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34"/>
  </p:notesMasterIdLst>
  <p:handoutMasterIdLst>
    <p:handoutMasterId r:id="rId35"/>
  </p:handoutMasterIdLst>
  <p:sldIdLst>
    <p:sldId id="313" r:id="rId6"/>
    <p:sldId id="312" r:id="rId7"/>
    <p:sldId id="397" r:id="rId8"/>
    <p:sldId id="398" r:id="rId9"/>
    <p:sldId id="409" r:id="rId10"/>
    <p:sldId id="400" r:id="rId11"/>
    <p:sldId id="262" r:id="rId12"/>
    <p:sldId id="272" r:id="rId13"/>
    <p:sldId id="393" r:id="rId14"/>
    <p:sldId id="401" r:id="rId15"/>
    <p:sldId id="336" r:id="rId16"/>
    <p:sldId id="404" r:id="rId17"/>
    <p:sldId id="405" r:id="rId18"/>
    <p:sldId id="408" r:id="rId19"/>
    <p:sldId id="403" r:id="rId20"/>
    <p:sldId id="783" r:id="rId21"/>
    <p:sldId id="729" r:id="rId22"/>
    <p:sldId id="263" r:id="rId23"/>
    <p:sldId id="771" r:id="rId24"/>
    <p:sldId id="700" r:id="rId25"/>
    <p:sldId id="779" r:id="rId26"/>
    <p:sldId id="780" r:id="rId27"/>
    <p:sldId id="781" r:id="rId28"/>
    <p:sldId id="782" r:id="rId29"/>
    <p:sldId id="653" r:id="rId30"/>
    <p:sldId id="756" r:id="rId31"/>
    <p:sldId id="759" r:id="rId32"/>
    <p:sldId id="757" r:id="rId33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anja Veljak" initials="TV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B9D1"/>
    <a:srgbClr val="0099CC"/>
    <a:srgbClr val="FF3300"/>
    <a:srgbClr val="909090"/>
    <a:srgbClr val="008080"/>
    <a:srgbClr val="006600"/>
    <a:srgbClr val="008000"/>
    <a:srgbClr val="339933"/>
    <a:srgbClr val="FFFFFF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2187" autoAdjust="0"/>
  </p:normalViewPr>
  <p:slideViewPr>
    <p:cSldViewPr>
      <p:cViewPr varScale="1">
        <p:scale>
          <a:sx n="61" d="100"/>
          <a:sy n="61" d="100"/>
        </p:scale>
        <p:origin x="1493" y="5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jana Stilinović" userId="24871c7a-f4ff-4e4a-a80d-5b9295eda3ea" providerId="ADAL" clId="{5947971B-993C-4282-803C-970F2388E4A2}"/>
    <pc:docChg chg="undo custSel modSld">
      <pc:chgData name="Dijana Stilinović" userId="24871c7a-f4ff-4e4a-a80d-5b9295eda3ea" providerId="ADAL" clId="{5947971B-993C-4282-803C-970F2388E4A2}" dt="2024-12-16T07:48:33.858" v="140"/>
      <pc:docMkLst>
        <pc:docMk/>
      </pc:docMkLst>
      <pc:sldChg chg="modSp mod">
        <pc:chgData name="Dijana Stilinović" userId="24871c7a-f4ff-4e4a-a80d-5b9295eda3ea" providerId="ADAL" clId="{5947971B-993C-4282-803C-970F2388E4A2}" dt="2024-12-16T06:56:24.812" v="38" actId="255"/>
        <pc:sldMkLst>
          <pc:docMk/>
          <pc:sldMk cId="384647001" sldId="262"/>
        </pc:sldMkLst>
        <pc:spChg chg="mod">
          <ac:chgData name="Dijana Stilinović" userId="24871c7a-f4ff-4e4a-a80d-5b9295eda3ea" providerId="ADAL" clId="{5947971B-993C-4282-803C-970F2388E4A2}" dt="2024-12-16T06:56:24.812" v="38" actId="255"/>
          <ac:spMkLst>
            <pc:docMk/>
            <pc:sldMk cId="384647001" sldId="262"/>
            <ac:spMk id="4" creationId="{E265F288-8C3B-9AB7-3403-C530B82A806F}"/>
          </ac:spMkLst>
        </pc:spChg>
      </pc:sldChg>
      <pc:sldChg chg="modSp mod">
        <pc:chgData name="Dijana Stilinović" userId="24871c7a-f4ff-4e4a-a80d-5b9295eda3ea" providerId="ADAL" clId="{5947971B-993C-4282-803C-970F2388E4A2}" dt="2024-12-16T06:56:40.849" v="40" actId="255"/>
        <pc:sldMkLst>
          <pc:docMk/>
          <pc:sldMk cId="242240900" sldId="272"/>
        </pc:sldMkLst>
        <pc:spChg chg="mod">
          <ac:chgData name="Dijana Stilinović" userId="24871c7a-f4ff-4e4a-a80d-5b9295eda3ea" providerId="ADAL" clId="{5947971B-993C-4282-803C-970F2388E4A2}" dt="2024-12-16T06:56:40.849" v="40" actId="255"/>
          <ac:spMkLst>
            <pc:docMk/>
            <pc:sldMk cId="242240900" sldId="272"/>
            <ac:spMk id="4" creationId="{7F59342C-1EBC-A28F-CFDE-89094E08BBDA}"/>
          </ac:spMkLst>
        </pc:spChg>
      </pc:sldChg>
      <pc:sldChg chg="modSp mod">
        <pc:chgData name="Dijana Stilinović" userId="24871c7a-f4ff-4e4a-a80d-5b9295eda3ea" providerId="ADAL" clId="{5947971B-993C-4282-803C-970F2388E4A2}" dt="2024-12-16T07:41:37.304" v="84" actId="207"/>
        <pc:sldMkLst>
          <pc:docMk/>
          <pc:sldMk cId="2796204836" sldId="312"/>
        </pc:sldMkLst>
        <pc:spChg chg="mod">
          <ac:chgData name="Dijana Stilinović" userId="24871c7a-f4ff-4e4a-a80d-5b9295eda3ea" providerId="ADAL" clId="{5947971B-993C-4282-803C-970F2388E4A2}" dt="2024-12-16T07:41:37.304" v="84" actId="207"/>
          <ac:spMkLst>
            <pc:docMk/>
            <pc:sldMk cId="2796204836" sldId="312"/>
            <ac:spMk id="4" creationId="{921C63CF-3CB2-67BF-3888-12D61C07B373}"/>
          </ac:spMkLst>
        </pc:spChg>
      </pc:sldChg>
      <pc:sldChg chg="modSp mod">
        <pc:chgData name="Dijana Stilinović" userId="24871c7a-f4ff-4e4a-a80d-5b9295eda3ea" providerId="ADAL" clId="{5947971B-993C-4282-803C-970F2388E4A2}" dt="2024-12-16T07:34:34.335" v="73" actId="255"/>
        <pc:sldMkLst>
          <pc:docMk/>
          <pc:sldMk cId="4112701814" sldId="336"/>
        </pc:sldMkLst>
        <pc:spChg chg="mod">
          <ac:chgData name="Dijana Stilinović" userId="24871c7a-f4ff-4e4a-a80d-5b9295eda3ea" providerId="ADAL" clId="{5947971B-993C-4282-803C-970F2388E4A2}" dt="2024-12-16T07:34:34.335" v="73" actId="255"/>
          <ac:spMkLst>
            <pc:docMk/>
            <pc:sldMk cId="4112701814" sldId="336"/>
            <ac:spMk id="4" creationId="{9DED8F5C-3278-F91F-ED20-4873004E760E}"/>
          </ac:spMkLst>
        </pc:spChg>
      </pc:sldChg>
      <pc:sldChg chg="addSp delSp modSp mod">
        <pc:chgData name="Dijana Stilinović" userId="24871c7a-f4ff-4e4a-a80d-5b9295eda3ea" providerId="ADAL" clId="{5947971B-993C-4282-803C-970F2388E4A2}" dt="2024-12-16T07:34:13.112" v="71" actId="1076"/>
        <pc:sldMkLst>
          <pc:docMk/>
          <pc:sldMk cId="1702976664" sldId="393"/>
        </pc:sldMkLst>
        <pc:spChg chg="mod">
          <ac:chgData name="Dijana Stilinović" userId="24871c7a-f4ff-4e4a-a80d-5b9295eda3ea" providerId="ADAL" clId="{5947971B-993C-4282-803C-970F2388E4A2}" dt="2024-12-16T07:34:13.112" v="71" actId="1076"/>
          <ac:spMkLst>
            <pc:docMk/>
            <pc:sldMk cId="1702976664" sldId="393"/>
            <ac:spMk id="4" creationId="{0A1EEEFB-8AE7-3180-1FD0-68A09A94B113}"/>
          </ac:spMkLst>
        </pc:spChg>
        <pc:spChg chg="add mod">
          <ac:chgData name="Dijana Stilinović" userId="24871c7a-f4ff-4e4a-a80d-5b9295eda3ea" providerId="ADAL" clId="{5947971B-993C-4282-803C-970F2388E4A2}" dt="2024-12-16T07:33:40.152" v="67" actId="20577"/>
          <ac:spMkLst>
            <pc:docMk/>
            <pc:sldMk cId="1702976664" sldId="393"/>
            <ac:spMk id="5" creationId="{36D3F6D1-FEF2-D283-57DA-86199F3FBD8A}"/>
          </ac:spMkLst>
        </pc:spChg>
        <pc:spChg chg="del">
          <ac:chgData name="Dijana Stilinović" userId="24871c7a-f4ff-4e4a-a80d-5b9295eda3ea" providerId="ADAL" clId="{5947971B-993C-4282-803C-970F2388E4A2}" dt="2024-12-16T07:30:56.293" v="45" actId="478"/>
          <ac:spMkLst>
            <pc:docMk/>
            <pc:sldMk cId="1702976664" sldId="393"/>
            <ac:spMk id="14" creationId="{76236A83-B137-5154-C378-2BF52FF6A847}"/>
          </ac:spMkLst>
        </pc:spChg>
        <pc:spChg chg="mod">
          <ac:chgData name="Dijana Stilinović" userId="24871c7a-f4ff-4e4a-a80d-5b9295eda3ea" providerId="ADAL" clId="{5947971B-993C-4282-803C-970F2388E4A2}" dt="2024-12-16T06:56:59.638" v="44" actId="1076"/>
          <ac:spMkLst>
            <pc:docMk/>
            <pc:sldMk cId="1702976664" sldId="393"/>
            <ac:spMk id="76" creationId="{9F439F3E-541F-C81B-BA5B-61527140E701}"/>
          </ac:spMkLst>
        </pc:spChg>
      </pc:sldChg>
      <pc:sldChg chg="modSp mod">
        <pc:chgData name="Dijana Stilinović" userId="24871c7a-f4ff-4e4a-a80d-5b9295eda3ea" providerId="ADAL" clId="{5947971B-993C-4282-803C-970F2388E4A2}" dt="2024-12-16T07:47:15.630" v="134" actId="123"/>
        <pc:sldMkLst>
          <pc:docMk/>
          <pc:sldMk cId="3166795355" sldId="397"/>
        </pc:sldMkLst>
        <pc:spChg chg="mod">
          <ac:chgData name="Dijana Stilinović" userId="24871c7a-f4ff-4e4a-a80d-5b9295eda3ea" providerId="ADAL" clId="{5947971B-993C-4282-803C-970F2388E4A2}" dt="2024-12-16T07:47:15.630" v="134" actId="123"/>
          <ac:spMkLst>
            <pc:docMk/>
            <pc:sldMk cId="3166795355" sldId="397"/>
            <ac:spMk id="2" creationId="{F6C0B89D-3968-2525-E9C3-EA98EF30BD5C}"/>
          </ac:spMkLst>
        </pc:spChg>
        <pc:spChg chg="mod">
          <ac:chgData name="Dijana Stilinović" userId="24871c7a-f4ff-4e4a-a80d-5b9295eda3ea" providerId="ADAL" clId="{5947971B-993C-4282-803C-970F2388E4A2}" dt="2024-12-16T07:46:56.981" v="130" actId="255"/>
          <ac:spMkLst>
            <pc:docMk/>
            <pc:sldMk cId="3166795355" sldId="397"/>
            <ac:spMk id="3" creationId="{9135145F-B177-51C7-9737-8EF022BB37C7}"/>
          </ac:spMkLst>
        </pc:spChg>
        <pc:spChg chg="mod">
          <ac:chgData name="Dijana Stilinović" userId="24871c7a-f4ff-4e4a-a80d-5b9295eda3ea" providerId="ADAL" clId="{5947971B-993C-4282-803C-970F2388E4A2}" dt="2024-12-16T07:41:49.394" v="85" actId="207"/>
          <ac:spMkLst>
            <pc:docMk/>
            <pc:sldMk cId="3166795355" sldId="397"/>
            <ac:spMk id="7" creationId="{1515FF6F-844F-1D2E-9489-A9595C81C983}"/>
          </ac:spMkLst>
        </pc:spChg>
      </pc:sldChg>
      <pc:sldChg chg="modSp mod">
        <pc:chgData name="Dijana Stilinović" userId="24871c7a-f4ff-4e4a-a80d-5b9295eda3ea" providerId="ADAL" clId="{5947971B-993C-4282-803C-970F2388E4A2}" dt="2024-12-16T07:43:54.379" v="91" actId="207"/>
        <pc:sldMkLst>
          <pc:docMk/>
          <pc:sldMk cId="3734393473" sldId="398"/>
        </pc:sldMkLst>
        <pc:spChg chg="mod">
          <ac:chgData name="Dijana Stilinović" userId="24871c7a-f4ff-4e4a-a80d-5b9295eda3ea" providerId="ADAL" clId="{5947971B-993C-4282-803C-970F2388E4A2}" dt="2024-12-16T06:54:49.883" v="8" actId="20577"/>
          <ac:spMkLst>
            <pc:docMk/>
            <pc:sldMk cId="3734393473" sldId="398"/>
            <ac:spMk id="4" creationId="{F29AFAE0-680B-CD07-C6D5-900E2CD932A9}"/>
          </ac:spMkLst>
        </pc:spChg>
        <pc:graphicFrameChg chg="mod">
          <ac:chgData name="Dijana Stilinović" userId="24871c7a-f4ff-4e4a-a80d-5b9295eda3ea" providerId="ADAL" clId="{5947971B-993C-4282-803C-970F2388E4A2}" dt="2024-12-16T07:43:46.500" v="90" actId="207"/>
          <ac:graphicFrameMkLst>
            <pc:docMk/>
            <pc:sldMk cId="3734393473" sldId="398"/>
            <ac:graphicFrameMk id="3" creationId="{92A316E7-C42C-562F-EC60-87457C33E72F}"/>
          </ac:graphicFrameMkLst>
        </pc:graphicFrameChg>
        <pc:graphicFrameChg chg="mod">
          <ac:chgData name="Dijana Stilinović" userId="24871c7a-f4ff-4e4a-a80d-5b9295eda3ea" providerId="ADAL" clId="{5947971B-993C-4282-803C-970F2388E4A2}" dt="2024-12-16T07:43:54.379" v="91" actId="207"/>
          <ac:graphicFrameMkLst>
            <pc:docMk/>
            <pc:sldMk cId="3734393473" sldId="398"/>
            <ac:graphicFrameMk id="9" creationId="{66AC9895-9877-FDF3-E6D4-B80B9C99329E}"/>
          </ac:graphicFrameMkLst>
        </pc:graphicFrameChg>
      </pc:sldChg>
      <pc:sldChg chg="modSp mod">
        <pc:chgData name="Dijana Stilinović" userId="24871c7a-f4ff-4e4a-a80d-5b9295eda3ea" providerId="ADAL" clId="{5947971B-993C-4282-803C-970F2388E4A2}" dt="2024-12-16T07:48:33.858" v="140"/>
        <pc:sldMkLst>
          <pc:docMk/>
          <pc:sldMk cId="2036255366" sldId="400"/>
        </pc:sldMkLst>
        <pc:spChg chg="mod">
          <ac:chgData name="Dijana Stilinović" userId="24871c7a-f4ff-4e4a-a80d-5b9295eda3ea" providerId="ADAL" clId="{5947971B-993C-4282-803C-970F2388E4A2}" dt="2024-12-16T06:55:49.425" v="36" actId="255"/>
          <ac:spMkLst>
            <pc:docMk/>
            <pc:sldMk cId="2036255366" sldId="400"/>
            <ac:spMk id="5" creationId="{6FC1DCCE-1C3B-07E9-35CC-AE04C60F793D}"/>
          </ac:spMkLst>
        </pc:spChg>
        <pc:graphicFrameChg chg="mod modGraphic">
          <ac:chgData name="Dijana Stilinović" userId="24871c7a-f4ff-4e4a-a80d-5b9295eda3ea" providerId="ADAL" clId="{5947971B-993C-4282-803C-970F2388E4A2}" dt="2024-12-16T07:48:33.858" v="140"/>
          <ac:graphicFrameMkLst>
            <pc:docMk/>
            <pc:sldMk cId="2036255366" sldId="400"/>
            <ac:graphicFrameMk id="2" creationId="{1C7B3F48-1E56-940B-07B5-F91938007C79}"/>
          </ac:graphicFrameMkLst>
        </pc:graphicFrameChg>
      </pc:sldChg>
      <pc:sldChg chg="modSp mod">
        <pc:chgData name="Dijana Stilinović" userId="24871c7a-f4ff-4e4a-a80d-5b9295eda3ea" providerId="ADAL" clId="{5947971B-993C-4282-803C-970F2388E4A2}" dt="2024-12-16T07:34:03.910" v="70" actId="1076"/>
        <pc:sldMkLst>
          <pc:docMk/>
          <pc:sldMk cId="3951591043" sldId="401"/>
        </pc:sldMkLst>
        <pc:spChg chg="mod">
          <ac:chgData name="Dijana Stilinović" userId="24871c7a-f4ff-4e4a-a80d-5b9295eda3ea" providerId="ADAL" clId="{5947971B-993C-4282-803C-970F2388E4A2}" dt="2024-12-16T07:33:15.796" v="57" actId="20577"/>
          <ac:spMkLst>
            <pc:docMk/>
            <pc:sldMk cId="3951591043" sldId="401"/>
            <ac:spMk id="3" creationId="{CF8BA0C6-880C-663B-53F4-AEB0DA065E48}"/>
          </ac:spMkLst>
        </pc:spChg>
        <pc:spChg chg="mod">
          <ac:chgData name="Dijana Stilinović" userId="24871c7a-f4ff-4e4a-a80d-5b9295eda3ea" providerId="ADAL" clId="{5947971B-993C-4282-803C-970F2388E4A2}" dt="2024-12-16T07:34:03.910" v="70" actId="1076"/>
          <ac:spMkLst>
            <pc:docMk/>
            <pc:sldMk cId="3951591043" sldId="401"/>
            <ac:spMk id="76" creationId="{D6B7C3DB-3F07-5592-873F-4028CAEC6EC7}"/>
          </ac:spMkLst>
        </pc:spChg>
        <pc:picChg chg="mod">
          <ac:chgData name="Dijana Stilinović" userId="24871c7a-f4ff-4e4a-a80d-5b9295eda3ea" providerId="ADAL" clId="{5947971B-993C-4282-803C-970F2388E4A2}" dt="2024-12-16T07:31:24.589" v="49" actId="14100"/>
          <ac:picMkLst>
            <pc:docMk/>
            <pc:sldMk cId="3951591043" sldId="401"/>
            <ac:picMk id="10" creationId="{98598E20-7DCD-ED8A-FB7A-C65449035E1C}"/>
          </ac:picMkLst>
        </pc:picChg>
      </pc:sldChg>
      <pc:sldChg chg="modSp mod">
        <pc:chgData name="Dijana Stilinović" userId="24871c7a-f4ff-4e4a-a80d-5b9295eda3ea" providerId="ADAL" clId="{5947971B-993C-4282-803C-970F2388E4A2}" dt="2024-12-16T07:39:50.552" v="83" actId="2711"/>
        <pc:sldMkLst>
          <pc:docMk/>
          <pc:sldMk cId="3195581897" sldId="403"/>
        </pc:sldMkLst>
        <pc:spChg chg="mod">
          <ac:chgData name="Dijana Stilinović" userId="24871c7a-f4ff-4e4a-a80d-5b9295eda3ea" providerId="ADAL" clId="{5947971B-993C-4282-803C-970F2388E4A2}" dt="2024-12-16T07:39:50.552" v="83" actId="2711"/>
          <ac:spMkLst>
            <pc:docMk/>
            <pc:sldMk cId="3195581897" sldId="403"/>
            <ac:spMk id="2" creationId="{D650EF14-B3C4-46B2-8129-57EBF01A5B00}"/>
          </ac:spMkLst>
        </pc:spChg>
      </pc:sldChg>
      <pc:sldChg chg="modSp mod">
        <pc:chgData name="Dijana Stilinović" userId="24871c7a-f4ff-4e4a-a80d-5b9295eda3ea" providerId="ADAL" clId="{5947971B-993C-4282-803C-970F2388E4A2}" dt="2024-12-16T07:34:42.557" v="74" actId="255"/>
        <pc:sldMkLst>
          <pc:docMk/>
          <pc:sldMk cId="318237467" sldId="404"/>
        </pc:sldMkLst>
        <pc:spChg chg="mod">
          <ac:chgData name="Dijana Stilinović" userId="24871c7a-f4ff-4e4a-a80d-5b9295eda3ea" providerId="ADAL" clId="{5947971B-993C-4282-803C-970F2388E4A2}" dt="2024-12-16T07:34:42.557" v="74" actId="255"/>
          <ac:spMkLst>
            <pc:docMk/>
            <pc:sldMk cId="318237467" sldId="404"/>
            <ac:spMk id="4" creationId="{8D5572D0-5A0D-C3F4-DCE1-5D7C4B14A850}"/>
          </ac:spMkLst>
        </pc:spChg>
      </pc:sldChg>
      <pc:sldChg chg="modSp mod">
        <pc:chgData name="Dijana Stilinović" userId="24871c7a-f4ff-4e4a-a80d-5b9295eda3ea" providerId="ADAL" clId="{5947971B-993C-4282-803C-970F2388E4A2}" dt="2024-12-16T07:34:59.767" v="77" actId="1076"/>
        <pc:sldMkLst>
          <pc:docMk/>
          <pc:sldMk cId="2420450705" sldId="405"/>
        </pc:sldMkLst>
        <pc:spChg chg="mod">
          <ac:chgData name="Dijana Stilinović" userId="24871c7a-f4ff-4e4a-a80d-5b9295eda3ea" providerId="ADAL" clId="{5947971B-993C-4282-803C-970F2388E4A2}" dt="2024-12-16T07:34:59.767" v="77" actId="1076"/>
          <ac:spMkLst>
            <pc:docMk/>
            <pc:sldMk cId="2420450705" sldId="405"/>
            <ac:spMk id="4" creationId="{7D2BF925-073A-C134-DF4F-08E22CFDD2EC}"/>
          </ac:spMkLst>
        </pc:spChg>
      </pc:sldChg>
      <pc:sldChg chg="modSp mod">
        <pc:chgData name="Dijana Stilinović" userId="24871c7a-f4ff-4e4a-a80d-5b9295eda3ea" providerId="ADAL" clId="{5947971B-993C-4282-803C-970F2388E4A2}" dt="2024-12-16T07:39:34.509" v="82" actId="14100"/>
        <pc:sldMkLst>
          <pc:docMk/>
          <pc:sldMk cId="3394537789" sldId="408"/>
        </pc:sldMkLst>
        <pc:spChg chg="mod">
          <ac:chgData name="Dijana Stilinović" userId="24871c7a-f4ff-4e4a-a80d-5b9295eda3ea" providerId="ADAL" clId="{5947971B-993C-4282-803C-970F2388E4A2}" dt="2024-12-16T07:39:11.523" v="80" actId="1076"/>
          <ac:spMkLst>
            <pc:docMk/>
            <pc:sldMk cId="3394537789" sldId="408"/>
            <ac:spMk id="6" creationId="{A0A323B6-E4BF-E2DE-1020-A3A14258C96B}"/>
          </ac:spMkLst>
        </pc:spChg>
        <pc:picChg chg="mod">
          <ac:chgData name="Dijana Stilinović" userId="24871c7a-f4ff-4e4a-a80d-5b9295eda3ea" providerId="ADAL" clId="{5947971B-993C-4282-803C-970F2388E4A2}" dt="2024-12-16T07:39:34.509" v="82" actId="14100"/>
          <ac:picMkLst>
            <pc:docMk/>
            <pc:sldMk cId="3394537789" sldId="408"/>
            <ac:picMk id="5" creationId="{F726988E-6A5B-5284-CC47-B5FCB131E0E1}"/>
          </ac:picMkLst>
        </pc:picChg>
      </pc:sldChg>
      <pc:sldChg chg="modSp mod">
        <pc:chgData name="Dijana Stilinović" userId="24871c7a-f4ff-4e4a-a80d-5b9295eda3ea" providerId="ADAL" clId="{5947971B-993C-4282-803C-970F2388E4A2}" dt="2024-12-16T06:55:28.306" v="35" actId="20577"/>
        <pc:sldMkLst>
          <pc:docMk/>
          <pc:sldMk cId="440776036" sldId="409"/>
        </pc:sldMkLst>
        <pc:spChg chg="mod">
          <ac:chgData name="Dijana Stilinović" userId="24871c7a-f4ff-4e4a-a80d-5b9295eda3ea" providerId="ADAL" clId="{5947971B-993C-4282-803C-970F2388E4A2}" dt="2024-12-16T06:55:01.259" v="9" actId="255"/>
          <ac:spMkLst>
            <pc:docMk/>
            <pc:sldMk cId="440776036" sldId="409"/>
            <ac:spMk id="4" creationId="{1300675A-2CF6-9FC4-8728-E7C2E1285B3E}"/>
          </ac:spMkLst>
        </pc:spChg>
        <pc:spChg chg="mod">
          <ac:chgData name="Dijana Stilinović" userId="24871c7a-f4ff-4e4a-a80d-5b9295eda3ea" providerId="ADAL" clId="{5947971B-993C-4282-803C-970F2388E4A2}" dt="2024-12-16T06:55:28.306" v="35" actId="20577"/>
          <ac:spMkLst>
            <pc:docMk/>
            <pc:sldMk cId="440776036" sldId="409"/>
            <ac:spMk id="5" creationId="{2785C59C-9AF2-A78F-1D05-B70A613E2D3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38F881-0AA8-4A41-8DF1-2272E8AC7F44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hr-HR"/>
        </a:p>
      </dgm:t>
    </dgm:pt>
    <dgm:pt modelId="{73D522F9-CD5A-4215-8CD9-336B0643A857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hr-HR" dirty="0">
              <a:latin typeface="Arial" panose="020B0604020202020204" pitchFamily="34" charset="0"/>
              <a:cs typeface="Arial" panose="020B0604020202020204" pitchFamily="34" charset="0"/>
            </a:rPr>
            <a:t>studenti</a:t>
          </a:r>
        </a:p>
      </dgm:t>
    </dgm:pt>
    <dgm:pt modelId="{68877BC9-F958-4646-B75C-CF3768FD9187}" type="parTrans" cxnId="{370773EC-F1D1-4763-8819-3A9D4B3E97B4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0A33CD-50E9-42B1-A68E-746168107E24}" type="sibTrans" cxnId="{370773EC-F1D1-4763-8819-3A9D4B3E97B4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FD165B-877D-4686-B84A-6105E6ECB086}">
      <dgm:prSet phldrT="[Text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hr-HR" sz="1800" dirty="0">
              <a:latin typeface="Arial" panose="020B0604020202020204" pitchFamily="34" charset="0"/>
              <a:cs typeface="Arial" panose="020B0604020202020204" pitchFamily="34" charset="0"/>
            </a:rPr>
            <a:t>studij</a:t>
          </a:r>
        </a:p>
      </dgm:t>
    </dgm:pt>
    <dgm:pt modelId="{154BA24A-946C-4F30-910D-D8E921301B0B}" type="parTrans" cxnId="{A61B461C-BBCB-476D-9251-15E753FE91AC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A3621E-EF85-4B4E-BA80-B432BE616957}" type="sibTrans" cxnId="{A61B461C-BBCB-476D-9251-15E753FE91AC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3308B29-5ED6-414B-BCE9-3EC76AF375F1}">
      <dgm:prSet phldrT="[Text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hr-HR" sz="1800" dirty="0">
              <a:latin typeface="Arial" panose="020B0604020202020204" pitchFamily="34" charset="0"/>
              <a:cs typeface="Arial" panose="020B0604020202020204" pitchFamily="34" charset="0"/>
            </a:rPr>
            <a:t>stručna praksa</a:t>
          </a:r>
        </a:p>
      </dgm:t>
    </dgm:pt>
    <dgm:pt modelId="{2D22E286-5F34-4BD3-8D43-A1FA05F61F5A}" type="parTrans" cxnId="{14103197-BF09-4717-8076-C848AE1728BE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261524-E4C1-4A55-B1D3-9C71B1DF9878}" type="sibTrans" cxnId="{14103197-BF09-4717-8076-C848AE1728BE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E2C759-4B96-44BC-95D4-486F7C60DA38}">
      <dgm:prSet phldrT="[Text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hr-HR" dirty="0">
              <a:latin typeface="Arial" panose="020B0604020202020204" pitchFamily="34" charset="0"/>
              <a:cs typeface="Arial" panose="020B0604020202020204" pitchFamily="34" charset="0"/>
            </a:rPr>
            <a:t>nastavno i nenastavno osoblje visokih učilišta </a:t>
          </a:r>
        </a:p>
      </dgm:t>
    </dgm:pt>
    <dgm:pt modelId="{1B4667F5-83C8-4E96-880B-6416A4C23B38}" type="parTrans" cxnId="{AF0A0EEE-81D0-4ECC-9BD6-88FFF8E6DC57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813D43-ED90-49B4-9558-A078F1FA9171}" type="sibTrans" cxnId="{AF0A0EEE-81D0-4ECC-9BD6-88FFF8E6DC57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CBD360-A99A-4E81-B07B-61454FE5CD80}">
      <dgm:prSet phldrT="[Text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hr-HR" sz="1800" dirty="0">
              <a:latin typeface="Arial" panose="020B0604020202020204" pitchFamily="34" charset="0"/>
              <a:cs typeface="Arial" panose="020B0604020202020204" pitchFamily="34" charset="0"/>
            </a:rPr>
            <a:t>poučavanje</a:t>
          </a:r>
        </a:p>
      </dgm:t>
    </dgm:pt>
    <dgm:pt modelId="{44AF90F4-975E-4128-9D9C-A3E56C833A6A}" type="parTrans" cxnId="{195BFF82-C036-461C-878A-075AA59E6402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050789-160A-4D38-8E96-84B108C65A4E}" type="sibTrans" cxnId="{195BFF82-C036-461C-878A-075AA59E6402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6C7C27-8E10-4511-B60D-13CC1D03475B}">
      <dgm:prSet phldrT="[Text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hr-HR" sz="1800" dirty="0">
              <a:latin typeface="Arial" panose="020B0604020202020204" pitchFamily="34" charset="0"/>
              <a:cs typeface="Arial" panose="020B0604020202020204" pitchFamily="34" charset="0"/>
            </a:rPr>
            <a:t>stručno usavršavanje</a:t>
          </a:r>
        </a:p>
      </dgm:t>
    </dgm:pt>
    <dgm:pt modelId="{BE2630C5-5D75-4908-826B-784710B0E09B}" type="parTrans" cxnId="{EA842177-576D-4BD9-9B7A-D6A0D45E3340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DDD352-DD91-4AF2-800B-4168E8DCC911}" type="sibTrans" cxnId="{EA842177-576D-4BD9-9B7A-D6A0D45E3340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2B0E17-305E-4D7F-BACE-7D4C405DC52B}">
      <dgm:prSet phldrT="[Text]"/>
      <dgm:spPr/>
      <dgm:t>
        <a:bodyPr/>
        <a:lstStyle/>
        <a:p>
          <a:r>
            <a:rPr lang="hr-HR" dirty="0">
              <a:latin typeface="Arial" panose="020B0604020202020204" pitchFamily="34" charset="0"/>
              <a:cs typeface="Arial" panose="020B0604020202020204" pitchFamily="34" charset="0"/>
            </a:rPr>
            <a:t>mogućnost primanja sudionika (studenata i osoblja) na praksu ili usavršavanje</a:t>
          </a:r>
        </a:p>
      </dgm:t>
    </dgm:pt>
    <dgm:pt modelId="{ED973C83-387D-42EC-B224-34EE60CC8B6A}" type="sibTrans" cxnId="{CF1D5079-76EF-441E-A0AC-87F6FE764B2C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AAFC9F-BAA5-4382-8AFB-EBBC780BEFA1}" type="parTrans" cxnId="{CF1D5079-76EF-441E-A0AC-87F6FE764B2C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4150C3-B7F7-4286-9A17-68F248F5E26C}">
      <dgm:prSet phldrT="[Text]"/>
      <dgm:spPr/>
      <dgm:t>
        <a:bodyPr/>
        <a:lstStyle/>
        <a:p>
          <a:r>
            <a:rPr lang="hr-HR" dirty="0">
              <a:latin typeface="Arial" panose="020B0604020202020204" pitchFamily="34" charset="0"/>
              <a:cs typeface="Arial" panose="020B0604020202020204" pitchFamily="34" charset="0"/>
            </a:rPr>
            <a:t>ostale javne i privatne ustanove</a:t>
          </a:r>
        </a:p>
      </dgm:t>
    </dgm:pt>
    <dgm:pt modelId="{854ED46E-80F3-4600-AE53-2ACC9323B220}" type="sibTrans" cxnId="{AE7FBAD8-0CDD-44A6-8FD6-2914798E06F8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5246FA-8E57-4BD6-82C1-0D31523B9A5D}" type="parTrans" cxnId="{AE7FBAD8-0CDD-44A6-8FD6-2914798E06F8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45DEF4-38B3-4A4C-B444-1E03F49A545D}">
      <dgm:prSet phldrT="[Text]"/>
      <dgm:spPr/>
      <dgm:t>
        <a:bodyPr/>
        <a:lstStyle/>
        <a:p>
          <a:r>
            <a:rPr lang="hr-HR" dirty="0">
              <a:latin typeface="Arial" panose="020B0604020202020204" pitchFamily="34" charset="0"/>
              <a:cs typeface="Arial" panose="020B0604020202020204" pitchFamily="34" charset="0"/>
            </a:rPr>
            <a:t>KA2 projekti</a:t>
          </a:r>
        </a:p>
      </dgm:t>
    </dgm:pt>
    <dgm:pt modelId="{68E8A90C-60CC-44EE-9F23-19DD25323A20}" type="parTrans" cxnId="{8820AE8F-DC4D-4FDF-A463-3B58BA9D4A32}">
      <dgm:prSet/>
      <dgm:spPr/>
      <dgm:t>
        <a:bodyPr/>
        <a:lstStyle/>
        <a:p>
          <a:endParaRPr lang="hr-HR"/>
        </a:p>
      </dgm:t>
    </dgm:pt>
    <dgm:pt modelId="{CF707484-F798-436C-AA10-55D423152FFB}" type="sibTrans" cxnId="{8820AE8F-DC4D-4FDF-A463-3B58BA9D4A32}">
      <dgm:prSet/>
      <dgm:spPr/>
      <dgm:t>
        <a:bodyPr/>
        <a:lstStyle/>
        <a:p>
          <a:endParaRPr lang="hr-HR"/>
        </a:p>
      </dgm:t>
    </dgm:pt>
    <dgm:pt modelId="{F7AC22A6-525D-4CB4-80C0-3D07B4B14FA4}" type="pres">
      <dgm:prSet presAssocID="{9838F881-0AA8-4A41-8DF1-2272E8AC7F44}" presName="Name0" presStyleCnt="0">
        <dgm:presLayoutVars>
          <dgm:dir/>
          <dgm:animLvl val="lvl"/>
          <dgm:resizeHandles val="exact"/>
        </dgm:presLayoutVars>
      </dgm:prSet>
      <dgm:spPr/>
    </dgm:pt>
    <dgm:pt modelId="{EF5C4BBD-8576-4B00-9942-268A43181DA9}" type="pres">
      <dgm:prSet presAssocID="{73D522F9-CD5A-4215-8CD9-336B0643A857}" presName="linNode" presStyleCnt="0"/>
      <dgm:spPr/>
    </dgm:pt>
    <dgm:pt modelId="{EDBDCD05-0275-410E-A11A-4CCD0B7F5848}" type="pres">
      <dgm:prSet presAssocID="{73D522F9-CD5A-4215-8CD9-336B0643A857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CD5C05C0-49A5-4903-A563-E841259D1759}" type="pres">
      <dgm:prSet presAssocID="{73D522F9-CD5A-4215-8CD9-336B0643A857}" presName="descendantText" presStyleLbl="alignAccFollowNode1" presStyleIdx="0" presStyleCnt="3">
        <dgm:presLayoutVars>
          <dgm:bulletEnabled val="1"/>
        </dgm:presLayoutVars>
      </dgm:prSet>
      <dgm:spPr/>
    </dgm:pt>
    <dgm:pt modelId="{5B85FBC3-02C8-4353-931A-1DA4412E6141}" type="pres">
      <dgm:prSet presAssocID="{CB0A33CD-50E9-42B1-A68E-746168107E24}" presName="sp" presStyleCnt="0"/>
      <dgm:spPr/>
    </dgm:pt>
    <dgm:pt modelId="{221A39FC-C847-4F4C-991E-CF599A5D993F}" type="pres">
      <dgm:prSet presAssocID="{08E2C759-4B96-44BC-95D4-486F7C60DA38}" presName="linNode" presStyleCnt="0"/>
      <dgm:spPr/>
    </dgm:pt>
    <dgm:pt modelId="{EBE041FE-5F02-43E2-89AB-0AF67599CC21}" type="pres">
      <dgm:prSet presAssocID="{08E2C759-4B96-44BC-95D4-486F7C60DA38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F6A66BEC-8519-483B-90C4-1B4D6859FACA}" type="pres">
      <dgm:prSet presAssocID="{08E2C759-4B96-44BC-95D4-486F7C60DA38}" presName="descendantText" presStyleLbl="alignAccFollowNode1" presStyleIdx="1" presStyleCnt="3">
        <dgm:presLayoutVars>
          <dgm:bulletEnabled val="1"/>
        </dgm:presLayoutVars>
      </dgm:prSet>
      <dgm:spPr/>
    </dgm:pt>
    <dgm:pt modelId="{29C78A3A-EFD5-4E70-ABF7-39777B0844DF}" type="pres">
      <dgm:prSet presAssocID="{2A813D43-ED90-49B4-9558-A078F1FA9171}" presName="sp" presStyleCnt="0"/>
      <dgm:spPr/>
    </dgm:pt>
    <dgm:pt modelId="{F0EF3333-5848-49C3-A7DF-0E121BD27F0C}" type="pres">
      <dgm:prSet presAssocID="{1E4150C3-B7F7-4286-9A17-68F248F5E26C}" presName="linNode" presStyleCnt="0"/>
      <dgm:spPr/>
    </dgm:pt>
    <dgm:pt modelId="{21A274E6-276E-4D1D-986C-3E6AE9090549}" type="pres">
      <dgm:prSet presAssocID="{1E4150C3-B7F7-4286-9A17-68F248F5E26C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A39362FB-1A6D-4E35-AF38-A2C4C2E18740}" type="pres">
      <dgm:prSet presAssocID="{1E4150C3-B7F7-4286-9A17-68F248F5E26C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A61B461C-BBCB-476D-9251-15E753FE91AC}" srcId="{73D522F9-CD5A-4215-8CD9-336B0643A857}" destId="{CFFD165B-877D-4686-B84A-6105E6ECB086}" srcOrd="0" destOrd="0" parTransId="{154BA24A-946C-4F30-910D-D8E921301B0B}" sibTransId="{BCA3621E-EF85-4B4E-BA80-B432BE616957}"/>
    <dgm:cxn modelId="{4BC9B830-FF8D-4C85-B8C1-4B9AC141CF91}" type="presOf" srcId="{0D45DEF4-38B3-4A4C-B444-1E03F49A545D}" destId="{A39362FB-1A6D-4E35-AF38-A2C4C2E18740}" srcOrd="0" destOrd="1" presId="urn:microsoft.com/office/officeart/2005/8/layout/vList5"/>
    <dgm:cxn modelId="{DDB9BB68-E6D5-43F4-AF5C-9DC4A8CEEB77}" type="presOf" srcId="{9838F881-0AA8-4A41-8DF1-2272E8AC7F44}" destId="{F7AC22A6-525D-4CB4-80C0-3D07B4B14FA4}" srcOrd="0" destOrd="0" presId="urn:microsoft.com/office/officeart/2005/8/layout/vList5"/>
    <dgm:cxn modelId="{98F5286A-D9C9-4389-810D-1C10D23A4CB3}" type="presOf" srcId="{E3308B29-5ED6-414B-BCE9-3EC76AF375F1}" destId="{CD5C05C0-49A5-4903-A563-E841259D1759}" srcOrd="0" destOrd="1" presId="urn:microsoft.com/office/officeart/2005/8/layout/vList5"/>
    <dgm:cxn modelId="{D3D7DD4C-AF0F-401F-9EE1-DBA057E97938}" type="presOf" srcId="{802B0E17-305E-4D7F-BACE-7D4C405DC52B}" destId="{A39362FB-1A6D-4E35-AF38-A2C4C2E18740}" srcOrd="0" destOrd="0" presId="urn:microsoft.com/office/officeart/2005/8/layout/vList5"/>
    <dgm:cxn modelId="{EA842177-576D-4BD9-9B7A-D6A0D45E3340}" srcId="{08E2C759-4B96-44BC-95D4-486F7C60DA38}" destId="{3E6C7C27-8E10-4511-B60D-13CC1D03475B}" srcOrd="1" destOrd="0" parTransId="{BE2630C5-5D75-4908-826B-784710B0E09B}" sibTransId="{0ADDD352-DD91-4AF2-800B-4168E8DCC911}"/>
    <dgm:cxn modelId="{1E960478-57E8-476A-A322-775A84E059BF}" type="presOf" srcId="{08E2C759-4B96-44BC-95D4-486F7C60DA38}" destId="{EBE041FE-5F02-43E2-89AB-0AF67599CC21}" srcOrd="0" destOrd="0" presId="urn:microsoft.com/office/officeart/2005/8/layout/vList5"/>
    <dgm:cxn modelId="{CF1D5079-76EF-441E-A0AC-87F6FE764B2C}" srcId="{1E4150C3-B7F7-4286-9A17-68F248F5E26C}" destId="{802B0E17-305E-4D7F-BACE-7D4C405DC52B}" srcOrd="0" destOrd="0" parTransId="{B6AAFC9F-BAA5-4382-8AFB-EBBC780BEFA1}" sibTransId="{ED973C83-387D-42EC-B224-34EE60CC8B6A}"/>
    <dgm:cxn modelId="{1718F581-7173-4B5E-96AF-0BF0050C26FA}" type="presOf" srcId="{A8CBD360-A99A-4E81-B07B-61454FE5CD80}" destId="{F6A66BEC-8519-483B-90C4-1B4D6859FACA}" srcOrd="0" destOrd="0" presId="urn:microsoft.com/office/officeart/2005/8/layout/vList5"/>
    <dgm:cxn modelId="{195BFF82-C036-461C-878A-075AA59E6402}" srcId="{08E2C759-4B96-44BC-95D4-486F7C60DA38}" destId="{A8CBD360-A99A-4E81-B07B-61454FE5CD80}" srcOrd="0" destOrd="0" parTransId="{44AF90F4-975E-4128-9D9C-A3E56C833A6A}" sibTransId="{F6050789-160A-4D38-8E96-84B108C65A4E}"/>
    <dgm:cxn modelId="{8820AE8F-DC4D-4FDF-A463-3B58BA9D4A32}" srcId="{1E4150C3-B7F7-4286-9A17-68F248F5E26C}" destId="{0D45DEF4-38B3-4A4C-B444-1E03F49A545D}" srcOrd="1" destOrd="0" parTransId="{68E8A90C-60CC-44EE-9F23-19DD25323A20}" sibTransId="{CF707484-F798-436C-AA10-55D423152FFB}"/>
    <dgm:cxn modelId="{14103197-BF09-4717-8076-C848AE1728BE}" srcId="{73D522F9-CD5A-4215-8CD9-336B0643A857}" destId="{E3308B29-5ED6-414B-BCE9-3EC76AF375F1}" srcOrd="1" destOrd="0" parTransId="{2D22E286-5F34-4BD3-8D43-A1FA05F61F5A}" sibTransId="{45261524-E4C1-4A55-B1D3-9C71B1DF9878}"/>
    <dgm:cxn modelId="{0B3748CC-DD09-4C5A-9EFF-8AAD6A5739B2}" type="presOf" srcId="{3E6C7C27-8E10-4511-B60D-13CC1D03475B}" destId="{F6A66BEC-8519-483B-90C4-1B4D6859FACA}" srcOrd="0" destOrd="1" presId="urn:microsoft.com/office/officeart/2005/8/layout/vList5"/>
    <dgm:cxn modelId="{F4D271D4-AEF1-4030-86BB-DDEFC6FBAEFC}" type="presOf" srcId="{1E4150C3-B7F7-4286-9A17-68F248F5E26C}" destId="{21A274E6-276E-4D1D-986C-3E6AE9090549}" srcOrd="0" destOrd="0" presId="urn:microsoft.com/office/officeart/2005/8/layout/vList5"/>
    <dgm:cxn modelId="{AE7FBAD8-0CDD-44A6-8FD6-2914798E06F8}" srcId="{9838F881-0AA8-4A41-8DF1-2272E8AC7F44}" destId="{1E4150C3-B7F7-4286-9A17-68F248F5E26C}" srcOrd="2" destOrd="0" parTransId="{AA5246FA-8E57-4BD6-82C1-0D31523B9A5D}" sibTransId="{854ED46E-80F3-4600-AE53-2ACC9323B220}"/>
    <dgm:cxn modelId="{370773EC-F1D1-4763-8819-3A9D4B3E97B4}" srcId="{9838F881-0AA8-4A41-8DF1-2272E8AC7F44}" destId="{73D522F9-CD5A-4215-8CD9-336B0643A857}" srcOrd="0" destOrd="0" parTransId="{68877BC9-F958-4646-B75C-CF3768FD9187}" sibTransId="{CB0A33CD-50E9-42B1-A68E-746168107E24}"/>
    <dgm:cxn modelId="{AF0A0EEE-81D0-4ECC-9BD6-88FFF8E6DC57}" srcId="{9838F881-0AA8-4A41-8DF1-2272E8AC7F44}" destId="{08E2C759-4B96-44BC-95D4-486F7C60DA38}" srcOrd="1" destOrd="0" parTransId="{1B4667F5-83C8-4E96-880B-6416A4C23B38}" sibTransId="{2A813D43-ED90-49B4-9558-A078F1FA9171}"/>
    <dgm:cxn modelId="{42EE7EF4-C4EE-4824-8F34-7AFC453BBF02}" type="presOf" srcId="{CFFD165B-877D-4686-B84A-6105E6ECB086}" destId="{CD5C05C0-49A5-4903-A563-E841259D1759}" srcOrd="0" destOrd="0" presId="urn:microsoft.com/office/officeart/2005/8/layout/vList5"/>
    <dgm:cxn modelId="{818D40F5-4A74-44C3-9A1F-F667849FC536}" type="presOf" srcId="{73D522F9-CD5A-4215-8CD9-336B0643A857}" destId="{EDBDCD05-0275-410E-A11A-4CCD0B7F5848}" srcOrd="0" destOrd="0" presId="urn:microsoft.com/office/officeart/2005/8/layout/vList5"/>
    <dgm:cxn modelId="{52A1CA03-FE2B-4E1B-90F3-430B54AF40FD}" type="presParOf" srcId="{F7AC22A6-525D-4CB4-80C0-3D07B4B14FA4}" destId="{EF5C4BBD-8576-4B00-9942-268A43181DA9}" srcOrd="0" destOrd="0" presId="urn:microsoft.com/office/officeart/2005/8/layout/vList5"/>
    <dgm:cxn modelId="{6FB78217-4D5F-4044-8B1F-57A9C9826339}" type="presParOf" srcId="{EF5C4BBD-8576-4B00-9942-268A43181DA9}" destId="{EDBDCD05-0275-410E-A11A-4CCD0B7F5848}" srcOrd="0" destOrd="0" presId="urn:microsoft.com/office/officeart/2005/8/layout/vList5"/>
    <dgm:cxn modelId="{1F47B255-329B-4B75-9083-BC4DA5DA8778}" type="presParOf" srcId="{EF5C4BBD-8576-4B00-9942-268A43181DA9}" destId="{CD5C05C0-49A5-4903-A563-E841259D1759}" srcOrd="1" destOrd="0" presId="urn:microsoft.com/office/officeart/2005/8/layout/vList5"/>
    <dgm:cxn modelId="{B7E8D73F-2BC0-43C0-AE5D-CD333514A278}" type="presParOf" srcId="{F7AC22A6-525D-4CB4-80C0-3D07B4B14FA4}" destId="{5B85FBC3-02C8-4353-931A-1DA4412E6141}" srcOrd="1" destOrd="0" presId="urn:microsoft.com/office/officeart/2005/8/layout/vList5"/>
    <dgm:cxn modelId="{D95D5BB6-56DC-4302-93B7-7474ABB9E86A}" type="presParOf" srcId="{F7AC22A6-525D-4CB4-80C0-3D07B4B14FA4}" destId="{221A39FC-C847-4F4C-991E-CF599A5D993F}" srcOrd="2" destOrd="0" presId="urn:microsoft.com/office/officeart/2005/8/layout/vList5"/>
    <dgm:cxn modelId="{71A18EE2-849F-408C-AF88-B2225D61BAE3}" type="presParOf" srcId="{221A39FC-C847-4F4C-991E-CF599A5D993F}" destId="{EBE041FE-5F02-43E2-89AB-0AF67599CC21}" srcOrd="0" destOrd="0" presId="urn:microsoft.com/office/officeart/2005/8/layout/vList5"/>
    <dgm:cxn modelId="{C2B14124-B4A5-48F1-9E43-1A255BF5AB2C}" type="presParOf" srcId="{221A39FC-C847-4F4C-991E-CF599A5D993F}" destId="{F6A66BEC-8519-483B-90C4-1B4D6859FACA}" srcOrd="1" destOrd="0" presId="urn:microsoft.com/office/officeart/2005/8/layout/vList5"/>
    <dgm:cxn modelId="{3824282D-3394-4409-9AC3-58228922D637}" type="presParOf" srcId="{F7AC22A6-525D-4CB4-80C0-3D07B4B14FA4}" destId="{29C78A3A-EFD5-4E70-ABF7-39777B0844DF}" srcOrd="3" destOrd="0" presId="urn:microsoft.com/office/officeart/2005/8/layout/vList5"/>
    <dgm:cxn modelId="{59E3A74E-9B35-4F08-AEA9-D753C6107887}" type="presParOf" srcId="{F7AC22A6-525D-4CB4-80C0-3D07B4B14FA4}" destId="{F0EF3333-5848-49C3-A7DF-0E121BD27F0C}" srcOrd="4" destOrd="0" presId="urn:microsoft.com/office/officeart/2005/8/layout/vList5"/>
    <dgm:cxn modelId="{EEE79CC8-EA6D-430E-9FFF-588FD985EC4E}" type="presParOf" srcId="{F0EF3333-5848-49C3-A7DF-0E121BD27F0C}" destId="{21A274E6-276E-4D1D-986C-3E6AE9090549}" srcOrd="0" destOrd="0" presId="urn:microsoft.com/office/officeart/2005/8/layout/vList5"/>
    <dgm:cxn modelId="{781FDFDE-F823-47C0-BC15-B28B0BD559A4}" type="presParOf" srcId="{F0EF3333-5848-49C3-A7DF-0E121BD27F0C}" destId="{A39362FB-1A6D-4E35-AF38-A2C4C2E1874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DF4153-6C85-4EE4-A58C-238E592BFDB6}" type="doc">
      <dgm:prSet loTypeId="urn:microsoft.com/office/officeart/2005/8/layout/venn1" loCatId="relationship" qsTypeId="urn:microsoft.com/office/officeart/2005/8/quickstyle/simple1" qsCatId="simple" csTypeId="urn:microsoft.com/office/officeart/2005/8/colors/colorful3" csCatId="colorful" phldr="1"/>
      <dgm:spPr/>
    </dgm:pt>
    <dgm:pt modelId="{34793177-B72A-40D3-AEA4-A17102AD78FB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hr-HR" b="1" dirty="0">
              <a:latin typeface="Arial" panose="020B0604020202020204" pitchFamily="34" charset="0"/>
              <a:cs typeface="Arial" panose="020B0604020202020204" pitchFamily="34" charset="0"/>
            </a:rPr>
            <a:t>PROGRAMSKE                  ZEMLJE</a:t>
          </a:r>
          <a:br>
            <a:rPr lang="en-IE" b="1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IE" b="1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IE" b="1" dirty="0">
              <a:latin typeface="Arial" panose="020B0604020202020204" pitchFamily="34" charset="0"/>
              <a:cs typeface="Arial" panose="020B0604020202020204" pitchFamily="34" charset="0"/>
            </a:rPr>
            <a:t>DRŽAVE ČLANICE EU</a:t>
          </a:r>
          <a:br>
            <a:rPr lang="en-IE" b="1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IE" b="1" dirty="0">
              <a:latin typeface="Arial" panose="020B0604020202020204" pitchFamily="34" charset="0"/>
              <a:cs typeface="Arial" panose="020B0604020202020204" pitchFamily="34" charset="0"/>
            </a:rPr>
            <a:t>+</a:t>
          </a:r>
          <a:br>
            <a:rPr lang="en-IE" b="1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hr-HR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Island,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Lihtenštajn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Norveška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,</a:t>
          </a:r>
          <a:r>
            <a:rPr lang="hr-HR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Sjeverna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Makedonija,</a:t>
          </a:r>
          <a:r>
            <a:rPr lang="hr-HR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Srbija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,</a:t>
          </a:r>
          <a:r>
            <a:rPr lang="hr-HR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Turska</a:t>
          </a:r>
          <a:endParaRPr lang="hr-HR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650042-7AB9-48B5-A327-31640F6C2DA3}" type="parTrans" cxnId="{A2795419-FF81-43AD-869F-CF773932DB0B}">
      <dgm:prSet/>
      <dgm:spPr/>
      <dgm:t>
        <a:bodyPr/>
        <a:lstStyle/>
        <a:p>
          <a:endParaRPr lang="hr-HR"/>
        </a:p>
      </dgm:t>
    </dgm:pt>
    <dgm:pt modelId="{E34A81B3-AA2D-4745-AB47-4978DB8141FB}" type="sibTrans" cxnId="{A2795419-FF81-43AD-869F-CF773932DB0B}">
      <dgm:prSet/>
      <dgm:spPr/>
      <dgm:t>
        <a:bodyPr/>
        <a:lstStyle/>
        <a:p>
          <a:endParaRPr lang="hr-HR"/>
        </a:p>
      </dgm:t>
    </dgm:pt>
    <dgm:pt modelId="{C36F4222-0501-4428-BFD3-A6EB5F491435}">
      <dgm:prSet phldrT="[Text]" custT="1"/>
      <dgm:spPr>
        <a:solidFill>
          <a:schemeClr val="accent6">
            <a:lumMod val="60000"/>
            <a:lumOff val="40000"/>
            <a:alpha val="50000"/>
          </a:schemeClr>
        </a:solidFill>
      </dgm:spPr>
      <dgm:t>
        <a:bodyPr/>
        <a:lstStyle/>
        <a:p>
          <a:pPr algn="l"/>
          <a:r>
            <a:rPr lang="hr-HR" sz="1400" b="1" dirty="0">
              <a:latin typeface="Arial" panose="020B0604020202020204" pitchFamily="34" charset="0"/>
              <a:cs typeface="Arial" panose="020B0604020202020204" pitchFamily="34" charset="0"/>
            </a:rPr>
            <a:t>PARTNERSKE ZEMLJE</a:t>
          </a:r>
        </a:p>
        <a:p>
          <a:pPr algn="l"/>
          <a:endParaRPr lang="hr-HR" sz="14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l"/>
          <a:r>
            <a:rPr lang="en-IE" sz="1400" b="1" dirty="0">
              <a:latin typeface="Arial" panose="020B0604020202020204" pitchFamily="34" charset="0"/>
              <a:cs typeface="Arial" panose="020B0604020202020204" pitchFamily="34" charset="0"/>
            </a:rPr>
            <a:t>OSTALE ZEMLJE SVIJETA</a:t>
          </a:r>
          <a:endParaRPr lang="hr-HR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4FA93D-EDC5-4AFD-AFDD-9818CF7088E7}" type="parTrans" cxnId="{8FC2177C-4987-4C53-851D-489D832779F5}">
      <dgm:prSet/>
      <dgm:spPr/>
      <dgm:t>
        <a:bodyPr/>
        <a:lstStyle/>
        <a:p>
          <a:endParaRPr lang="hr-HR"/>
        </a:p>
      </dgm:t>
    </dgm:pt>
    <dgm:pt modelId="{B26FAB6E-C573-40C1-AFD2-D06584095480}" type="sibTrans" cxnId="{8FC2177C-4987-4C53-851D-489D832779F5}">
      <dgm:prSet/>
      <dgm:spPr/>
      <dgm:t>
        <a:bodyPr/>
        <a:lstStyle/>
        <a:p>
          <a:endParaRPr lang="hr-HR"/>
        </a:p>
      </dgm:t>
    </dgm:pt>
    <dgm:pt modelId="{8F8A3355-D009-4B7C-B8AF-0D04CE415E87}" type="pres">
      <dgm:prSet presAssocID="{9FDF4153-6C85-4EE4-A58C-238E592BFDB6}" presName="compositeShape" presStyleCnt="0">
        <dgm:presLayoutVars>
          <dgm:chMax val="7"/>
          <dgm:dir/>
          <dgm:resizeHandles val="exact"/>
        </dgm:presLayoutVars>
      </dgm:prSet>
      <dgm:spPr/>
    </dgm:pt>
    <dgm:pt modelId="{855C1EE1-C4FF-4E2C-BEC8-05CBF11AB99E}" type="pres">
      <dgm:prSet presAssocID="{34793177-B72A-40D3-AEA4-A17102AD78FB}" presName="circ1" presStyleLbl="vennNode1" presStyleIdx="0" presStyleCnt="2" custScaleX="114110" custScaleY="111632" custLinFactNeighborX="37047" custLinFactNeighborY="-35191"/>
      <dgm:spPr/>
    </dgm:pt>
    <dgm:pt modelId="{43FAF767-D3D2-40FD-ABEE-CD8CDC60B6DB}" type="pres">
      <dgm:prSet presAssocID="{34793177-B72A-40D3-AEA4-A17102AD78F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28B7C56-74D5-4D8C-B524-E67B743357B2}" type="pres">
      <dgm:prSet presAssocID="{C36F4222-0501-4428-BFD3-A6EB5F491435}" presName="circ2" presStyleLbl="vennNode1" presStyleIdx="1" presStyleCnt="2" custScaleX="109576" custScaleY="102396" custLinFactNeighborX="-34254" custLinFactNeighborY="57764"/>
      <dgm:spPr/>
    </dgm:pt>
    <dgm:pt modelId="{17F337A9-F66C-4422-BD7F-D5B5504B3355}" type="pres">
      <dgm:prSet presAssocID="{C36F4222-0501-4428-BFD3-A6EB5F491435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A2795419-FF81-43AD-869F-CF773932DB0B}" srcId="{9FDF4153-6C85-4EE4-A58C-238E592BFDB6}" destId="{34793177-B72A-40D3-AEA4-A17102AD78FB}" srcOrd="0" destOrd="0" parTransId="{2B650042-7AB9-48B5-A327-31640F6C2DA3}" sibTransId="{E34A81B3-AA2D-4745-AB47-4978DB8141FB}"/>
    <dgm:cxn modelId="{111A932C-6C11-4C90-96A6-E6290A9428FE}" type="presOf" srcId="{9FDF4153-6C85-4EE4-A58C-238E592BFDB6}" destId="{8F8A3355-D009-4B7C-B8AF-0D04CE415E87}" srcOrd="0" destOrd="0" presId="urn:microsoft.com/office/officeart/2005/8/layout/venn1"/>
    <dgm:cxn modelId="{8FC2177C-4987-4C53-851D-489D832779F5}" srcId="{9FDF4153-6C85-4EE4-A58C-238E592BFDB6}" destId="{C36F4222-0501-4428-BFD3-A6EB5F491435}" srcOrd="1" destOrd="0" parTransId="{814FA93D-EDC5-4AFD-AFDD-9818CF7088E7}" sibTransId="{B26FAB6E-C573-40C1-AFD2-D06584095480}"/>
    <dgm:cxn modelId="{0264B6A1-FCB0-4E20-966E-83C91F346110}" type="presOf" srcId="{C36F4222-0501-4428-BFD3-A6EB5F491435}" destId="{F28B7C56-74D5-4D8C-B524-E67B743357B2}" srcOrd="0" destOrd="0" presId="urn:microsoft.com/office/officeart/2005/8/layout/venn1"/>
    <dgm:cxn modelId="{38B5EEDA-1424-4A11-8DE4-E2D30E46A657}" type="presOf" srcId="{C36F4222-0501-4428-BFD3-A6EB5F491435}" destId="{17F337A9-F66C-4422-BD7F-D5B5504B3355}" srcOrd="1" destOrd="0" presId="urn:microsoft.com/office/officeart/2005/8/layout/venn1"/>
    <dgm:cxn modelId="{1E1EDCEF-0A43-4E41-96B8-5CC8FE9C22AD}" type="presOf" srcId="{34793177-B72A-40D3-AEA4-A17102AD78FB}" destId="{855C1EE1-C4FF-4E2C-BEC8-05CBF11AB99E}" srcOrd="0" destOrd="0" presId="urn:microsoft.com/office/officeart/2005/8/layout/venn1"/>
    <dgm:cxn modelId="{012B8EF8-1C9E-409F-8591-89D07750C6C2}" type="presOf" srcId="{34793177-B72A-40D3-AEA4-A17102AD78FB}" destId="{43FAF767-D3D2-40FD-ABEE-CD8CDC60B6DB}" srcOrd="1" destOrd="0" presId="urn:microsoft.com/office/officeart/2005/8/layout/venn1"/>
    <dgm:cxn modelId="{0A83AB99-EA19-4B80-B750-50EE8AB006F2}" type="presParOf" srcId="{8F8A3355-D009-4B7C-B8AF-0D04CE415E87}" destId="{855C1EE1-C4FF-4E2C-BEC8-05CBF11AB99E}" srcOrd="0" destOrd="0" presId="urn:microsoft.com/office/officeart/2005/8/layout/venn1"/>
    <dgm:cxn modelId="{A36A0FD6-80DC-4361-B869-01CE0759B436}" type="presParOf" srcId="{8F8A3355-D009-4B7C-B8AF-0D04CE415E87}" destId="{43FAF767-D3D2-40FD-ABEE-CD8CDC60B6DB}" srcOrd="1" destOrd="0" presId="urn:microsoft.com/office/officeart/2005/8/layout/venn1"/>
    <dgm:cxn modelId="{D92B7F7B-4E76-452F-8D58-320D57E025A5}" type="presParOf" srcId="{8F8A3355-D009-4B7C-B8AF-0D04CE415E87}" destId="{F28B7C56-74D5-4D8C-B524-E67B743357B2}" srcOrd="2" destOrd="0" presId="urn:microsoft.com/office/officeart/2005/8/layout/venn1"/>
    <dgm:cxn modelId="{255134CB-A58D-49D8-9A64-E7FF36927237}" type="presParOf" srcId="{8F8A3355-D009-4B7C-B8AF-0D04CE415E87}" destId="{17F337A9-F66C-4422-BD7F-D5B5504B3355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38F881-0AA8-4A41-8DF1-2272E8AC7F44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hr-HR"/>
        </a:p>
      </dgm:t>
    </dgm:pt>
    <dgm:pt modelId="{73D522F9-CD5A-4215-8CD9-336B0643A857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hr-HR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Kontakti na VU</a:t>
          </a:r>
        </a:p>
      </dgm:t>
    </dgm:pt>
    <dgm:pt modelId="{68877BC9-F958-4646-B75C-CF3768FD9187}" type="parTrans" cxnId="{370773EC-F1D1-4763-8819-3A9D4B3E97B4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0A33CD-50E9-42B1-A68E-746168107E24}" type="sibTrans" cxnId="{370773EC-F1D1-4763-8819-3A9D4B3E97B4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FD165B-877D-4686-B84A-6105E6ECB086}">
      <dgm:prSet phldrT="[Text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hr-HR" sz="1600" dirty="0">
              <a:latin typeface="Arial" panose="020B0604020202020204" pitchFamily="34" charset="0"/>
              <a:cs typeface="Arial" panose="020B0604020202020204" pitchFamily="34" charset="0"/>
            </a:rPr>
            <a:t>uredi za međunarodnu suradnju i Erasmus+ koordinatori (za (ne)nastavno osoblje i studente)</a:t>
          </a:r>
        </a:p>
      </dgm:t>
    </dgm:pt>
    <dgm:pt modelId="{154BA24A-946C-4F30-910D-D8E921301B0B}" type="parTrans" cxnId="{A61B461C-BBCB-476D-9251-15E753FE91AC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A3621E-EF85-4B4E-BA80-B432BE616957}" type="sibTrans" cxnId="{A61B461C-BBCB-476D-9251-15E753FE91AC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2AB2F2-BF8F-43BE-B74C-6415C05618ED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hr-HR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Dodatni izvori za osoblje VU</a:t>
          </a:r>
        </a:p>
      </dgm:t>
    </dgm:pt>
    <dgm:pt modelId="{D0D141E5-C90A-43F0-BE27-6937D7EE9AE4}" type="parTrans" cxnId="{C3D8BDD4-6BDD-4A49-85CD-2DE2E7485D95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2775DD-C4C8-40AF-AB61-3B3C84E61118}" type="sibTrans" cxnId="{C3D8BDD4-6BDD-4A49-85CD-2DE2E7485D95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4150C3-B7F7-4286-9A17-68F248F5E26C}">
      <dgm:prSet phldrT="[Text]" custT="1"/>
      <dgm:spPr/>
      <dgm:t>
        <a:bodyPr/>
        <a:lstStyle/>
        <a:p>
          <a:r>
            <a:rPr lang="hr-HR" sz="1600" dirty="0">
              <a:latin typeface="Arial" panose="020B0604020202020204" pitchFamily="34" charset="0"/>
              <a:cs typeface="Arial" panose="020B0604020202020204" pitchFamily="34" charset="0"/>
            </a:rPr>
            <a:t>iMOTION: staffmobility.eu  </a:t>
          </a:r>
        </a:p>
      </dgm:t>
    </dgm:pt>
    <dgm:pt modelId="{AA5246FA-8E57-4BD6-82C1-0D31523B9A5D}" type="parTrans" cxnId="{AE7FBAD8-0CDD-44A6-8FD6-2914798E06F8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4ED46E-80F3-4600-AE53-2ACC9323B220}" type="sibTrans" cxnId="{AE7FBAD8-0CDD-44A6-8FD6-2914798E06F8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6BA08E-D892-4927-AD23-34B17FB745F2}">
      <dgm:prSet/>
      <dgm:spPr/>
      <dgm:t>
        <a:bodyPr/>
        <a:lstStyle/>
        <a:p>
          <a:endParaRPr lang="hr-HR" sz="3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822E0C-4DE9-47EE-A6FA-B70393BA3CB6}" type="parTrans" cxnId="{A22E0CCC-4259-4CC9-A311-1071097CDC23}">
      <dgm:prSet/>
      <dgm:spPr/>
      <dgm:t>
        <a:bodyPr/>
        <a:lstStyle/>
        <a:p>
          <a:endParaRPr lang="hr-HR"/>
        </a:p>
      </dgm:t>
    </dgm:pt>
    <dgm:pt modelId="{2420C2C9-C58D-4B37-ABA9-0299E1634777}" type="sibTrans" cxnId="{A22E0CCC-4259-4CC9-A311-1071097CDC23}">
      <dgm:prSet/>
      <dgm:spPr/>
      <dgm:t>
        <a:bodyPr/>
        <a:lstStyle/>
        <a:p>
          <a:endParaRPr lang="hr-HR"/>
        </a:p>
      </dgm:t>
    </dgm:pt>
    <dgm:pt modelId="{F7AC22A6-525D-4CB4-80C0-3D07B4B14FA4}" type="pres">
      <dgm:prSet presAssocID="{9838F881-0AA8-4A41-8DF1-2272E8AC7F44}" presName="Name0" presStyleCnt="0">
        <dgm:presLayoutVars>
          <dgm:dir/>
          <dgm:animLvl val="lvl"/>
          <dgm:resizeHandles val="exact"/>
        </dgm:presLayoutVars>
      </dgm:prSet>
      <dgm:spPr/>
    </dgm:pt>
    <dgm:pt modelId="{EF5C4BBD-8576-4B00-9942-268A43181DA9}" type="pres">
      <dgm:prSet presAssocID="{73D522F9-CD5A-4215-8CD9-336B0643A857}" presName="linNode" presStyleCnt="0"/>
      <dgm:spPr/>
    </dgm:pt>
    <dgm:pt modelId="{EDBDCD05-0275-410E-A11A-4CCD0B7F5848}" type="pres">
      <dgm:prSet presAssocID="{73D522F9-CD5A-4215-8CD9-336B0643A857}" presName="parentText" presStyleLbl="node1" presStyleIdx="0" presStyleCnt="2" custLinFactNeighborX="0" custLinFactNeighborY="-3">
        <dgm:presLayoutVars>
          <dgm:chMax val="1"/>
          <dgm:bulletEnabled val="1"/>
        </dgm:presLayoutVars>
      </dgm:prSet>
      <dgm:spPr/>
    </dgm:pt>
    <dgm:pt modelId="{CD5C05C0-49A5-4903-A563-E841259D1759}" type="pres">
      <dgm:prSet presAssocID="{73D522F9-CD5A-4215-8CD9-336B0643A857}" presName="descendantText" presStyleLbl="alignAccFollowNode1" presStyleIdx="0" presStyleCnt="2">
        <dgm:presLayoutVars>
          <dgm:bulletEnabled val="1"/>
        </dgm:presLayoutVars>
      </dgm:prSet>
      <dgm:spPr/>
    </dgm:pt>
    <dgm:pt modelId="{5B85FBC3-02C8-4353-931A-1DA4412E6141}" type="pres">
      <dgm:prSet presAssocID="{CB0A33CD-50E9-42B1-A68E-746168107E24}" presName="sp" presStyleCnt="0"/>
      <dgm:spPr/>
    </dgm:pt>
    <dgm:pt modelId="{1EACFA64-7F2F-4DD4-B533-EF936331BE7A}" type="pres">
      <dgm:prSet presAssocID="{222AB2F2-BF8F-43BE-B74C-6415C05618ED}" presName="linNode" presStyleCnt="0"/>
      <dgm:spPr/>
    </dgm:pt>
    <dgm:pt modelId="{7E7C58C9-F67B-4692-88CF-E4C93B115927}" type="pres">
      <dgm:prSet presAssocID="{222AB2F2-BF8F-43BE-B74C-6415C05618ED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C9BCBEE7-EE59-44A5-BD04-6F647ED2C3BB}" type="pres">
      <dgm:prSet presAssocID="{222AB2F2-BF8F-43BE-B74C-6415C05618ED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81DF260C-CD46-4EA3-90DA-B95880DDC972}" type="presOf" srcId="{1E4150C3-B7F7-4286-9A17-68F248F5E26C}" destId="{C9BCBEE7-EE59-44A5-BD04-6F647ED2C3BB}" srcOrd="0" destOrd="0" presId="urn:microsoft.com/office/officeart/2005/8/layout/vList5"/>
    <dgm:cxn modelId="{A61B461C-BBCB-476D-9251-15E753FE91AC}" srcId="{73D522F9-CD5A-4215-8CD9-336B0643A857}" destId="{CFFD165B-877D-4686-B84A-6105E6ECB086}" srcOrd="0" destOrd="0" parTransId="{154BA24A-946C-4F30-910D-D8E921301B0B}" sibTransId="{BCA3621E-EF85-4B4E-BA80-B432BE616957}"/>
    <dgm:cxn modelId="{DDB9BB68-E6D5-43F4-AF5C-9DC4A8CEEB77}" type="presOf" srcId="{9838F881-0AA8-4A41-8DF1-2272E8AC7F44}" destId="{F7AC22A6-525D-4CB4-80C0-3D07B4B14FA4}" srcOrd="0" destOrd="0" presId="urn:microsoft.com/office/officeart/2005/8/layout/vList5"/>
    <dgm:cxn modelId="{2AEA0983-9674-4EA1-91A6-99004998D25E}" type="presOf" srcId="{546BA08E-D892-4927-AD23-34B17FB745F2}" destId="{C9BCBEE7-EE59-44A5-BD04-6F647ED2C3BB}" srcOrd="0" destOrd="1" presId="urn:microsoft.com/office/officeart/2005/8/layout/vList5"/>
    <dgm:cxn modelId="{A22E0CCC-4259-4CC9-A311-1071097CDC23}" srcId="{222AB2F2-BF8F-43BE-B74C-6415C05618ED}" destId="{546BA08E-D892-4927-AD23-34B17FB745F2}" srcOrd="1" destOrd="0" parTransId="{8E822E0C-4DE9-47EE-A6FA-B70393BA3CB6}" sibTransId="{2420C2C9-C58D-4B37-ABA9-0299E1634777}"/>
    <dgm:cxn modelId="{4A4B7BCC-DF63-431A-81AB-F3BC1F75D860}" type="presOf" srcId="{222AB2F2-BF8F-43BE-B74C-6415C05618ED}" destId="{7E7C58C9-F67B-4692-88CF-E4C93B115927}" srcOrd="0" destOrd="0" presId="urn:microsoft.com/office/officeart/2005/8/layout/vList5"/>
    <dgm:cxn modelId="{C3D8BDD4-6BDD-4A49-85CD-2DE2E7485D95}" srcId="{9838F881-0AA8-4A41-8DF1-2272E8AC7F44}" destId="{222AB2F2-BF8F-43BE-B74C-6415C05618ED}" srcOrd="1" destOrd="0" parTransId="{D0D141E5-C90A-43F0-BE27-6937D7EE9AE4}" sibTransId="{BC2775DD-C4C8-40AF-AB61-3B3C84E61118}"/>
    <dgm:cxn modelId="{AE7FBAD8-0CDD-44A6-8FD6-2914798E06F8}" srcId="{222AB2F2-BF8F-43BE-B74C-6415C05618ED}" destId="{1E4150C3-B7F7-4286-9A17-68F248F5E26C}" srcOrd="0" destOrd="0" parTransId="{AA5246FA-8E57-4BD6-82C1-0D31523B9A5D}" sibTransId="{854ED46E-80F3-4600-AE53-2ACC9323B220}"/>
    <dgm:cxn modelId="{370773EC-F1D1-4763-8819-3A9D4B3E97B4}" srcId="{9838F881-0AA8-4A41-8DF1-2272E8AC7F44}" destId="{73D522F9-CD5A-4215-8CD9-336B0643A857}" srcOrd="0" destOrd="0" parTransId="{68877BC9-F958-4646-B75C-CF3768FD9187}" sibTransId="{CB0A33CD-50E9-42B1-A68E-746168107E24}"/>
    <dgm:cxn modelId="{42EE7EF4-C4EE-4824-8F34-7AFC453BBF02}" type="presOf" srcId="{CFFD165B-877D-4686-B84A-6105E6ECB086}" destId="{CD5C05C0-49A5-4903-A563-E841259D1759}" srcOrd="0" destOrd="0" presId="urn:microsoft.com/office/officeart/2005/8/layout/vList5"/>
    <dgm:cxn modelId="{818D40F5-4A74-44C3-9A1F-F667849FC536}" type="presOf" srcId="{73D522F9-CD5A-4215-8CD9-336B0643A857}" destId="{EDBDCD05-0275-410E-A11A-4CCD0B7F5848}" srcOrd="0" destOrd="0" presId="urn:microsoft.com/office/officeart/2005/8/layout/vList5"/>
    <dgm:cxn modelId="{52A1CA03-FE2B-4E1B-90F3-430B54AF40FD}" type="presParOf" srcId="{F7AC22A6-525D-4CB4-80C0-3D07B4B14FA4}" destId="{EF5C4BBD-8576-4B00-9942-268A43181DA9}" srcOrd="0" destOrd="0" presId="urn:microsoft.com/office/officeart/2005/8/layout/vList5"/>
    <dgm:cxn modelId="{6FB78217-4D5F-4044-8B1F-57A9C9826339}" type="presParOf" srcId="{EF5C4BBD-8576-4B00-9942-268A43181DA9}" destId="{EDBDCD05-0275-410E-A11A-4CCD0B7F5848}" srcOrd="0" destOrd="0" presId="urn:microsoft.com/office/officeart/2005/8/layout/vList5"/>
    <dgm:cxn modelId="{1F47B255-329B-4B75-9083-BC4DA5DA8778}" type="presParOf" srcId="{EF5C4BBD-8576-4B00-9942-268A43181DA9}" destId="{CD5C05C0-49A5-4903-A563-E841259D1759}" srcOrd="1" destOrd="0" presId="urn:microsoft.com/office/officeart/2005/8/layout/vList5"/>
    <dgm:cxn modelId="{B7E8D73F-2BC0-43C0-AE5D-CD333514A278}" type="presParOf" srcId="{F7AC22A6-525D-4CB4-80C0-3D07B4B14FA4}" destId="{5B85FBC3-02C8-4353-931A-1DA4412E6141}" srcOrd="1" destOrd="0" presId="urn:microsoft.com/office/officeart/2005/8/layout/vList5"/>
    <dgm:cxn modelId="{6141743A-25DB-4484-8183-34753EA067CD}" type="presParOf" srcId="{F7AC22A6-525D-4CB4-80C0-3D07B4B14FA4}" destId="{1EACFA64-7F2F-4DD4-B533-EF936331BE7A}" srcOrd="2" destOrd="0" presId="urn:microsoft.com/office/officeart/2005/8/layout/vList5"/>
    <dgm:cxn modelId="{3F1B68A7-C29C-4FDD-BFF9-A639C33C7B55}" type="presParOf" srcId="{1EACFA64-7F2F-4DD4-B533-EF936331BE7A}" destId="{7E7C58C9-F67B-4692-88CF-E4C93B115927}" srcOrd="0" destOrd="0" presId="urn:microsoft.com/office/officeart/2005/8/layout/vList5"/>
    <dgm:cxn modelId="{A25C73A6-529C-48B8-AA12-3D05694C6108}" type="presParOf" srcId="{1EACFA64-7F2F-4DD4-B533-EF936331BE7A}" destId="{C9BCBEE7-EE59-44A5-BD04-6F647ED2C3B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62E44C0-E43A-4B00-BC1E-CD3352ACB87A}" type="doc">
      <dgm:prSet loTypeId="urn:microsoft.com/office/officeart/2005/8/layout/lProcess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hr-HR"/>
        </a:p>
      </dgm:t>
    </dgm:pt>
    <dgm:pt modelId="{4062DDD2-4CAB-4E8A-B6E8-9741EEDF9691}">
      <dgm:prSet phldrT="[Text]" custT="1"/>
      <dgm:spPr>
        <a:xfrm>
          <a:off x="2320123" y="0"/>
          <a:ext cx="2075490" cy="5544616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hr-HR" sz="1800" b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Doktorske mreže</a:t>
          </a:r>
          <a:endParaRPr lang="hr-HR" sz="1800" b="1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97349DC0-4DB9-43DE-A11A-1D288C0FFB6B}" type="parTrans" cxnId="{46DD418A-3698-431D-BFAD-AE465E07FDF7}">
      <dgm:prSet/>
      <dgm:spPr/>
      <dgm:t>
        <a:bodyPr/>
        <a:lstStyle/>
        <a:p>
          <a:endParaRPr lang="hr-HR"/>
        </a:p>
      </dgm:t>
    </dgm:pt>
    <dgm:pt modelId="{993E8128-866E-4C05-A09F-D5D3364309C9}" type="sibTrans" cxnId="{46DD418A-3698-431D-BFAD-AE465E07FDF7}">
      <dgm:prSet/>
      <dgm:spPr/>
      <dgm:t>
        <a:bodyPr/>
        <a:lstStyle/>
        <a:p>
          <a:endParaRPr lang="hr-HR"/>
        </a:p>
      </dgm:t>
    </dgm:pt>
    <dgm:pt modelId="{4EC28417-1E70-4CF5-B961-6702FFBE2425}">
      <dgm:prSet phldrT="[Text]" custT="1"/>
      <dgm:spPr>
        <a:xfrm>
          <a:off x="2304250" y="1443421"/>
          <a:ext cx="2033781" cy="649157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hr-HR" sz="135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Prijavljuje međunarodni konzorcij</a:t>
          </a:r>
          <a:endParaRPr lang="hr-HR" sz="135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263B2A0E-FB4E-4A1C-9FAD-BF10487EDE75}" type="parTrans" cxnId="{4DFA6987-41C9-4ABF-AFD2-07160A08527D}">
      <dgm:prSet/>
      <dgm:spPr/>
      <dgm:t>
        <a:bodyPr/>
        <a:lstStyle/>
        <a:p>
          <a:endParaRPr lang="hr-HR"/>
        </a:p>
      </dgm:t>
    </dgm:pt>
    <dgm:pt modelId="{4BB18268-E4D3-4FBE-A700-46936DA4C6B6}" type="sibTrans" cxnId="{4DFA6987-41C9-4ABF-AFD2-07160A08527D}">
      <dgm:prSet/>
      <dgm:spPr/>
      <dgm:t>
        <a:bodyPr/>
        <a:lstStyle/>
        <a:p>
          <a:endParaRPr lang="hr-HR"/>
        </a:p>
      </dgm:t>
    </dgm:pt>
    <dgm:pt modelId="{3ED82A6C-0794-4EAD-A228-59D1A2E3728C}">
      <dgm:prSet phldrT="[Text]" custT="1"/>
      <dgm:spPr>
        <a:xfrm>
          <a:off x="2299933" y="2357795"/>
          <a:ext cx="2079276" cy="1401101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hr-HR" sz="135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Osposobljavanje doktoranda u okviru međunarodnih  interdisciplinarnih doktorskih programa</a:t>
          </a:r>
        </a:p>
      </dgm:t>
    </dgm:pt>
    <dgm:pt modelId="{B3409042-2C2F-449F-A5B2-0AC67754666A}" type="parTrans" cxnId="{FBBC09A8-B9BE-49D3-9A3C-313BF3362A74}">
      <dgm:prSet/>
      <dgm:spPr/>
      <dgm:t>
        <a:bodyPr/>
        <a:lstStyle/>
        <a:p>
          <a:endParaRPr lang="hr-HR"/>
        </a:p>
      </dgm:t>
    </dgm:pt>
    <dgm:pt modelId="{651A50C5-014C-4539-B3D3-6BB615075ED0}" type="sibTrans" cxnId="{FBBC09A8-B9BE-49D3-9A3C-313BF3362A74}">
      <dgm:prSet/>
      <dgm:spPr/>
      <dgm:t>
        <a:bodyPr/>
        <a:lstStyle/>
        <a:p>
          <a:endParaRPr lang="hr-HR"/>
        </a:p>
      </dgm:t>
    </dgm:pt>
    <dgm:pt modelId="{7835AABE-BD0E-4337-82ED-635C10F8047C}">
      <dgm:prSet phldrT="[Text]" custT="1"/>
      <dgm:spPr>
        <a:xfrm>
          <a:off x="4572180" y="0"/>
          <a:ext cx="2075490" cy="5544616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hr-HR" sz="1800" b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Razmjena osoblja</a:t>
          </a:r>
          <a:endParaRPr lang="hr-HR" sz="1800" b="1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E20BD98D-F2AD-47D5-83F5-0671E2FF345E}" type="parTrans" cxnId="{F0E18D05-AD30-48CC-965A-C6152E384F2C}">
      <dgm:prSet/>
      <dgm:spPr/>
      <dgm:t>
        <a:bodyPr/>
        <a:lstStyle/>
        <a:p>
          <a:endParaRPr lang="hr-HR"/>
        </a:p>
      </dgm:t>
    </dgm:pt>
    <dgm:pt modelId="{69A9236F-B60E-4620-8E6C-E8334C52BE93}" type="sibTrans" cxnId="{F0E18D05-AD30-48CC-965A-C6152E384F2C}">
      <dgm:prSet/>
      <dgm:spPr/>
      <dgm:t>
        <a:bodyPr/>
        <a:lstStyle/>
        <a:p>
          <a:endParaRPr lang="hr-HR"/>
        </a:p>
      </dgm:t>
    </dgm:pt>
    <dgm:pt modelId="{B46C5174-B521-476A-9175-27B257AAB36E}">
      <dgm:prSet phldrT="[Text]" custT="1"/>
      <dgm:spPr>
        <a:xfrm>
          <a:off x="4611797" y="1452264"/>
          <a:ext cx="2033781" cy="673233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hr-HR" sz="135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Prijavljuje međunarodni konzorcij</a:t>
          </a:r>
          <a:endParaRPr lang="hr-HR" sz="135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1F11655E-EB71-42AF-AB65-2D1830E384E3}" type="parTrans" cxnId="{6085194F-97FF-47AE-8A3E-076A05377FB6}">
      <dgm:prSet/>
      <dgm:spPr/>
      <dgm:t>
        <a:bodyPr/>
        <a:lstStyle/>
        <a:p>
          <a:endParaRPr lang="hr-HR"/>
        </a:p>
      </dgm:t>
    </dgm:pt>
    <dgm:pt modelId="{89394A0F-9038-4FC5-9E76-3FB88A78243B}" type="sibTrans" cxnId="{6085194F-97FF-47AE-8A3E-076A05377FB6}">
      <dgm:prSet/>
      <dgm:spPr/>
      <dgm:t>
        <a:bodyPr/>
        <a:lstStyle/>
        <a:p>
          <a:endParaRPr lang="hr-HR"/>
        </a:p>
      </dgm:t>
    </dgm:pt>
    <dgm:pt modelId="{8D33FE26-DA1F-4C87-9D5E-E503E0C27D71}">
      <dgm:prSet phldrT="[Text]" custT="1"/>
      <dgm:spPr>
        <a:xfrm>
          <a:off x="4607314" y="2406439"/>
          <a:ext cx="2034678" cy="1353834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hr-HR" sz="135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Međunarodna i/ili međusektorska razmjena osoblja uključenih u istraživanje radi umrežavanja i prijenosa znanja</a:t>
          </a:r>
        </a:p>
      </dgm:t>
    </dgm:pt>
    <dgm:pt modelId="{EB5BB002-7C35-4BFC-9280-DABEFF460263}" type="parTrans" cxnId="{74862BA7-BFB9-4488-A848-ABD4A7E1A965}">
      <dgm:prSet/>
      <dgm:spPr/>
      <dgm:t>
        <a:bodyPr/>
        <a:lstStyle/>
        <a:p>
          <a:endParaRPr lang="hr-HR"/>
        </a:p>
      </dgm:t>
    </dgm:pt>
    <dgm:pt modelId="{DB31FA36-BE37-4A65-B36C-F166AF3FA151}" type="sibTrans" cxnId="{74862BA7-BFB9-4488-A848-ABD4A7E1A965}">
      <dgm:prSet/>
      <dgm:spPr/>
      <dgm:t>
        <a:bodyPr/>
        <a:lstStyle/>
        <a:p>
          <a:endParaRPr lang="hr-HR"/>
        </a:p>
      </dgm:t>
    </dgm:pt>
    <dgm:pt modelId="{5792F10C-2C3F-4695-A9A3-71888A241A69}">
      <dgm:prSet phldrT="[Text]" custT="1"/>
      <dgm:spPr>
        <a:xfrm>
          <a:off x="6809892" y="0"/>
          <a:ext cx="2075490" cy="5544616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hr-HR" sz="1800" b="1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COFUND</a:t>
          </a:r>
        </a:p>
      </dgm:t>
    </dgm:pt>
    <dgm:pt modelId="{7D9F8C2F-9BC8-4B3C-853C-50283B401F73}" type="parTrans" cxnId="{BC9E7F2E-D21D-4CCD-A392-218592FC5997}">
      <dgm:prSet/>
      <dgm:spPr/>
      <dgm:t>
        <a:bodyPr/>
        <a:lstStyle/>
        <a:p>
          <a:endParaRPr lang="hr-HR"/>
        </a:p>
      </dgm:t>
    </dgm:pt>
    <dgm:pt modelId="{77B94AE8-C1E0-4F8E-94D9-BB3AE9B8B21E}" type="sibTrans" cxnId="{BC9E7F2E-D21D-4CCD-A392-218592FC5997}">
      <dgm:prSet/>
      <dgm:spPr/>
      <dgm:t>
        <a:bodyPr/>
        <a:lstStyle/>
        <a:p>
          <a:endParaRPr lang="hr-HR"/>
        </a:p>
      </dgm:t>
    </dgm:pt>
    <dgm:pt modelId="{6D6727BE-EEC3-4A92-ABBA-2BA0F81B1E1D}">
      <dgm:prSet phldrT="[Text]" custT="1"/>
      <dgm:spPr>
        <a:xfrm>
          <a:off x="6843606" y="1448886"/>
          <a:ext cx="2033798" cy="675128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hr-HR" sz="135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Prijavljuje se davatelj financijskih sredstava </a:t>
          </a:r>
          <a:r>
            <a:rPr lang="hr-HR" sz="1350" i="1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(</a:t>
          </a:r>
          <a:r>
            <a:rPr lang="hr-HR" sz="1350" i="1" dirty="0" err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monobeneficiary</a:t>
          </a:r>
          <a:r>
            <a:rPr lang="hr-HR" sz="1350" i="1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)</a:t>
          </a:r>
        </a:p>
      </dgm:t>
    </dgm:pt>
    <dgm:pt modelId="{F2FE1E58-FB04-465B-99CE-D112038AA2FB}" type="parTrans" cxnId="{BE12B2F7-0E61-4889-937A-88D81CC97DD7}">
      <dgm:prSet/>
      <dgm:spPr/>
      <dgm:t>
        <a:bodyPr/>
        <a:lstStyle/>
        <a:p>
          <a:endParaRPr lang="hr-HR"/>
        </a:p>
      </dgm:t>
    </dgm:pt>
    <dgm:pt modelId="{82080FAC-84BD-4670-8228-673F54345951}" type="sibTrans" cxnId="{BE12B2F7-0E61-4889-937A-88D81CC97DD7}">
      <dgm:prSet/>
      <dgm:spPr/>
      <dgm:t>
        <a:bodyPr/>
        <a:lstStyle/>
        <a:p>
          <a:endParaRPr lang="hr-HR"/>
        </a:p>
      </dgm:t>
    </dgm:pt>
    <dgm:pt modelId="{416AE0DF-C0D8-4807-8C93-181DC3057D11}">
      <dgm:prSet phldrT="[Text]" custT="1"/>
      <dgm:spPr>
        <a:xfrm>
          <a:off x="6803871" y="2414016"/>
          <a:ext cx="2088608" cy="1302290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hr-HR" sz="135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Regionalni, nacionalni ili međunarodni programi za financiranje mladih ili iskusnih istraživača</a:t>
          </a:r>
        </a:p>
      </dgm:t>
    </dgm:pt>
    <dgm:pt modelId="{3DDFECEF-6156-4E65-A374-9D25CF7B3754}" type="parTrans" cxnId="{26D3C012-5562-47EA-8C39-0848015D67D8}">
      <dgm:prSet/>
      <dgm:spPr/>
      <dgm:t>
        <a:bodyPr/>
        <a:lstStyle/>
        <a:p>
          <a:endParaRPr lang="hr-HR"/>
        </a:p>
      </dgm:t>
    </dgm:pt>
    <dgm:pt modelId="{F9E7B620-A64E-4124-8D11-0F129B2FFF7D}" type="sibTrans" cxnId="{26D3C012-5562-47EA-8C39-0848015D67D8}">
      <dgm:prSet/>
      <dgm:spPr/>
      <dgm:t>
        <a:bodyPr/>
        <a:lstStyle/>
        <a:p>
          <a:endParaRPr lang="hr-HR"/>
        </a:p>
      </dgm:t>
    </dgm:pt>
    <dgm:pt modelId="{6C28B5AB-E0CE-40A7-84C4-70418C466ADE}">
      <dgm:prSet phldrT="[Text]" custT="1"/>
      <dgm:spPr>
        <a:xfrm>
          <a:off x="2299933" y="4061207"/>
          <a:ext cx="2117299" cy="1304757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hr-HR" sz="135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Partnerstva organizacija koje osposobljavaju istraživače na doktorskoj razini </a:t>
          </a:r>
          <a:endParaRPr lang="hr-HR" sz="135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80AE8359-6703-4EFE-9AA9-7B118210DAC1}" type="parTrans" cxnId="{A03828EA-DD19-49E8-BADF-787308F4CC8F}">
      <dgm:prSet/>
      <dgm:spPr/>
      <dgm:t>
        <a:bodyPr/>
        <a:lstStyle/>
        <a:p>
          <a:endParaRPr lang="hr-HR"/>
        </a:p>
      </dgm:t>
    </dgm:pt>
    <dgm:pt modelId="{90964962-3674-4EFF-B09B-29AE19DAA4D1}" type="sibTrans" cxnId="{A03828EA-DD19-49E8-BADF-787308F4CC8F}">
      <dgm:prSet/>
      <dgm:spPr/>
      <dgm:t>
        <a:bodyPr/>
        <a:lstStyle/>
        <a:p>
          <a:endParaRPr lang="hr-HR"/>
        </a:p>
      </dgm:t>
    </dgm:pt>
    <dgm:pt modelId="{0A5FED1B-8476-42D3-BD87-AE981EACFAB2}">
      <dgm:prSet phldrT="[Text]" custT="1"/>
      <dgm:spPr>
        <a:xfrm>
          <a:off x="4608510" y="4057658"/>
          <a:ext cx="2059152" cy="1321816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hr-HR" sz="135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Partnerstva organizacija koje provode zajednički istraživački projekt i razmjenjuju osoblje</a:t>
          </a:r>
        </a:p>
      </dgm:t>
    </dgm:pt>
    <dgm:pt modelId="{7F7ABF19-4D2E-45F9-A9FE-F3C11175CC47}" type="parTrans" cxnId="{BC1FE47B-D0A9-4641-9CFB-AB33A8509EBD}">
      <dgm:prSet/>
      <dgm:spPr/>
      <dgm:t>
        <a:bodyPr/>
        <a:lstStyle/>
        <a:p>
          <a:endParaRPr lang="hr-HR"/>
        </a:p>
      </dgm:t>
    </dgm:pt>
    <dgm:pt modelId="{E9254EE9-C697-48B9-B6A0-CDD017B8025F}" type="sibTrans" cxnId="{BC1FE47B-D0A9-4641-9CFB-AB33A8509EBD}">
      <dgm:prSet/>
      <dgm:spPr/>
      <dgm:t>
        <a:bodyPr/>
        <a:lstStyle/>
        <a:p>
          <a:endParaRPr lang="hr-HR"/>
        </a:p>
      </dgm:t>
    </dgm:pt>
    <dgm:pt modelId="{203E2357-6E61-4695-B336-72874E0B133E}">
      <dgm:prSet phldrT="[Text]" custT="1"/>
      <dgm:spPr>
        <a:xfrm>
          <a:off x="6840758" y="4065950"/>
          <a:ext cx="2017476" cy="1324057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hr-HR" sz="135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Organizacije koje financiraju ili provode doktorske ili postdoktorske programe</a:t>
          </a:r>
        </a:p>
      </dgm:t>
    </dgm:pt>
    <dgm:pt modelId="{3141389B-B431-44F9-9217-83F7E60EFE20}" type="parTrans" cxnId="{2F5CD145-C3E3-4DC2-AA71-C1C0FEAFAB32}">
      <dgm:prSet/>
      <dgm:spPr/>
      <dgm:t>
        <a:bodyPr/>
        <a:lstStyle/>
        <a:p>
          <a:endParaRPr lang="hr-HR"/>
        </a:p>
      </dgm:t>
    </dgm:pt>
    <dgm:pt modelId="{4EB08F10-7328-4F71-80C1-FE60647E7194}" type="sibTrans" cxnId="{2F5CD145-C3E3-4DC2-AA71-C1C0FEAFAB32}">
      <dgm:prSet/>
      <dgm:spPr/>
      <dgm:t>
        <a:bodyPr/>
        <a:lstStyle/>
        <a:p>
          <a:endParaRPr lang="hr-HR"/>
        </a:p>
      </dgm:t>
    </dgm:pt>
    <dgm:pt modelId="{803F9C30-5264-41A7-8F29-4B03FC3A6C9D}">
      <dgm:prSet phldrT="[Text]" custT="1"/>
      <dgm:spPr>
        <a:xfrm>
          <a:off x="32185" y="0"/>
          <a:ext cx="2075490" cy="5544616"/>
        </a:xfrm>
      </dgm:spPr>
      <dgm:t>
        <a:bodyPr/>
        <a:lstStyle/>
        <a:p>
          <a:pPr>
            <a:buNone/>
          </a:pPr>
          <a:r>
            <a:rPr lang="hr-HR" sz="1800" b="1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Postdoktorske stipendije</a:t>
          </a:r>
        </a:p>
      </dgm:t>
    </dgm:pt>
    <dgm:pt modelId="{93CD4A0C-5FAD-4DE3-A62E-5AB965D52666}" type="parTrans" cxnId="{5E533BDA-68F5-45CF-899C-A3E19154889A}">
      <dgm:prSet/>
      <dgm:spPr/>
      <dgm:t>
        <a:bodyPr/>
        <a:lstStyle/>
        <a:p>
          <a:endParaRPr lang="en-GB"/>
        </a:p>
      </dgm:t>
    </dgm:pt>
    <dgm:pt modelId="{0F3A58DB-C72D-4681-AC4F-74560BD0990E}" type="sibTrans" cxnId="{5E533BDA-68F5-45CF-899C-A3E19154889A}">
      <dgm:prSet/>
      <dgm:spPr/>
      <dgm:t>
        <a:bodyPr/>
        <a:lstStyle/>
        <a:p>
          <a:endParaRPr lang="en-GB"/>
        </a:p>
      </dgm:t>
    </dgm:pt>
    <dgm:pt modelId="{71832826-0314-4BA6-A6D5-9BAC0585C359}">
      <dgm:prSet phldrT="[Text]"/>
      <dgm:spPr>
        <a:xfrm>
          <a:off x="7" y="1453678"/>
          <a:ext cx="2143019" cy="721476"/>
        </a:xfrm>
      </dgm:spPr>
      <dgm:t>
        <a:bodyPr/>
        <a:lstStyle/>
        <a:p>
          <a:pPr>
            <a:buNone/>
          </a:pPr>
          <a:r>
            <a:rPr lang="hr-HR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Prijavljuje se istraživač putem organizacije domaćina </a:t>
          </a:r>
          <a:r>
            <a:rPr lang="hr-HR" i="1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(</a:t>
          </a:r>
          <a:r>
            <a:rPr lang="hr-HR" i="1" dirty="0" err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monobeneficiary</a:t>
          </a:r>
          <a:r>
            <a:rPr lang="hr-HR" i="1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)</a:t>
          </a:r>
          <a:endParaRPr lang="hr-HR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0EF36EE5-AC68-47F3-970A-2CBEB2761C77}" type="parTrans" cxnId="{57BE9B5B-052A-426E-B811-70B0E71B131A}">
      <dgm:prSet/>
      <dgm:spPr/>
      <dgm:t>
        <a:bodyPr/>
        <a:lstStyle/>
        <a:p>
          <a:endParaRPr lang="en-GB"/>
        </a:p>
      </dgm:t>
    </dgm:pt>
    <dgm:pt modelId="{DD11D886-8F51-4F5C-B919-9ED0F48B0426}" type="sibTrans" cxnId="{57BE9B5B-052A-426E-B811-70B0E71B131A}">
      <dgm:prSet/>
      <dgm:spPr/>
      <dgm:t>
        <a:bodyPr/>
        <a:lstStyle/>
        <a:p>
          <a:endParaRPr lang="en-GB"/>
        </a:p>
      </dgm:t>
    </dgm:pt>
    <dgm:pt modelId="{E603DC36-097A-4746-A5BC-AE22F1574048}">
      <dgm:prSet phldrT="[Text]" custT="1"/>
      <dgm:spPr>
        <a:xfrm>
          <a:off x="0" y="2354568"/>
          <a:ext cx="2097607" cy="1367308"/>
        </a:xfrm>
      </dgm:spPr>
      <dgm:t>
        <a:bodyPr/>
        <a:lstStyle/>
        <a:p>
          <a:pPr>
            <a:buNone/>
          </a:pPr>
          <a:r>
            <a:rPr lang="hr-HR" sz="135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Rad na osobnom istraživačkom projektu kroz međunarodnu i međusektorsku mobilnost radi stjecanja novih vještina</a:t>
          </a:r>
        </a:p>
      </dgm:t>
    </dgm:pt>
    <dgm:pt modelId="{07D22882-C5F4-4DEC-8D29-67811A0C9260}" type="parTrans" cxnId="{2A66C592-DD75-4BCE-BD1E-86BFAD8F7004}">
      <dgm:prSet/>
      <dgm:spPr/>
      <dgm:t>
        <a:bodyPr/>
        <a:lstStyle/>
        <a:p>
          <a:endParaRPr lang="en-GB"/>
        </a:p>
      </dgm:t>
    </dgm:pt>
    <dgm:pt modelId="{613B5686-EA4C-497C-9C91-C3FB16D7014A}" type="sibTrans" cxnId="{2A66C592-DD75-4BCE-BD1E-86BFAD8F7004}">
      <dgm:prSet/>
      <dgm:spPr/>
      <dgm:t>
        <a:bodyPr/>
        <a:lstStyle/>
        <a:p>
          <a:endParaRPr lang="en-GB"/>
        </a:p>
      </dgm:t>
    </dgm:pt>
    <dgm:pt modelId="{EFD00DE1-5438-4614-957C-067362400B65}">
      <dgm:prSet phldrT="[Text]"/>
      <dgm:spPr>
        <a:xfrm>
          <a:off x="27420" y="4078688"/>
          <a:ext cx="2082182" cy="1327956"/>
        </a:xfrm>
      </dgm:spPr>
      <dgm:t>
        <a:bodyPr/>
        <a:lstStyle/>
        <a:p>
          <a:pPr>
            <a:buNone/>
          </a:pPr>
          <a:r>
            <a:rPr lang="hr-HR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Poslijedoktorandi (završen doktorski studij) do najviše 8 godina istraživačkog iskustva u punom radnom vremenu</a:t>
          </a:r>
          <a:endParaRPr lang="hr-HR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EDE47F32-DFAB-4BAD-85B3-3A51E078426C}" type="parTrans" cxnId="{4374AA2B-E6D1-4C88-97C0-C3AA6F980C4D}">
      <dgm:prSet/>
      <dgm:spPr/>
      <dgm:t>
        <a:bodyPr/>
        <a:lstStyle/>
        <a:p>
          <a:endParaRPr lang="en-GB"/>
        </a:p>
      </dgm:t>
    </dgm:pt>
    <dgm:pt modelId="{300792C5-F8B4-4A68-BFF8-B63454CA2C32}" type="sibTrans" cxnId="{4374AA2B-E6D1-4C88-97C0-C3AA6F980C4D}">
      <dgm:prSet/>
      <dgm:spPr/>
      <dgm:t>
        <a:bodyPr/>
        <a:lstStyle/>
        <a:p>
          <a:endParaRPr lang="en-GB"/>
        </a:p>
      </dgm:t>
    </dgm:pt>
    <dgm:pt modelId="{7CDF4BF3-62FA-41FA-AF5A-EBD48CA0A70A}">
      <dgm:prSet phldrT="[Text]" custT="1"/>
      <dgm:spPr>
        <a:xfrm>
          <a:off x="6840758" y="4065950"/>
          <a:ext cx="2017476" cy="1324057"/>
        </a:xfrm>
      </dgm:spPr>
      <dgm:t>
        <a:bodyPr/>
        <a:lstStyle/>
        <a:p>
          <a:pPr>
            <a:buNone/>
          </a:pPr>
          <a:r>
            <a:rPr lang="hr-HR" sz="1800" b="1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MSCA i Građani</a:t>
          </a:r>
        </a:p>
      </dgm:t>
    </dgm:pt>
    <dgm:pt modelId="{C892D7CC-687D-472E-87F2-B9625DDE104A}" type="parTrans" cxnId="{79DF1C91-A800-41C2-9A8C-9AB4D28106ED}">
      <dgm:prSet/>
      <dgm:spPr/>
      <dgm:t>
        <a:bodyPr/>
        <a:lstStyle/>
        <a:p>
          <a:endParaRPr lang="en-GB"/>
        </a:p>
      </dgm:t>
    </dgm:pt>
    <dgm:pt modelId="{5BA64B8E-8B7A-408B-A13F-E730532A67D0}" type="sibTrans" cxnId="{79DF1C91-A800-41C2-9A8C-9AB4D28106ED}">
      <dgm:prSet/>
      <dgm:spPr/>
      <dgm:t>
        <a:bodyPr/>
        <a:lstStyle/>
        <a:p>
          <a:endParaRPr lang="en-GB"/>
        </a:p>
      </dgm:t>
    </dgm:pt>
    <dgm:pt modelId="{768C7333-8A90-4E2D-9CB2-0AE4DAE3BFE0}">
      <dgm:prSet phldrT="[Text]" custT="1"/>
      <dgm:spPr>
        <a:xfrm>
          <a:off x="6840758" y="4065950"/>
          <a:ext cx="2017476" cy="1324057"/>
        </a:xfrm>
      </dgm:spPr>
      <dgm:t>
        <a:bodyPr/>
        <a:lstStyle/>
        <a:p>
          <a:pPr>
            <a:buNone/>
          </a:pPr>
          <a:r>
            <a:rPr lang="hr-HR" sz="1350" b="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Prijavljuje jedna organizacija ili konzorcij</a:t>
          </a:r>
        </a:p>
      </dgm:t>
    </dgm:pt>
    <dgm:pt modelId="{AAB23904-1CFF-4098-AED8-4EC775C11485}" type="parTrans" cxnId="{2EEB534B-1D70-4491-9850-F99F244CFE33}">
      <dgm:prSet/>
      <dgm:spPr/>
      <dgm:t>
        <a:bodyPr/>
        <a:lstStyle/>
        <a:p>
          <a:endParaRPr lang="en-GB"/>
        </a:p>
      </dgm:t>
    </dgm:pt>
    <dgm:pt modelId="{CCF0EB10-F797-4755-A73C-DE22B2E84E87}" type="sibTrans" cxnId="{2EEB534B-1D70-4491-9850-F99F244CFE33}">
      <dgm:prSet/>
      <dgm:spPr/>
      <dgm:t>
        <a:bodyPr/>
        <a:lstStyle/>
        <a:p>
          <a:endParaRPr lang="en-GB"/>
        </a:p>
      </dgm:t>
    </dgm:pt>
    <dgm:pt modelId="{EDCEF4E9-CF07-4E13-BF27-C1447A340D5A}">
      <dgm:prSet phldrT="[Text]" custT="1"/>
      <dgm:spPr>
        <a:xfrm>
          <a:off x="6840758" y="4065950"/>
          <a:ext cx="2017476" cy="1324057"/>
        </a:xfrm>
      </dgm:spPr>
      <dgm:t>
        <a:bodyPr/>
        <a:lstStyle/>
        <a:p>
          <a:pPr>
            <a:buNone/>
          </a:pPr>
          <a:r>
            <a:rPr lang="hr-HR" sz="1350" b="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Promocija </a:t>
          </a:r>
          <a:r>
            <a:rPr lang="hr-HR" sz="1350" b="0" dirty="0" err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znansoti</a:t>
          </a:r>
          <a:r>
            <a:rPr lang="hr-HR" sz="1350" b="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i istraživačke karijere te </a:t>
          </a:r>
          <a:r>
            <a:rPr lang="en-GB" sz="1350" b="0" dirty="0" err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jačanje</a:t>
          </a:r>
          <a:r>
            <a:rPr lang="en-GB" sz="1350" b="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en-GB" sz="1350" b="0" dirty="0" err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javne</a:t>
          </a:r>
          <a:r>
            <a:rPr lang="en-GB" sz="1350" b="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en-GB" sz="1350" b="0" dirty="0" err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svijesti</a:t>
          </a:r>
          <a:r>
            <a:rPr lang="en-GB" sz="1350" b="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o </a:t>
          </a:r>
          <a:r>
            <a:rPr lang="en-GB" sz="1350" b="0" dirty="0" err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pozitivnoj</a:t>
          </a:r>
          <a:r>
            <a:rPr lang="en-GB" sz="1350" b="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en-GB" sz="1350" b="0" dirty="0" err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ulozi</a:t>
          </a:r>
          <a:r>
            <a:rPr lang="en-GB" sz="1350" b="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en-GB" sz="1350" b="0" dirty="0" err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istraživanja</a:t>
          </a:r>
          <a:r>
            <a:rPr lang="en-GB" sz="1350" b="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u </a:t>
          </a:r>
          <a:r>
            <a:rPr lang="en-GB" sz="1350" b="0" dirty="0" err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društvu</a:t>
          </a:r>
          <a:r>
            <a:rPr lang="en-GB" sz="1350" b="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, </a:t>
          </a:r>
          <a:r>
            <a:rPr lang="en-GB" sz="1350" b="0" dirty="0" err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osobito</a:t>
          </a:r>
          <a:r>
            <a:rPr lang="en-GB" sz="1350" b="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en-GB" sz="1350" b="0" dirty="0" err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među</a:t>
          </a:r>
          <a:r>
            <a:rPr lang="hr-HR" sz="1350" b="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mladima</a:t>
          </a:r>
        </a:p>
      </dgm:t>
    </dgm:pt>
    <dgm:pt modelId="{1D9D06A7-3451-483A-8B42-9D169E402406}" type="parTrans" cxnId="{2512E7F1-C8C2-4B8B-8018-B75FCAB0DC82}">
      <dgm:prSet/>
      <dgm:spPr/>
      <dgm:t>
        <a:bodyPr/>
        <a:lstStyle/>
        <a:p>
          <a:endParaRPr lang="en-GB"/>
        </a:p>
      </dgm:t>
    </dgm:pt>
    <dgm:pt modelId="{FFBA4DC3-6561-459E-A8D9-EAC8649E2380}" type="sibTrans" cxnId="{2512E7F1-C8C2-4B8B-8018-B75FCAB0DC82}">
      <dgm:prSet/>
      <dgm:spPr/>
      <dgm:t>
        <a:bodyPr/>
        <a:lstStyle/>
        <a:p>
          <a:endParaRPr lang="en-GB"/>
        </a:p>
      </dgm:t>
    </dgm:pt>
    <dgm:pt modelId="{36A5A1B6-F563-4C38-B127-57ADBCCB4D7A}">
      <dgm:prSet phldrT="[Text]" custT="1"/>
      <dgm:spPr>
        <a:xfrm>
          <a:off x="6840758" y="4065950"/>
          <a:ext cx="2017476" cy="1324057"/>
        </a:xfrm>
      </dgm:spPr>
      <dgm:t>
        <a:bodyPr/>
        <a:lstStyle/>
        <a:p>
          <a:pPr>
            <a:buNone/>
          </a:pPr>
          <a:r>
            <a:rPr lang="hr-HR" sz="1350" b="0" dirty="0">
              <a:solidFill>
                <a:srgbClr val="F8F8F8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Partnerstva </a:t>
          </a:r>
          <a:r>
            <a:rPr lang="hr-HR" sz="135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rPr>
            <a:t>privatnih ili javnih istraživačkih organizacija, sveučilišta, tvrtki, javnih tijela, škola, muzeja, nevladinih organizacija</a:t>
          </a:r>
          <a:endParaRPr lang="hr-HR" sz="1350" b="0" dirty="0">
            <a:solidFill>
              <a:srgbClr val="F8F8F8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77ADD1D1-9A42-4FBA-B7B0-69D70E9F31F5}" type="parTrans" cxnId="{C866126C-590E-4292-BA93-E66CB776D193}">
      <dgm:prSet/>
      <dgm:spPr/>
      <dgm:t>
        <a:bodyPr/>
        <a:lstStyle/>
        <a:p>
          <a:endParaRPr lang="en-GB"/>
        </a:p>
      </dgm:t>
    </dgm:pt>
    <dgm:pt modelId="{5D2C5533-629A-420C-B0FE-BF1782D1FCFE}" type="sibTrans" cxnId="{C866126C-590E-4292-BA93-E66CB776D193}">
      <dgm:prSet/>
      <dgm:spPr/>
      <dgm:t>
        <a:bodyPr/>
        <a:lstStyle/>
        <a:p>
          <a:endParaRPr lang="en-GB"/>
        </a:p>
      </dgm:t>
    </dgm:pt>
    <dgm:pt modelId="{81A27AC6-A86A-4F9E-9640-36AE8CEB2CEC}" type="pres">
      <dgm:prSet presAssocID="{562E44C0-E43A-4B00-BC1E-CD3352ACB87A}" presName="theList" presStyleCnt="0">
        <dgm:presLayoutVars>
          <dgm:dir/>
          <dgm:animLvl val="lvl"/>
          <dgm:resizeHandles val="exact"/>
        </dgm:presLayoutVars>
      </dgm:prSet>
      <dgm:spPr/>
    </dgm:pt>
    <dgm:pt modelId="{37CCEA24-2F65-450C-8FD6-8810C83E3BD2}" type="pres">
      <dgm:prSet presAssocID="{4062DDD2-4CAB-4E8A-B6E8-9741EEDF9691}" presName="compNode" presStyleCnt="0"/>
      <dgm:spPr/>
    </dgm:pt>
    <dgm:pt modelId="{53E7A108-F736-4B36-ABDD-4CFB0AE16087}" type="pres">
      <dgm:prSet presAssocID="{4062DDD2-4CAB-4E8A-B6E8-9741EEDF9691}" presName="aNode" presStyleLbl="bgShp" presStyleIdx="0" presStyleCnt="5"/>
      <dgm:spPr/>
    </dgm:pt>
    <dgm:pt modelId="{39FD2D51-7F2B-4AEE-98D5-815248E22F24}" type="pres">
      <dgm:prSet presAssocID="{4062DDD2-4CAB-4E8A-B6E8-9741EEDF9691}" presName="textNode" presStyleLbl="bgShp" presStyleIdx="0" presStyleCnt="5"/>
      <dgm:spPr/>
    </dgm:pt>
    <dgm:pt modelId="{3AA56939-CC26-4CA2-A343-2E698211145C}" type="pres">
      <dgm:prSet presAssocID="{4062DDD2-4CAB-4E8A-B6E8-9741EEDF9691}" presName="compChildNode" presStyleCnt="0"/>
      <dgm:spPr/>
    </dgm:pt>
    <dgm:pt modelId="{09EC6A97-8840-4806-93CE-58EE225C85C9}" type="pres">
      <dgm:prSet presAssocID="{4062DDD2-4CAB-4E8A-B6E8-9741EEDF9691}" presName="theInnerList" presStyleCnt="0"/>
      <dgm:spPr/>
    </dgm:pt>
    <dgm:pt modelId="{5827C09D-EFD7-4787-AFAA-82A2C67E6F08}" type="pres">
      <dgm:prSet presAssocID="{4EC28417-1E70-4CF5-B961-6702FFBE2425}" presName="childNode" presStyleLbl="node1" presStyleIdx="0" presStyleCnt="15" custScaleX="122488" custScaleY="80808" custLinFactY="-12109" custLinFactNeighborX="-2212" custLinFactNeighborY="-100000">
        <dgm:presLayoutVars>
          <dgm:bulletEnabled val="1"/>
        </dgm:presLayoutVars>
      </dgm:prSet>
      <dgm:spPr/>
    </dgm:pt>
    <dgm:pt modelId="{CDAA3295-1C3D-45D1-8FE3-59D2AC0C1FB8}" type="pres">
      <dgm:prSet presAssocID="{4EC28417-1E70-4CF5-B961-6702FFBE2425}" presName="aSpace2" presStyleCnt="0"/>
      <dgm:spPr/>
    </dgm:pt>
    <dgm:pt modelId="{AEF3F9B7-2DE0-4F1B-B945-BF68BA623263}" type="pres">
      <dgm:prSet presAssocID="{3ED82A6C-0794-4EAD-A228-59D1A2E3728C}" presName="childNode" presStyleLbl="node1" presStyleIdx="1" presStyleCnt="15" custScaleX="125228" custScaleY="174411" custLinFactNeighborX="-1102" custLinFactNeighborY="-64114">
        <dgm:presLayoutVars>
          <dgm:bulletEnabled val="1"/>
        </dgm:presLayoutVars>
      </dgm:prSet>
      <dgm:spPr/>
    </dgm:pt>
    <dgm:pt modelId="{4D23E343-9A3E-4079-B253-DC1F4AC24700}" type="pres">
      <dgm:prSet presAssocID="{3ED82A6C-0794-4EAD-A228-59D1A2E3728C}" presName="aSpace2" presStyleCnt="0"/>
      <dgm:spPr/>
    </dgm:pt>
    <dgm:pt modelId="{959E05DF-6A68-4FA3-A387-6B4F480E8BA9}" type="pres">
      <dgm:prSet presAssocID="{6C28B5AB-E0CE-40A7-84C4-70418C466ADE}" presName="childNode" presStyleLbl="node1" presStyleIdx="2" presStyleCnt="15" custScaleX="127518" custScaleY="162418" custLinFactNeighborX="43" custLinFactNeighborY="80494">
        <dgm:presLayoutVars>
          <dgm:bulletEnabled val="1"/>
        </dgm:presLayoutVars>
      </dgm:prSet>
      <dgm:spPr/>
    </dgm:pt>
    <dgm:pt modelId="{A739FCFB-CDED-490E-BDAB-8DB8D23F8435}" type="pres">
      <dgm:prSet presAssocID="{4062DDD2-4CAB-4E8A-B6E8-9741EEDF9691}" presName="aSpace" presStyleCnt="0"/>
      <dgm:spPr/>
    </dgm:pt>
    <dgm:pt modelId="{A2D035A1-65FE-44AC-8383-EF41972BB7C0}" type="pres">
      <dgm:prSet presAssocID="{803F9C30-5264-41A7-8F29-4B03FC3A6C9D}" presName="compNode" presStyleCnt="0"/>
      <dgm:spPr/>
    </dgm:pt>
    <dgm:pt modelId="{1B8B1338-D2EA-4334-8E7F-E91FB032367A}" type="pres">
      <dgm:prSet presAssocID="{803F9C30-5264-41A7-8F29-4B03FC3A6C9D}" presName="aNode" presStyleLbl="bgShp" presStyleIdx="1" presStyleCnt="5" custLinFactNeighborX="-102"/>
      <dgm:spPr>
        <a:prstGeom prst="roundRect">
          <a:avLst>
            <a:gd name="adj" fmla="val 10000"/>
          </a:avLst>
        </a:prstGeom>
      </dgm:spPr>
    </dgm:pt>
    <dgm:pt modelId="{DFB83B74-4570-4D2C-95E5-5C130640D881}" type="pres">
      <dgm:prSet presAssocID="{803F9C30-5264-41A7-8F29-4B03FC3A6C9D}" presName="textNode" presStyleLbl="bgShp" presStyleIdx="1" presStyleCnt="5"/>
      <dgm:spPr/>
    </dgm:pt>
    <dgm:pt modelId="{0C0C372C-28F1-4BA9-9068-2D38F2133C2D}" type="pres">
      <dgm:prSet presAssocID="{803F9C30-5264-41A7-8F29-4B03FC3A6C9D}" presName="compChildNode" presStyleCnt="0"/>
      <dgm:spPr/>
    </dgm:pt>
    <dgm:pt modelId="{34CA9E30-0B22-4BCC-8E1E-25068DAC8006}" type="pres">
      <dgm:prSet presAssocID="{803F9C30-5264-41A7-8F29-4B03FC3A6C9D}" presName="theInnerList" presStyleCnt="0"/>
      <dgm:spPr/>
    </dgm:pt>
    <dgm:pt modelId="{53D4081F-FD1B-467C-B674-B57C964AE930}" type="pres">
      <dgm:prSet presAssocID="{71832826-0314-4BA6-A6D5-9BAC0585C359}" presName="childNode" presStyleLbl="node1" presStyleIdx="3" presStyleCnt="15" custScaleX="129067" custScaleY="119355" custLinFactY="-19412" custLinFactNeighborX="-32" custLinFactNeighborY="-100000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</dgm:pt>
    <dgm:pt modelId="{87AA7CD2-E7D5-4D78-B602-41EE9FC4256A}" type="pres">
      <dgm:prSet presAssocID="{71832826-0314-4BA6-A6D5-9BAC0585C359}" presName="aSpace2" presStyleCnt="0"/>
      <dgm:spPr/>
    </dgm:pt>
    <dgm:pt modelId="{EAAF3356-8288-4E00-A5AE-7811F5F5AC3E}" type="pres">
      <dgm:prSet presAssocID="{E603DC36-097A-4746-A5BC-AE22F1574048}" presName="childNode" presStyleLbl="node1" presStyleIdx="4" presStyleCnt="15" custScaleX="126332" custScaleY="226196" custLinFactY="-5116" custLinFactNeighborX="-1400" custLinFactNeighborY="-100000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</dgm:pt>
    <dgm:pt modelId="{1E20EFEA-078D-4C61-99DA-ECDC93BF0A61}" type="pres">
      <dgm:prSet presAssocID="{E603DC36-097A-4746-A5BC-AE22F1574048}" presName="aSpace2" presStyleCnt="0"/>
      <dgm:spPr/>
    </dgm:pt>
    <dgm:pt modelId="{86EBCB51-9DB1-42F1-ADED-9C9C13BBB54F}" type="pres">
      <dgm:prSet presAssocID="{EFD00DE1-5438-4614-957C-067362400B65}" presName="childNode" presStyleLbl="node1" presStyleIdx="5" presStyleCnt="15" custScaleX="125403" custScaleY="219686" custLinFactY="7758" custLinFactNeighborX="-213" custLinFactNeighborY="100000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</dgm:pt>
    <dgm:pt modelId="{44FFA3A8-B72A-4CD6-BC0A-2253837BBBC1}" type="pres">
      <dgm:prSet presAssocID="{803F9C30-5264-41A7-8F29-4B03FC3A6C9D}" presName="aSpace" presStyleCnt="0"/>
      <dgm:spPr/>
    </dgm:pt>
    <dgm:pt modelId="{F839DBB9-2946-4963-A14F-DFC4C311E8CA}" type="pres">
      <dgm:prSet presAssocID="{7835AABE-BD0E-4337-82ED-635C10F8047C}" presName="compNode" presStyleCnt="0"/>
      <dgm:spPr/>
    </dgm:pt>
    <dgm:pt modelId="{C0427AC9-8E1B-4C11-9386-EAB02A72168F}" type="pres">
      <dgm:prSet presAssocID="{7835AABE-BD0E-4337-82ED-635C10F8047C}" presName="aNode" presStyleLbl="bgShp" presStyleIdx="2" presStyleCnt="5"/>
      <dgm:spPr/>
    </dgm:pt>
    <dgm:pt modelId="{8F2EC42B-9A1F-46F7-95C9-327CB7568CA5}" type="pres">
      <dgm:prSet presAssocID="{7835AABE-BD0E-4337-82ED-635C10F8047C}" presName="textNode" presStyleLbl="bgShp" presStyleIdx="2" presStyleCnt="5"/>
      <dgm:spPr/>
    </dgm:pt>
    <dgm:pt modelId="{794523DE-0794-40B0-9B6B-D30AC04DC788}" type="pres">
      <dgm:prSet presAssocID="{7835AABE-BD0E-4337-82ED-635C10F8047C}" presName="compChildNode" presStyleCnt="0"/>
      <dgm:spPr/>
    </dgm:pt>
    <dgm:pt modelId="{069664D9-B02F-4EE4-9D34-8B86A75220E8}" type="pres">
      <dgm:prSet presAssocID="{7835AABE-BD0E-4337-82ED-635C10F8047C}" presName="theInnerList" presStyleCnt="0"/>
      <dgm:spPr/>
    </dgm:pt>
    <dgm:pt modelId="{EBC55C4A-C606-46E2-895F-33B8BC5C059D}" type="pres">
      <dgm:prSet presAssocID="{B46C5174-B521-476A-9175-27B257AAB36E}" presName="childNode" presStyleLbl="node1" presStyleIdx="6" presStyleCnt="15" custScaleX="122488" custScaleY="81225" custLinFactY="-10092" custLinFactNeighborX="1130" custLinFactNeighborY="-100000">
        <dgm:presLayoutVars>
          <dgm:bulletEnabled val="1"/>
        </dgm:presLayoutVars>
      </dgm:prSet>
      <dgm:spPr/>
    </dgm:pt>
    <dgm:pt modelId="{7CF5E400-95B9-41EE-8B1E-2101B2865051}" type="pres">
      <dgm:prSet presAssocID="{B46C5174-B521-476A-9175-27B257AAB36E}" presName="aSpace2" presStyleCnt="0"/>
      <dgm:spPr/>
    </dgm:pt>
    <dgm:pt modelId="{9C36ED9E-D218-4763-9BBD-83AA05F0150B}" type="pres">
      <dgm:prSet presAssocID="{8D33FE26-DA1F-4C87-9D5E-E503E0C27D71}" presName="childNode" presStyleLbl="node1" presStyleIdx="7" presStyleCnt="15" custScaleX="122542" custScaleY="163339" custLinFactNeighborX="887" custLinFactNeighborY="-45278">
        <dgm:presLayoutVars>
          <dgm:bulletEnabled val="1"/>
        </dgm:presLayoutVars>
      </dgm:prSet>
      <dgm:spPr/>
    </dgm:pt>
    <dgm:pt modelId="{2BF174EF-6237-4904-97B5-A4D0F1DCEDCC}" type="pres">
      <dgm:prSet presAssocID="{8D33FE26-DA1F-4C87-9D5E-E503E0C27D71}" presName="aSpace2" presStyleCnt="0"/>
      <dgm:spPr/>
    </dgm:pt>
    <dgm:pt modelId="{6928663C-1A02-454B-B674-3AA268EB55CD}" type="pres">
      <dgm:prSet presAssocID="{0A5FED1B-8476-42D3-BD87-AE981EACFAB2}" presName="childNode" presStyleLbl="node1" presStyleIdx="8" presStyleCnt="15" custScaleX="124016" custScaleY="159476" custLinFactY="706" custLinFactNeighborX="1513" custLinFactNeighborY="100000">
        <dgm:presLayoutVars>
          <dgm:bulletEnabled val="1"/>
        </dgm:presLayoutVars>
      </dgm:prSet>
      <dgm:spPr/>
    </dgm:pt>
    <dgm:pt modelId="{403FCB9F-F03F-4B0F-A554-6F8FFE7950C6}" type="pres">
      <dgm:prSet presAssocID="{7835AABE-BD0E-4337-82ED-635C10F8047C}" presName="aSpace" presStyleCnt="0"/>
      <dgm:spPr/>
    </dgm:pt>
    <dgm:pt modelId="{23348B6C-3774-479B-9CD1-93E0CFE5CC44}" type="pres">
      <dgm:prSet presAssocID="{5792F10C-2C3F-4695-A9A3-71888A241A69}" presName="compNode" presStyleCnt="0"/>
      <dgm:spPr/>
    </dgm:pt>
    <dgm:pt modelId="{38444054-94CB-4ED2-98AF-B6F6DA829C53}" type="pres">
      <dgm:prSet presAssocID="{5792F10C-2C3F-4695-A9A3-71888A241A69}" presName="aNode" presStyleLbl="bgShp" presStyleIdx="3" presStyleCnt="5"/>
      <dgm:spPr/>
    </dgm:pt>
    <dgm:pt modelId="{9C58D4A6-3445-4654-8B74-B2DD37618E71}" type="pres">
      <dgm:prSet presAssocID="{5792F10C-2C3F-4695-A9A3-71888A241A69}" presName="textNode" presStyleLbl="bgShp" presStyleIdx="3" presStyleCnt="5"/>
      <dgm:spPr/>
    </dgm:pt>
    <dgm:pt modelId="{F550AF0D-9FBC-4A6B-A887-12CA43C6E638}" type="pres">
      <dgm:prSet presAssocID="{5792F10C-2C3F-4695-A9A3-71888A241A69}" presName="compChildNode" presStyleCnt="0"/>
      <dgm:spPr/>
    </dgm:pt>
    <dgm:pt modelId="{82BB9ACE-6659-4E56-94C0-8794624FC31B}" type="pres">
      <dgm:prSet presAssocID="{5792F10C-2C3F-4695-A9A3-71888A241A69}" presName="theInnerList" presStyleCnt="0"/>
      <dgm:spPr/>
    </dgm:pt>
    <dgm:pt modelId="{B9685EED-2084-4FFC-BD0D-CD319FF05FEC}" type="pres">
      <dgm:prSet presAssocID="{6D6727BE-EEC3-4A92-ABBA-2BA0F81B1E1D}" presName="childNode" presStyleLbl="node1" presStyleIdx="9" presStyleCnt="15" custScaleX="122489" custScaleY="69754" custLinFactY="-7021" custLinFactNeighborX="775" custLinFactNeighborY="-100000">
        <dgm:presLayoutVars>
          <dgm:bulletEnabled val="1"/>
        </dgm:presLayoutVars>
      </dgm:prSet>
      <dgm:spPr/>
    </dgm:pt>
    <dgm:pt modelId="{6F2A252C-AD87-4291-AF46-7315F113E45E}" type="pres">
      <dgm:prSet presAssocID="{6D6727BE-EEC3-4A92-ABBA-2BA0F81B1E1D}" presName="aSpace2" presStyleCnt="0"/>
      <dgm:spPr/>
    </dgm:pt>
    <dgm:pt modelId="{C37A6069-6D93-4067-95BD-4792E2A2C0B3}" type="pres">
      <dgm:prSet presAssocID="{416AE0DF-C0D8-4807-8C93-181DC3057D11}" presName="childNode" presStyleLbl="node1" presStyleIdx="10" presStyleCnt="15" custScaleX="125790" custScaleY="134552" custLinFactNeighborX="38" custLinFactNeighborY="-50878">
        <dgm:presLayoutVars>
          <dgm:bulletEnabled val="1"/>
        </dgm:presLayoutVars>
      </dgm:prSet>
      <dgm:spPr/>
    </dgm:pt>
    <dgm:pt modelId="{62B467C1-60C2-4FFD-B260-616FBE8902AD}" type="pres">
      <dgm:prSet presAssocID="{416AE0DF-C0D8-4807-8C93-181DC3057D11}" presName="aSpace2" presStyleCnt="0"/>
      <dgm:spPr/>
    </dgm:pt>
    <dgm:pt modelId="{5003FD2F-433C-4FE2-955C-038E484EF6D3}" type="pres">
      <dgm:prSet presAssocID="{203E2357-6E61-4695-B336-72874E0B133E}" presName="childNode" presStyleLbl="node1" presStyleIdx="11" presStyleCnt="15" custScaleX="121506" custScaleY="136801" custLinFactNeighborX="112" custLinFactNeighborY="83935">
        <dgm:presLayoutVars>
          <dgm:bulletEnabled val="1"/>
        </dgm:presLayoutVars>
      </dgm:prSet>
      <dgm:spPr/>
    </dgm:pt>
    <dgm:pt modelId="{CDB28CD6-024F-4093-A61B-27F625CB4F4C}" type="pres">
      <dgm:prSet presAssocID="{5792F10C-2C3F-4695-A9A3-71888A241A69}" presName="aSpace" presStyleCnt="0"/>
      <dgm:spPr/>
    </dgm:pt>
    <dgm:pt modelId="{5AA13BFE-2932-4C8F-8C7D-C4DA5967D712}" type="pres">
      <dgm:prSet presAssocID="{7CDF4BF3-62FA-41FA-AF5A-EBD48CA0A70A}" presName="compNode" presStyleCnt="0"/>
      <dgm:spPr/>
    </dgm:pt>
    <dgm:pt modelId="{AFCFD1DF-136F-4236-8C38-7C0C90A19EF4}" type="pres">
      <dgm:prSet presAssocID="{7CDF4BF3-62FA-41FA-AF5A-EBD48CA0A70A}" presName="aNode" presStyleLbl="bgShp" presStyleIdx="4" presStyleCnt="5"/>
      <dgm:spPr/>
    </dgm:pt>
    <dgm:pt modelId="{70F01C2B-F416-4AB3-AA44-572457D3D329}" type="pres">
      <dgm:prSet presAssocID="{7CDF4BF3-62FA-41FA-AF5A-EBD48CA0A70A}" presName="textNode" presStyleLbl="bgShp" presStyleIdx="4" presStyleCnt="5"/>
      <dgm:spPr/>
    </dgm:pt>
    <dgm:pt modelId="{432A4F54-6C11-41B8-BB77-DAB7310B4799}" type="pres">
      <dgm:prSet presAssocID="{7CDF4BF3-62FA-41FA-AF5A-EBD48CA0A70A}" presName="compChildNode" presStyleCnt="0"/>
      <dgm:spPr/>
    </dgm:pt>
    <dgm:pt modelId="{3838A0FB-9191-441B-B689-84702BA1892B}" type="pres">
      <dgm:prSet presAssocID="{7CDF4BF3-62FA-41FA-AF5A-EBD48CA0A70A}" presName="theInnerList" presStyleCnt="0"/>
      <dgm:spPr/>
    </dgm:pt>
    <dgm:pt modelId="{A926DD97-69FD-49E8-8902-C7A076704C49}" type="pres">
      <dgm:prSet presAssocID="{768C7333-8A90-4E2D-9CB2-0AE4DAE3BFE0}" presName="childNode" presStyleLbl="node1" presStyleIdx="12" presStyleCnt="15" custScaleX="123044" custScaleY="49700" custLinFactY="-428" custLinFactNeighborX="1119" custLinFactNeighborY="-100000">
        <dgm:presLayoutVars>
          <dgm:bulletEnabled val="1"/>
        </dgm:presLayoutVars>
      </dgm:prSet>
      <dgm:spPr/>
    </dgm:pt>
    <dgm:pt modelId="{D1F910FE-F85C-4510-B915-C038DA1E04E2}" type="pres">
      <dgm:prSet presAssocID="{768C7333-8A90-4E2D-9CB2-0AE4DAE3BFE0}" presName="aSpace2" presStyleCnt="0"/>
      <dgm:spPr/>
    </dgm:pt>
    <dgm:pt modelId="{F0BECA4D-5E33-40AA-B863-8537CA73ECBE}" type="pres">
      <dgm:prSet presAssocID="{EDCEF4E9-CF07-4E13-BF27-C1447A340D5A}" presName="childNode" presStyleLbl="node1" presStyleIdx="13" presStyleCnt="15" custScaleX="119642" custLinFactNeighborX="-1794" custLinFactNeighborY="-42997">
        <dgm:presLayoutVars>
          <dgm:bulletEnabled val="1"/>
        </dgm:presLayoutVars>
      </dgm:prSet>
      <dgm:spPr/>
    </dgm:pt>
    <dgm:pt modelId="{3A4436A1-3218-4F93-87FD-53A2F54D9D5C}" type="pres">
      <dgm:prSet presAssocID="{EDCEF4E9-CF07-4E13-BF27-C1447A340D5A}" presName="aSpace2" presStyleCnt="0"/>
      <dgm:spPr/>
    </dgm:pt>
    <dgm:pt modelId="{294774A2-F20D-461E-AE43-BB69AA12A26E}" type="pres">
      <dgm:prSet presAssocID="{36A5A1B6-F563-4C38-B127-57ADBCCB4D7A}" presName="childNode" presStyleLbl="node1" presStyleIdx="14" presStyleCnt="15" custScaleX="125446" custLinFactNeighborX="357" custLinFactNeighborY="53746">
        <dgm:presLayoutVars>
          <dgm:bulletEnabled val="1"/>
        </dgm:presLayoutVars>
      </dgm:prSet>
      <dgm:spPr/>
    </dgm:pt>
  </dgm:ptLst>
  <dgm:cxnLst>
    <dgm:cxn modelId="{F0E18D05-AD30-48CC-965A-C6152E384F2C}" srcId="{562E44C0-E43A-4B00-BC1E-CD3352ACB87A}" destId="{7835AABE-BD0E-4337-82ED-635C10F8047C}" srcOrd="2" destOrd="0" parTransId="{E20BD98D-F2AD-47D5-83F5-0671E2FF345E}" sibTransId="{69A9236F-B60E-4620-8E6C-E8334C52BE93}"/>
    <dgm:cxn modelId="{02CFE506-875E-4C77-8B56-73F2A5C2B7CD}" type="presOf" srcId="{6C28B5AB-E0CE-40A7-84C4-70418C466ADE}" destId="{959E05DF-6A68-4FA3-A387-6B4F480E8BA9}" srcOrd="0" destOrd="0" presId="urn:microsoft.com/office/officeart/2005/8/layout/lProcess2"/>
    <dgm:cxn modelId="{69025207-CAAC-40EA-B465-C84983F6890C}" type="presOf" srcId="{203E2357-6E61-4695-B336-72874E0B133E}" destId="{5003FD2F-433C-4FE2-955C-038E484EF6D3}" srcOrd="0" destOrd="0" presId="urn:microsoft.com/office/officeart/2005/8/layout/lProcess2"/>
    <dgm:cxn modelId="{26D3C012-5562-47EA-8C39-0848015D67D8}" srcId="{5792F10C-2C3F-4695-A9A3-71888A241A69}" destId="{416AE0DF-C0D8-4807-8C93-181DC3057D11}" srcOrd="1" destOrd="0" parTransId="{3DDFECEF-6156-4E65-A374-9D25CF7B3754}" sibTransId="{F9E7B620-A64E-4124-8D11-0F129B2FFF7D}"/>
    <dgm:cxn modelId="{8495701E-BA62-4827-967E-1887504FD4C9}" type="presOf" srcId="{EDCEF4E9-CF07-4E13-BF27-C1447A340D5A}" destId="{F0BECA4D-5E33-40AA-B863-8537CA73ECBE}" srcOrd="0" destOrd="0" presId="urn:microsoft.com/office/officeart/2005/8/layout/lProcess2"/>
    <dgm:cxn modelId="{4401202B-937E-417C-A5C1-CAD5322B4DF8}" type="presOf" srcId="{803F9C30-5264-41A7-8F29-4B03FC3A6C9D}" destId="{DFB83B74-4570-4D2C-95E5-5C130640D881}" srcOrd="1" destOrd="0" presId="urn:microsoft.com/office/officeart/2005/8/layout/lProcess2"/>
    <dgm:cxn modelId="{4374AA2B-E6D1-4C88-97C0-C3AA6F980C4D}" srcId="{803F9C30-5264-41A7-8F29-4B03FC3A6C9D}" destId="{EFD00DE1-5438-4614-957C-067362400B65}" srcOrd="2" destOrd="0" parTransId="{EDE47F32-DFAB-4BAD-85B3-3A51E078426C}" sibTransId="{300792C5-F8B4-4A68-BFF8-B63454CA2C32}"/>
    <dgm:cxn modelId="{BC9E7F2E-D21D-4CCD-A392-218592FC5997}" srcId="{562E44C0-E43A-4B00-BC1E-CD3352ACB87A}" destId="{5792F10C-2C3F-4695-A9A3-71888A241A69}" srcOrd="3" destOrd="0" parTransId="{7D9F8C2F-9BC8-4B3C-853C-50283B401F73}" sibTransId="{77B94AE8-C1E0-4F8E-94D9-BB3AE9B8B21E}"/>
    <dgm:cxn modelId="{6E9A5740-4D80-49FE-BF3C-4939A9578171}" type="presOf" srcId="{562E44C0-E43A-4B00-BC1E-CD3352ACB87A}" destId="{81A27AC6-A86A-4F9E-9640-36AE8CEB2CEC}" srcOrd="0" destOrd="0" presId="urn:microsoft.com/office/officeart/2005/8/layout/lProcess2"/>
    <dgm:cxn modelId="{57BE9B5B-052A-426E-B811-70B0E71B131A}" srcId="{803F9C30-5264-41A7-8F29-4B03FC3A6C9D}" destId="{71832826-0314-4BA6-A6D5-9BAC0585C359}" srcOrd="0" destOrd="0" parTransId="{0EF36EE5-AC68-47F3-970A-2CBEB2761C77}" sibTransId="{DD11D886-8F51-4F5C-B919-9ED0F48B0426}"/>
    <dgm:cxn modelId="{0949615C-A674-43C8-B684-C257F733CE33}" type="presOf" srcId="{5792F10C-2C3F-4695-A9A3-71888A241A69}" destId="{9C58D4A6-3445-4654-8B74-B2DD37618E71}" srcOrd="1" destOrd="0" presId="urn:microsoft.com/office/officeart/2005/8/layout/lProcess2"/>
    <dgm:cxn modelId="{61F09E62-F264-4BC3-8E6F-0C6DE594AAF1}" type="presOf" srcId="{7835AABE-BD0E-4337-82ED-635C10F8047C}" destId="{C0427AC9-8E1B-4C11-9386-EAB02A72168F}" srcOrd="0" destOrd="0" presId="urn:microsoft.com/office/officeart/2005/8/layout/lProcess2"/>
    <dgm:cxn modelId="{E4DCF144-99E9-4477-BD15-F90C5207E47B}" type="presOf" srcId="{7CDF4BF3-62FA-41FA-AF5A-EBD48CA0A70A}" destId="{AFCFD1DF-136F-4236-8C38-7C0C90A19EF4}" srcOrd="0" destOrd="0" presId="urn:microsoft.com/office/officeart/2005/8/layout/lProcess2"/>
    <dgm:cxn modelId="{2F5CD145-C3E3-4DC2-AA71-C1C0FEAFAB32}" srcId="{5792F10C-2C3F-4695-A9A3-71888A241A69}" destId="{203E2357-6E61-4695-B336-72874E0B133E}" srcOrd="2" destOrd="0" parTransId="{3141389B-B431-44F9-9217-83F7E60EFE20}" sibTransId="{4EB08F10-7328-4F71-80C1-FE60647E7194}"/>
    <dgm:cxn modelId="{FE97E347-146B-43D6-A6A2-053399729517}" type="presOf" srcId="{EFD00DE1-5438-4614-957C-067362400B65}" destId="{86EBCB51-9DB1-42F1-ADED-9C9C13BBB54F}" srcOrd="0" destOrd="0" presId="urn:microsoft.com/office/officeart/2005/8/layout/lProcess2"/>
    <dgm:cxn modelId="{2EEB534B-1D70-4491-9850-F99F244CFE33}" srcId="{7CDF4BF3-62FA-41FA-AF5A-EBD48CA0A70A}" destId="{768C7333-8A90-4E2D-9CB2-0AE4DAE3BFE0}" srcOrd="0" destOrd="0" parTransId="{AAB23904-1CFF-4098-AED8-4EC775C11485}" sibTransId="{CCF0EB10-F797-4755-A73C-DE22B2E84E87}"/>
    <dgm:cxn modelId="{C866126C-590E-4292-BA93-E66CB776D193}" srcId="{7CDF4BF3-62FA-41FA-AF5A-EBD48CA0A70A}" destId="{36A5A1B6-F563-4C38-B127-57ADBCCB4D7A}" srcOrd="2" destOrd="0" parTransId="{77ADD1D1-9A42-4FBA-B7B0-69D70E9F31F5}" sibTransId="{5D2C5533-629A-420C-B0FE-BF1782D1FCFE}"/>
    <dgm:cxn modelId="{6085194F-97FF-47AE-8A3E-076A05377FB6}" srcId="{7835AABE-BD0E-4337-82ED-635C10F8047C}" destId="{B46C5174-B521-476A-9175-27B257AAB36E}" srcOrd="0" destOrd="0" parTransId="{1F11655E-EB71-42AF-AB65-2D1830E384E3}" sibTransId="{89394A0F-9038-4FC5-9E76-3FB88A78243B}"/>
    <dgm:cxn modelId="{782FB872-CC3C-4489-8545-8FA5786757B1}" type="presOf" srcId="{7835AABE-BD0E-4337-82ED-635C10F8047C}" destId="{8F2EC42B-9A1F-46F7-95C9-327CB7568CA5}" srcOrd="1" destOrd="0" presId="urn:microsoft.com/office/officeart/2005/8/layout/lProcess2"/>
    <dgm:cxn modelId="{8367D752-C8CA-426B-9326-7F82A2DD6799}" type="presOf" srcId="{4062DDD2-4CAB-4E8A-B6E8-9741EEDF9691}" destId="{39FD2D51-7F2B-4AEE-98D5-815248E22F24}" srcOrd="1" destOrd="0" presId="urn:microsoft.com/office/officeart/2005/8/layout/lProcess2"/>
    <dgm:cxn modelId="{4CB0ED52-3C96-4E89-854C-2EA89C4EC3FF}" type="presOf" srcId="{5792F10C-2C3F-4695-A9A3-71888A241A69}" destId="{38444054-94CB-4ED2-98AF-B6F6DA829C53}" srcOrd="0" destOrd="0" presId="urn:microsoft.com/office/officeart/2005/8/layout/lProcess2"/>
    <dgm:cxn modelId="{03495E73-11F9-4884-B12C-6C2DF0D1783D}" type="presOf" srcId="{B46C5174-B521-476A-9175-27B257AAB36E}" destId="{EBC55C4A-C606-46E2-895F-33B8BC5C059D}" srcOrd="0" destOrd="0" presId="urn:microsoft.com/office/officeart/2005/8/layout/lProcess2"/>
    <dgm:cxn modelId="{91724E7B-6188-4411-BE8B-9E2D999975E1}" type="presOf" srcId="{7CDF4BF3-62FA-41FA-AF5A-EBD48CA0A70A}" destId="{70F01C2B-F416-4AB3-AA44-572457D3D329}" srcOrd="1" destOrd="0" presId="urn:microsoft.com/office/officeart/2005/8/layout/lProcess2"/>
    <dgm:cxn modelId="{BC1FE47B-D0A9-4641-9CFB-AB33A8509EBD}" srcId="{7835AABE-BD0E-4337-82ED-635C10F8047C}" destId="{0A5FED1B-8476-42D3-BD87-AE981EACFAB2}" srcOrd="2" destOrd="0" parTransId="{7F7ABF19-4D2E-45F9-A9FE-F3C11175CC47}" sibTransId="{E9254EE9-C697-48B9-B6A0-CDD017B8025F}"/>
    <dgm:cxn modelId="{4DFA6987-41C9-4ABF-AFD2-07160A08527D}" srcId="{4062DDD2-4CAB-4E8A-B6E8-9741EEDF9691}" destId="{4EC28417-1E70-4CF5-B961-6702FFBE2425}" srcOrd="0" destOrd="0" parTransId="{263B2A0E-FB4E-4A1C-9FAD-BF10487EDE75}" sibTransId="{4BB18268-E4D3-4FBE-A700-46936DA4C6B6}"/>
    <dgm:cxn modelId="{46DD418A-3698-431D-BFAD-AE465E07FDF7}" srcId="{562E44C0-E43A-4B00-BC1E-CD3352ACB87A}" destId="{4062DDD2-4CAB-4E8A-B6E8-9741EEDF9691}" srcOrd="0" destOrd="0" parTransId="{97349DC0-4DB9-43DE-A11A-1D288C0FFB6B}" sibTransId="{993E8128-866E-4C05-A09F-D5D3364309C9}"/>
    <dgm:cxn modelId="{FE90B68F-EB26-405B-855B-6CA3115F9D13}" type="presOf" srcId="{71832826-0314-4BA6-A6D5-9BAC0585C359}" destId="{53D4081F-FD1B-467C-B674-B57C964AE930}" srcOrd="0" destOrd="0" presId="urn:microsoft.com/office/officeart/2005/8/layout/lProcess2"/>
    <dgm:cxn modelId="{79DF1C91-A800-41C2-9A8C-9AB4D28106ED}" srcId="{562E44C0-E43A-4B00-BC1E-CD3352ACB87A}" destId="{7CDF4BF3-62FA-41FA-AF5A-EBD48CA0A70A}" srcOrd="4" destOrd="0" parTransId="{C892D7CC-687D-472E-87F2-B9625DDE104A}" sibTransId="{5BA64B8E-8B7A-408B-A13F-E730532A67D0}"/>
    <dgm:cxn modelId="{2A66C592-DD75-4BCE-BD1E-86BFAD8F7004}" srcId="{803F9C30-5264-41A7-8F29-4B03FC3A6C9D}" destId="{E603DC36-097A-4746-A5BC-AE22F1574048}" srcOrd="1" destOrd="0" parTransId="{07D22882-C5F4-4DEC-8D29-67811A0C9260}" sibTransId="{613B5686-EA4C-497C-9C91-C3FB16D7014A}"/>
    <dgm:cxn modelId="{7FA63B9A-8249-4D62-87AE-42880906E721}" type="presOf" srcId="{4EC28417-1E70-4CF5-B961-6702FFBE2425}" destId="{5827C09D-EFD7-4787-AFAA-82A2C67E6F08}" srcOrd="0" destOrd="0" presId="urn:microsoft.com/office/officeart/2005/8/layout/lProcess2"/>
    <dgm:cxn modelId="{74862BA7-BFB9-4488-A848-ABD4A7E1A965}" srcId="{7835AABE-BD0E-4337-82ED-635C10F8047C}" destId="{8D33FE26-DA1F-4C87-9D5E-E503E0C27D71}" srcOrd="1" destOrd="0" parTransId="{EB5BB002-7C35-4BFC-9280-DABEFF460263}" sibTransId="{DB31FA36-BE37-4A65-B36C-F166AF3FA151}"/>
    <dgm:cxn modelId="{FBBC09A8-B9BE-49D3-9A3C-313BF3362A74}" srcId="{4062DDD2-4CAB-4E8A-B6E8-9741EEDF9691}" destId="{3ED82A6C-0794-4EAD-A228-59D1A2E3728C}" srcOrd="1" destOrd="0" parTransId="{B3409042-2C2F-449F-A5B2-0AC67754666A}" sibTransId="{651A50C5-014C-4539-B3D3-6BB615075ED0}"/>
    <dgm:cxn modelId="{6DB0EFBE-C8BA-4AB7-A00D-0868DF9E43B0}" type="presOf" srcId="{768C7333-8A90-4E2D-9CB2-0AE4DAE3BFE0}" destId="{A926DD97-69FD-49E8-8902-C7A076704C49}" srcOrd="0" destOrd="0" presId="urn:microsoft.com/office/officeart/2005/8/layout/lProcess2"/>
    <dgm:cxn modelId="{BBC8A4CB-2F9E-4983-B362-75AE45F8F630}" type="presOf" srcId="{4062DDD2-4CAB-4E8A-B6E8-9741EEDF9691}" destId="{53E7A108-F736-4B36-ABDD-4CFB0AE16087}" srcOrd="0" destOrd="0" presId="urn:microsoft.com/office/officeart/2005/8/layout/lProcess2"/>
    <dgm:cxn modelId="{92BDF5CE-E1F4-4BEE-ACC3-223421BE9726}" type="presOf" srcId="{803F9C30-5264-41A7-8F29-4B03FC3A6C9D}" destId="{1B8B1338-D2EA-4334-8E7F-E91FB032367A}" srcOrd="0" destOrd="0" presId="urn:microsoft.com/office/officeart/2005/8/layout/lProcess2"/>
    <dgm:cxn modelId="{A2568FD1-5966-40DB-B97B-F93E002D5831}" type="presOf" srcId="{416AE0DF-C0D8-4807-8C93-181DC3057D11}" destId="{C37A6069-6D93-4067-95BD-4792E2A2C0B3}" srcOrd="0" destOrd="0" presId="urn:microsoft.com/office/officeart/2005/8/layout/lProcess2"/>
    <dgm:cxn modelId="{401B6CD5-26AA-4F1D-B0E8-AAE563174CF3}" type="presOf" srcId="{E603DC36-097A-4746-A5BC-AE22F1574048}" destId="{EAAF3356-8288-4E00-A5AE-7811F5F5AC3E}" srcOrd="0" destOrd="0" presId="urn:microsoft.com/office/officeart/2005/8/layout/lProcess2"/>
    <dgm:cxn modelId="{5E533BDA-68F5-45CF-899C-A3E19154889A}" srcId="{562E44C0-E43A-4B00-BC1E-CD3352ACB87A}" destId="{803F9C30-5264-41A7-8F29-4B03FC3A6C9D}" srcOrd="1" destOrd="0" parTransId="{93CD4A0C-5FAD-4DE3-A62E-5AB965D52666}" sibTransId="{0F3A58DB-C72D-4681-AC4F-74560BD0990E}"/>
    <dgm:cxn modelId="{D6F227E0-F4B7-491F-BAB4-871E34703A6C}" type="presOf" srcId="{6D6727BE-EEC3-4A92-ABBA-2BA0F81B1E1D}" destId="{B9685EED-2084-4FFC-BD0D-CD319FF05FEC}" srcOrd="0" destOrd="0" presId="urn:microsoft.com/office/officeart/2005/8/layout/lProcess2"/>
    <dgm:cxn modelId="{A03828EA-DD19-49E8-BADF-787308F4CC8F}" srcId="{4062DDD2-4CAB-4E8A-B6E8-9741EEDF9691}" destId="{6C28B5AB-E0CE-40A7-84C4-70418C466ADE}" srcOrd="2" destOrd="0" parTransId="{80AE8359-6703-4EFE-9AA9-7B118210DAC1}" sibTransId="{90964962-3674-4EFF-B09B-29AE19DAA4D1}"/>
    <dgm:cxn modelId="{E60A14EC-D6A4-4E8F-87BE-D517B3F6E2D1}" type="presOf" srcId="{3ED82A6C-0794-4EAD-A228-59D1A2E3728C}" destId="{AEF3F9B7-2DE0-4F1B-B945-BF68BA623263}" srcOrd="0" destOrd="0" presId="urn:microsoft.com/office/officeart/2005/8/layout/lProcess2"/>
    <dgm:cxn modelId="{5FD51BEF-C9AA-430E-A64E-565FEC56F27E}" type="presOf" srcId="{36A5A1B6-F563-4C38-B127-57ADBCCB4D7A}" destId="{294774A2-F20D-461E-AE43-BB69AA12A26E}" srcOrd="0" destOrd="0" presId="urn:microsoft.com/office/officeart/2005/8/layout/lProcess2"/>
    <dgm:cxn modelId="{2512E7F1-C8C2-4B8B-8018-B75FCAB0DC82}" srcId="{7CDF4BF3-62FA-41FA-AF5A-EBD48CA0A70A}" destId="{EDCEF4E9-CF07-4E13-BF27-C1447A340D5A}" srcOrd="1" destOrd="0" parTransId="{1D9D06A7-3451-483A-8B42-9D169E402406}" sibTransId="{FFBA4DC3-6561-459E-A8D9-EAC8649E2380}"/>
    <dgm:cxn modelId="{F1AF07F5-74F4-4721-AA00-B1162D82E3BA}" type="presOf" srcId="{8D33FE26-DA1F-4C87-9D5E-E503E0C27D71}" destId="{9C36ED9E-D218-4763-9BBD-83AA05F0150B}" srcOrd="0" destOrd="0" presId="urn:microsoft.com/office/officeart/2005/8/layout/lProcess2"/>
    <dgm:cxn modelId="{BE12B2F7-0E61-4889-937A-88D81CC97DD7}" srcId="{5792F10C-2C3F-4695-A9A3-71888A241A69}" destId="{6D6727BE-EEC3-4A92-ABBA-2BA0F81B1E1D}" srcOrd="0" destOrd="0" parTransId="{F2FE1E58-FB04-465B-99CE-D112038AA2FB}" sibTransId="{82080FAC-84BD-4670-8228-673F54345951}"/>
    <dgm:cxn modelId="{DB9890FE-861F-4627-A9F6-078487F6E6DF}" type="presOf" srcId="{0A5FED1B-8476-42D3-BD87-AE981EACFAB2}" destId="{6928663C-1A02-454B-B674-3AA268EB55CD}" srcOrd="0" destOrd="0" presId="urn:microsoft.com/office/officeart/2005/8/layout/lProcess2"/>
    <dgm:cxn modelId="{82E2D495-9893-4900-BB07-2753147BB16E}" type="presParOf" srcId="{81A27AC6-A86A-4F9E-9640-36AE8CEB2CEC}" destId="{37CCEA24-2F65-450C-8FD6-8810C83E3BD2}" srcOrd="0" destOrd="0" presId="urn:microsoft.com/office/officeart/2005/8/layout/lProcess2"/>
    <dgm:cxn modelId="{209BDCD0-8308-405E-8702-D3E2E6EBADAB}" type="presParOf" srcId="{37CCEA24-2F65-450C-8FD6-8810C83E3BD2}" destId="{53E7A108-F736-4B36-ABDD-4CFB0AE16087}" srcOrd="0" destOrd="0" presId="urn:microsoft.com/office/officeart/2005/8/layout/lProcess2"/>
    <dgm:cxn modelId="{7EE48957-AC2F-407B-BE5B-4884C54E649A}" type="presParOf" srcId="{37CCEA24-2F65-450C-8FD6-8810C83E3BD2}" destId="{39FD2D51-7F2B-4AEE-98D5-815248E22F24}" srcOrd="1" destOrd="0" presId="urn:microsoft.com/office/officeart/2005/8/layout/lProcess2"/>
    <dgm:cxn modelId="{DD7354C1-3951-4940-8B48-C802170DC88F}" type="presParOf" srcId="{37CCEA24-2F65-450C-8FD6-8810C83E3BD2}" destId="{3AA56939-CC26-4CA2-A343-2E698211145C}" srcOrd="2" destOrd="0" presId="urn:microsoft.com/office/officeart/2005/8/layout/lProcess2"/>
    <dgm:cxn modelId="{9B2516E9-1C58-47D2-AD73-1EC0DD75DF97}" type="presParOf" srcId="{3AA56939-CC26-4CA2-A343-2E698211145C}" destId="{09EC6A97-8840-4806-93CE-58EE225C85C9}" srcOrd="0" destOrd="0" presId="urn:microsoft.com/office/officeart/2005/8/layout/lProcess2"/>
    <dgm:cxn modelId="{E7F1700E-1D4D-4C55-84DF-02603888AA24}" type="presParOf" srcId="{09EC6A97-8840-4806-93CE-58EE225C85C9}" destId="{5827C09D-EFD7-4787-AFAA-82A2C67E6F08}" srcOrd="0" destOrd="0" presId="urn:microsoft.com/office/officeart/2005/8/layout/lProcess2"/>
    <dgm:cxn modelId="{C38B25AB-1B64-4078-9C33-FB064E839EEA}" type="presParOf" srcId="{09EC6A97-8840-4806-93CE-58EE225C85C9}" destId="{CDAA3295-1C3D-45D1-8FE3-59D2AC0C1FB8}" srcOrd="1" destOrd="0" presId="urn:microsoft.com/office/officeart/2005/8/layout/lProcess2"/>
    <dgm:cxn modelId="{F4D366A6-5226-4441-9DB6-41DE31CCF875}" type="presParOf" srcId="{09EC6A97-8840-4806-93CE-58EE225C85C9}" destId="{AEF3F9B7-2DE0-4F1B-B945-BF68BA623263}" srcOrd="2" destOrd="0" presId="urn:microsoft.com/office/officeart/2005/8/layout/lProcess2"/>
    <dgm:cxn modelId="{0A887C49-5935-4270-916A-9CFE8F71933F}" type="presParOf" srcId="{09EC6A97-8840-4806-93CE-58EE225C85C9}" destId="{4D23E343-9A3E-4079-B253-DC1F4AC24700}" srcOrd="3" destOrd="0" presId="urn:microsoft.com/office/officeart/2005/8/layout/lProcess2"/>
    <dgm:cxn modelId="{D9A2F925-C644-4E84-8596-00CD925EF9B7}" type="presParOf" srcId="{09EC6A97-8840-4806-93CE-58EE225C85C9}" destId="{959E05DF-6A68-4FA3-A387-6B4F480E8BA9}" srcOrd="4" destOrd="0" presId="urn:microsoft.com/office/officeart/2005/8/layout/lProcess2"/>
    <dgm:cxn modelId="{CEE5E3FB-055F-4A7D-B85D-A1B19254C59D}" type="presParOf" srcId="{81A27AC6-A86A-4F9E-9640-36AE8CEB2CEC}" destId="{A739FCFB-CDED-490E-BDAB-8DB8D23F8435}" srcOrd="1" destOrd="0" presId="urn:microsoft.com/office/officeart/2005/8/layout/lProcess2"/>
    <dgm:cxn modelId="{4BF534FE-202F-4C1F-AD47-71F03073152E}" type="presParOf" srcId="{81A27AC6-A86A-4F9E-9640-36AE8CEB2CEC}" destId="{A2D035A1-65FE-44AC-8383-EF41972BB7C0}" srcOrd="2" destOrd="0" presId="urn:microsoft.com/office/officeart/2005/8/layout/lProcess2"/>
    <dgm:cxn modelId="{7EF658DF-EC74-4FDF-AF74-5652AE553040}" type="presParOf" srcId="{A2D035A1-65FE-44AC-8383-EF41972BB7C0}" destId="{1B8B1338-D2EA-4334-8E7F-E91FB032367A}" srcOrd="0" destOrd="0" presId="urn:microsoft.com/office/officeart/2005/8/layout/lProcess2"/>
    <dgm:cxn modelId="{72AB853A-18DB-41BC-94B3-252A8B3914AD}" type="presParOf" srcId="{A2D035A1-65FE-44AC-8383-EF41972BB7C0}" destId="{DFB83B74-4570-4D2C-95E5-5C130640D881}" srcOrd="1" destOrd="0" presId="urn:microsoft.com/office/officeart/2005/8/layout/lProcess2"/>
    <dgm:cxn modelId="{C158DD41-CE18-46B0-B93A-9E48431B78A4}" type="presParOf" srcId="{A2D035A1-65FE-44AC-8383-EF41972BB7C0}" destId="{0C0C372C-28F1-4BA9-9068-2D38F2133C2D}" srcOrd="2" destOrd="0" presId="urn:microsoft.com/office/officeart/2005/8/layout/lProcess2"/>
    <dgm:cxn modelId="{56F2E4A1-D067-4397-817C-1BD5DF12982E}" type="presParOf" srcId="{0C0C372C-28F1-4BA9-9068-2D38F2133C2D}" destId="{34CA9E30-0B22-4BCC-8E1E-25068DAC8006}" srcOrd="0" destOrd="0" presId="urn:microsoft.com/office/officeart/2005/8/layout/lProcess2"/>
    <dgm:cxn modelId="{E7DFF8A1-0AAF-4B6F-AB45-2442837A4FAB}" type="presParOf" srcId="{34CA9E30-0B22-4BCC-8E1E-25068DAC8006}" destId="{53D4081F-FD1B-467C-B674-B57C964AE930}" srcOrd="0" destOrd="0" presId="urn:microsoft.com/office/officeart/2005/8/layout/lProcess2"/>
    <dgm:cxn modelId="{61DDB9D1-A899-40DA-A0BB-6DC1CD2030EE}" type="presParOf" srcId="{34CA9E30-0B22-4BCC-8E1E-25068DAC8006}" destId="{87AA7CD2-E7D5-4D78-B602-41EE9FC4256A}" srcOrd="1" destOrd="0" presId="urn:microsoft.com/office/officeart/2005/8/layout/lProcess2"/>
    <dgm:cxn modelId="{9EE3C5A2-B1B6-4A1C-BC60-B1866FE93AC2}" type="presParOf" srcId="{34CA9E30-0B22-4BCC-8E1E-25068DAC8006}" destId="{EAAF3356-8288-4E00-A5AE-7811F5F5AC3E}" srcOrd="2" destOrd="0" presId="urn:microsoft.com/office/officeart/2005/8/layout/lProcess2"/>
    <dgm:cxn modelId="{4FC5C8D4-0FA7-48E2-9A52-C4E9E37C6E0D}" type="presParOf" srcId="{34CA9E30-0B22-4BCC-8E1E-25068DAC8006}" destId="{1E20EFEA-078D-4C61-99DA-ECDC93BF0A61}" srcOrd="3" destOrd="0" presId="urn:microsoft.com/office/officeart/2005/8/layout/lProcess2"/>
    <dgm:cxn modelId="{F504E7E0-007E-4CAA-A72A-D876D99DB7B3}" type="presParOf" srcId="{34CA9E30-0B22-4BCC-8E1E-25068DAC8006}" destId="{86EBCB51-9DB1-42F1-ADED-9C9C13BBB54F}" srcOrd="4" destOrd="0" presId="urn:microsoft.com/office/officeart/2005/8/layout/lProcess2"/>
    <dgm:cxn modelId="{426A8679-D7B2-4658-A8AF-573AD2692F12}" type="presParOf" srcId="{81A27AC6-A86A-4F9E-9640-36AE8CEB2CEC}" destId="{44FFA3A8-B72A-4CD6-BC0A-2253837BBBC1}" srcOrd="3" destOrd="0" presId="urn:microsoft.com/office/officeart/2005/8/layout/lProcess2"/>
    <dgm:cxn modelId="{B13FB40C-381F-4A40-A441-C9A065608E1F}" type="presParOf" srcId="{81A27AC6-A86A-4F9E-9640-36AE8CEB2CEC}" destId="{F839DBB9-2946-4963-A14F-DFC4C311E8CA}" srcOrd="4" destOrd="0" presId="urn:microsoft.com/office/officeart/2005/8/layout/lProcess2"/>
    <dgm:cxn modelId="{063F8B24-2A34-4554-89B8-7EE1598690A6}" type="presParOf" srcId="{F839DBB9-2946-4963-A14F-DFC4C311E8CA}" destId="{C0427AC9-8E1B-4C11-9386-EAB02A72168F}" srcOrd="0" destOrd="0" presId="urn:microsoft.com/office/officeart/2005/8/layout/lProcess2"/>
    <dgm:cxn modelId="{C394854F-4964-4801-AA99-E423ADE3DF72}" type="presParOf" srcId="{F839DBB9-2946-4963-A14F-DFC4C311E8CA}" destId="{8F2EC42B-9A1F-46F7-95C9-327CB7568CA5}" srcOrd="1" destOrd="0" presId="urn:microsoft.com/office/officeart/2005/8/layout/lProcess2"/>
    <dgm:cxn modelId="{28B13E0D-B42E-4FBF-9003-F46926D651D4}" type="presParOf" srcId="{F839DBB9-2946-4963-A14F-DFC4C311E8CA}" destId="{794523DE-0794-40B0-9B6B-D30AC04DC788}" srcOrd="2" destOrd="0" presId="urn:microsoft.com/office/officeart/2005/8/layout/lProcess2"/>
    <dgm:cxn modelId="{C1719366-5B39-44A5-9CE0-7B131270F522}" type="presParOf" srcId="{794523DE-0794-40B0-9B6B-D30AC04DC788}" destId="{069664D9-B02F-4EE4-9D34-8B86A75220E8}" srcOrd="0" destOrd="0" presId="urn:microsoft.com/office/officeart/2005/8/layout/lProcess2"/>
    <dgm:cxn modelId="{693F98E3-0C48-4B26-9178-973939F30714}" type="presParOf" srcId="{069664D9-B02F-4EE4-9D34-8B86A75220E8}" destId="{EBC55C4A-C606-46E2-895F-33B8BC5C059D}" srcOrd="0" destOrd="0" presId="urn:microsoft.com/office/officeart/2005/8/layout/lProcess2"/>
    <dgm:cxn modelId="{242F88AB-A6C9-449C-8A5C-D6CBF5067EF5}" type="presParOf" srcId="{069664D9-B02F-4EE4-9D34-8B86A75220E8}" destId="{7CF5E400-95B9-41EE-8B1E-2101B2865051}" srcOrd="1" destOrd="0" presId="urn:microsoft.com/office/officeart/2005/8/layout/lProcess2"/>
    <dgm:cxn modelId="{A1A0B215-F836-4A87-91CE-C32F7F829666}" type="presParOf" srcId="{069664D9-B02F-4EE4-9D34-8B86A75220E8}" destId="{9C36ED9E-D218-4763-9BBD-83AA05F0150B}" srcOrd="2" destOrd="0" presId="urn:microsoft.com/office/officeart/2005/8/layout/lProcess2"/>
    <dgm:cxn modelId="{99B157D9-6FDF-48B3-A7AD-35CA4011DD37}" type="presParOf" srcId="{069664D9-B02F-4EE4-9D34-8B86A75220E8}" destId="{2BF174EF-6237-4904-97B5-A4D0F1DCEDCC}" srcOrd="3" destOrd="0" presId="urn:microsoft.com/office/officeart/2005/8/layout/lProcess2"/>
    <dgm:cxn modelId="{0E4792D1-11E6-4D0E-86D8-10946C38EB72}" type="presParOf" srcId="{069664D9-B02F-4EE4-9D34-8B86A75220E8}" destId="{6928663C-1A02-454B-B674-3AA268EB55CD}" srcOrd="4" destOrd="0" presId="urn:microsoft.com/office/officeart/2005/8/layout/lProcess2"/>
    <dgm:cxn modelId="{1A73B105-2ACF-47BC-B679-AB051B5A2A29}" type="presParOf" srcId="{81A27AC6-A86A-4F9E-9640-36AE8CEB2CEC}" destId="{403FCB9F-F03F-4B0F-A554-6F8FFE7950C6}" srcOrd="5" destOrd="0" presId="urn:microsoft.com/office/officeart/2005/8/layout/lProcess2"/>
    <dgm:cxn modelId="{20075357-2E79-463E-B229-9B7ADD634D1D}" type="presParOf" srcId="{81A27AC6-A86A-4F9E-9640-36AE8CEB2CEC}" destId="{23348B6C-3774-479B-9CD1-93E0CFE5CC44}" srcOrd="6" destOrd="0" presId="urn:microsoft.com/office/officeart/2005/8/layout/lProcess2"/>
    <dgm:cxn modelId="{F6D9125E-2F5F-426E-B44E-B006694A4776}" type="presParOf" srcId="{23348B6C-3774-479B-9CD1-93E0CFE5CC44}" destId="{38444054-94CB-4ED2-98AF-B6F6DA829C53}" srcOrd="0" destOrd="0" presId="urn:microsoft.com/office/officeart/2005/8/layout/lProcess2"/>
    <dgm:cxn modelId="{B5216044-5EEB-4706-88F7-598E5508EB27}" type="presParOf" srcId="{23348B6C-3774-479B-9CD1-93E0CFE5CC44}" destId="{9C58D4A6-3445-4654-8B74-B2DD37618E71}" srcOrd="1" destOrd="0" presId="urn:microsoft.com/office/officeart/2005/8/layout/lProcess2"/>
    <dgm:cxn modelId="{DF04C17E-6153-4B53-A4AC-85B1DD10D068}" type="presParOf" srcId="{23348B6C-3774-479B-9CD1-93E0CFE5CC44}" destId="{F550AF0D-9FBC-4A6B-A887-12CA43C6E638}" srcOrd="2" destOrd="0" presId="urn:microsoft.com/office/officeart/2005/8/layout/lProcess2"/>
    <dgm:cxn modelId="{4FDB6AF1-8140-4B4E-A502-0CBC4F24144B}" type="presParOf" srcId="{F550AF0D-9FBC-4A6B-A887-12CA43C6E638}" destId="{82BB9ACE-6659-4E56-94C0-8794624FC31B}" srcOrd="0" destOrd="0" presId="urn:microsoft.com/office/officeart/2005/8/layout/lProcess2"/>
    <dgm:cxn modelId="{6F24DE41-7D0A-468F-917D-EDF19DC534D3}" type="presParOf" srcId="{82BB9ACE-6659-4E56-94C0-8794624FC31B}" destId="{B9685EED-2084-4FFC-BD0D-CD319FF05FEC}" srcOrd="0" destOrd="0" presId="urn:microsoft.com/office/officeart/2005/8/layout/lProcess2"/>
    <dgm:cxn modelId="{FE5626B6-BEFD-4B02-A5CF-2E794D6A5F2D}" type="presParOf" srcId="{82BB9ACE-6659-4E56-94C0-8794624FC31B}" destId="{6F2A252C-AD87-4291-AF46-7315F113E45E}" srcOrd="1" destOrd="0" presId="urn:microsoft.com/office/officeart/2005/8/layout/lProcess2"/>
    <dgm:cxn modelId="{3AD390C8-C34E-4336-95F3-E586DDD65723}" type="presParOf" srcId="{82BB9ACE-6659-4E56-94C0-8794624FC31B}" destId="{C37A6069-6D93-4067-95BD-4792E2A2C0B3}" srcOrd="2" destOrd="0" presId="urn:microsoft.com/office/officeart/2005/8/layout/lProcess2"/>
    <dgm:cxn modelId="{81C5125F-CAEA-48C6-8FEE-B44144D90D06}" type="presParOf" srcId="{82BB9ACE-6659-4E56-94C0-8794624FC31B}" destId="{62B467C1-60C2-4FFD-B260-616FBE8902AD}" srcOrd="3" destOrd="0" presId="urn:microsoft.com/office/officeart/2005/8/layout/lProcess2"/>
    <dgm:cxn modelId="{457E34C7-2B23-41B2-AE4A-C3D5D83E0F4B}" type="presParOf" srcId="{82BB9ACE-6659-4E56-94C0-8794624FC31B}" destId="{5003FD2F-433C-4FE2-955C-038E484EF6D3}" srcOrd="4" destOrd="0" presId="urn:microsoft.com/office/officeart/2005/8/layout/lProcess2"/>
    <dgm:cxn modelId="{D5B40663-697B-491B-A68C-C24D2AF6F486}" type="presParOf" srcId="{81A27AC6-A86A-4F9E-9640-36AE8CEB2CEC}" destId="{CDB28CD6-024F-4093-A61B-27F625CB4F4C}" srcOrd="7" destOrd="0" presId="urn:microsoft.com/office/officeart/2005/8/layout/lProcess2"/>
    <dgm:cxn modelId="{48AFE5B9-2602-4D05-A903-BD37202AFF9A}" type="presParOf" srcId="{81A27AC6-A86A-4F9E-9640-36AE8CEB2CEC}" destId="{5AA13BFE-2932-4C8F-8C7D-C4DA5967D712}" srcOrd="8" destOrd="0" presId="urn:microsoft.com/office/officeart/2005/8/layout/lProcess2"/>
    <dgm:cxn modelId="{CF9530F8-7B89-416E-9027-B60257103518}" type="presParOf" srcId="{5AA13BFE-2932-4C8F-8C7D-C4DA5967D712}" destId="{AFCFD1DF-136F-4236-8C38-7C0C90A19EF4}" srcOrd="0" destOrd="0" presId="urn:microsoft.com/office/officeart/2005/8/layout/lProcess2"/>
    <dgm:cxn modelId="{F6DBDCAE-5637-47DB-B972-7DB3D7B66D67}" type="presParOf" srcId="{5AA13BFE-2932-4C8F-8C7D-C4DA5967D712}" destId="{70F01C2B-F416-4AB3-AA44-572457D3D329}" srcOrd="1" destOrd="0" presId="urn:microsoft.com/office/officeart/2005/8/layout/lProcess2"/>
    <dgm:cxn modelId="{DA1BD074-DEA6-418C-BBC8-87C2DA8D58B1}" type="presParOf" srcId="{5AA13BFE-2932-4C8F-8C7D-C4DA5967D712}" destId="{432A4F54-6C11-41B8-BB77-DAB7310B4799}" srcOrd="2" destOrd="0" presId="urn:microsoft.com/office/officeart/2005/8/layout/lProcess2"/>
    <dgm:cxn modelId="{1C33AECE-BEA4-49A6-87DA-41EE564495C6}" type="presParOf" srcId="{432A4F54-6C11-41B8-BB77-DAB7310B4799}" destId="{3838A0FB-9191-441B-B689-84702BA1892B}" srcOrd="0" destOrd="0" presId="urn:microsoft.com/office/officeart/2005/8/layout/lProcess2"/>
    <dgm:cxn modelId="{592D3103-AEBB-48D3-A5D9-97650504FB2F}" type="presParOf" srcId="{3838A0FB-9191-441B-B689-84702BA1892B}" destId="{A926DD97-69FD-49E8-8902-C7A076704C49}" srcOrd="0" destOrd="0" presId="urn:microsoft.com/office/officeart/2005/8/layout/lProcess2"/>
    <dgm:cxn modelId="{5B7FE16D-C8D1-45D7-9354-474A9D2B2DAE}" type="presParOf" srcId="{3838A0FB-9191-441B-B689-84702BA1892B}" destId="{D1F910FE-F85C-4510-B915-C038DA1E04E2}" srcOrd="1" destOrd="0" presId="urn:microsoft.com/office/officeart/2005/8/layout/lProcess2"/>
    <dgm:cxn modelId="{6B137B3D-ED16-48F5-AC63-2E6524B4C10A}" type="presParOf" srcId="{3838A0FB-9191-441B-B689-84702BA1892B}" destId="{F0BECA4D-5E33-40AA-B863-8537CA73ECBE}" srcOrd="2" destOrd="0" presId="urn:microsoft.com/office/officeart/2005/8/layout/lProcess2"/>
    <dgm:cxn modelId="{37EA8C1D-8E55-45F7-8F48-0092D7D59976}" type="presParOf" srcId="{3838A0FB-9191-441B-B689-84702BA1892B}" destId="{3A4436A1-3218-4F93-87FD-53A2F54D9D5C}" srcOrd="3" destOrd="0" presId="urn:microsoft.com/office/officeart/2005/8/layout/lProcess2"/>
    <dgm:cxn modelId="{479D00D3-FFD7-4700-95D2-D6212C70526F}" type="presParOf" srcId="{3838A0FB-9191-441B-B689-84702BA1892B}" destId="{294774A2-F20D-461E-AE43-BB69AA12A26E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32D4262-8144-415E-A5E6-BD29B2462C6F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4144F78D-834D-4FCD-A054-6F088FC239F2}">
      <dgm:prSet phldrT="[Text]"/>
      <dgm:spPr/>
      <dgm:t>
        <a:bodyPr/>
        <a:lstStyle/>
        <a:p>
          <a:r>
            <a:rPr lang="hr-HR" dirty="0"/>
            <a:t>Doktorske mreže</a:t>
          </a:r>
        </a:p>
        <a:p>
          <a:r>
            <a:rPr lang="hr-HR" dirty="0"/>
            <a:t>(DN)</a:t>
          </a:r>
          <a:endParaRPr lang="en-GB" dirty="0"/>
        </a:p>
      </dgm:t>
    </dgm:pt>
    <dgm:pt modelId="{A95026BF-61DC-4DA3-90D6-E61D27727220}" type="parTrans" cxnId="{CED5C56E-75AF-4D67-8994-02FDDCC017FB}">
      <dgm:prSet/>
      <dgm:spPr/>
      <dgm:t>
        <a:bodyPr/>
        <a:lstStyle/>
        <a:p>
          <a:endParaRPr lang="en-GB"/>
        </a:p>
      </dgm:t>
    </dgm:pt>
    <dgm:pt modelId="{6C98BDE3-B2B7-4673-982B-34C57F7A8B6B}" type="sibTrans" cxnId="{CED5C56E-75AF-4D67-8994-02FDDCC017FB}">
      <dgm:prSet/>
      <dgm:spPr/>
      <dgm:t>
        <a:bodyPr/>
        <a:lstStyle/>
        <a:p>
          <a:endParaRPr lang="en-GB"/>
        </a:p>
      </dgm:t>
    </dgm:pt>
    <dgm:pt modelId="{893DB56A-AE98-4EDC-B9EB-069BD72223FF}">
      <dgm:prSet phldrT="[Text]"/>
      <dgm:spPr/>
      <dgm:t>
        <a:bodyPr/>
        <a:lstStyle/>
        <a:p>
          <a:r>
            <a:rPr lang="hr-HR" dirty="0"/>
            <a:t>Sudionici konzorcija provode zajednički istraživački projekt i doktorsko osposobljavanje</a:t>
          </a:r>
          <a:endParaRPr lang="en-GB" dirty="0"/>
        </a:p>
      </dgm:t>
    </dgm:pt>
    <dgm:pt modelId="{A5C8850F-A66F-4300-83B2-3829C063D610}" type="parTrans" cxnId="{6AC8E650-835F-4322-9FAA-6B4B2D514734}">
      <dgm:prSet/>
      <dgm:spPr/>
      <dgm:t>
        <a:bodyPr/>
        <a:lstStyle/>
        <a:p>
          <a:endParaRPr lang="en-GB"/>
        </a:p>
      </dgm:t>
    </dgm:pt>
    <dgm:pt modelId="{973EF9D4-8746-4E45-B327-ACDC9A40EA5E}" type="sibTrans" cxnId="{6AC8E650-835F-4322-9FAA-6B4B2D514734}">
      <dgm:prSet/>
      <dgm:spPr/>
      <dgm:t>
        <a:bodyPr/>
        <a:lstStyle/>
        <a:p>
          <a:endParaRPr lang="en-GB"/>
        </a:p>
      </dgm:t>
    </dgm:pt>
    <dgm:pt modelId="{81E84C3B-B009-4319-B9B0-183693A55E6D}">
      <dgm:prSet phldrT="[Text]"/>
      <dgm:spPr/>
      <dgm:t>
        <a:bodyPr/>
        <a:lstStyle/>
        <a:p>
          <a:r>
            <a:rPr lang="hr-HR" dirty="0"/>
            <a:t>Industrijski doktorati       </a:t>
          </a:r>
        </a:p>
        <a:p>
          <a:r>
            <a:rPr lang="hr-HR" dirty="0"/>
            <a:t>(DN – ID)</a:t>
          </a:r>
          <a:endParaRPr lang="en-GB" dirty="0"/>
        </a:p>
      </dgm:t>
    </dgm:pt>
    <dgm:pt modelId="{8835E074-6E60-4D4D-A184-7A991F5A087F}" type="parTrans" cxnId="{389659B2-7CCC-45C3-A91B-2B9A2AC73791}">
      <dgm:prSet/>
      <dgm:spPr/>
      <dgm:t>
        <a:bodyPr/>
        <a:lstStyle/>
        <a:p>
          <a:endParaRPr lang="en-GB"/>
        </a:p>
      </dgm:t>
    </dgm:pt>
    <dgm:pt modelId="{956E7765-18F8-4919-A5A2-1B663BFE1281}" type="sibTrans" cxnId="{389659B2-7CCC-45C3-A91B-2B9A2AC73791}">
      <dgm:prSet/>
      <dgm:spPr/>
      <dgm:t>
        <a:bodyPr/>
        <a:lstStyle/>
        <a:p>
          <a:endParaRPr lang="en-GB"/>
        </a:p>
      </dgm:t>
    </dgm:pt>
    <dgm:pt modelId="{E6964B07-D6F1-444C-A6CF-59CAC6971AE3}">
      <dgm:prSet phldrT="[Text]"/>
      <dgm:spPr/>
      <dgm:t>
        <a:bodyPr/>
        <a:lstStyle/>
        <a:p>
          <a:r>
            <a:rPr lang="hr-HR" dirty="0"/>
            <a:t>Doktorsko osposobljavanje u suradnji s industrijskim sektorom</a:t>
          </a:r>
          <a:endParaRPr lang="en-GB" dirty="0"/>
        </a:p>
      </dgm:t>
    </dgm:pt>
    <dgm:pt modelId="{021270F9-7A09-48DA-AF62-3FF67089D481}" type="parTrans" cxnId="{83BF85B9-9105-430E-BC0B-493F9F5489A3}">
      <dgm:prSet/>
      <dgm:spPr/>
      <dgm:t>
        <a:bodyPr/>
        <a:lstStyle/>
        <a:p>
          <a:endParaRPr lang="en-GB"/>
        </a:p>
      </dgm:t>
    </dgm:pt>
    <dgm:pt modelId="{89D3EEB4-14C5-40D5-9935-4900EFAA8F30}" type="sibTrans" cxnId="{83BF85B9-9105-430E-BC0B-493F9F5489A3}">
      <dgm:prSet/>
      <dgm:spPr/>
      <dgm:t>
        <a:bodyPr/>
        <a:lstStyle/>
        <a:p>
          <a:endParaRPr lang="en-GB"/>
        </a:p>
      </dgm:t>
    </dgm:pt>
    <dgm:pt modelId="{B1B42391-3B12-4D8B-ABFC-F98895A447BA}">
      <dgm:prSet phldrT="[Text]"/>
      <dgm:spPr/>
      <dgm:t>
        <a:bodyPr/>
        <a:lstStyle/>
        <a:p>
          <a:r>
            <a:rPr lang="hr-HR" dirty="0"/>
            <a:t>Zajednički doktorati </a:t>
          </a:r>
        </a:p>
        <a:p>
          <a:r>
            <a:rPr lang="hr-HR" dirty="0"/>
            <a:t> (DN- JD)</a:t>
          </a:r>
          <a:endParaRPr lang="en-GB" dirty="0"/>
        </a:p>
      </dgm:t>
    </dgm:pt>
    <dgm:pt modelId="{DFE353F2-2732-403A-A136-0F03C8BB20ED}" type="parTrans" cxnId="{2E18E5A2-8831-4D8F-8C5A-BA393AA0A10B}">
      <dgm:prSet/>
      <dgm:spPr/>
      <dgm:t>
        <a:bodyPr/>
        <a:lstStyle/>
        <a:p>
          <a:endParaRPr lang="en-GB"/>
        </a:p>
      </dgm:t>
    </dgm:pt>
    <dgm:pt modelId="{50125748-E525-471F-BE49-5E10A82E3347}" type="sibTrans" cxnId="{2E18E5A2-8831-4D8F-8C5A-BA393AA0A10B}">
      <dgm:prSet/>
      <dgm:spPr/>
      <dgm:t>
        <a:bodyPr/>
        <a:lstStyle/>
        <a:p>
          <a:endParaRPr lang="en-GB"/>
        </a:p>
      </dgm:t>
    </dgm:pt>
    <dgm:pt modelId="{C17A9CEA-810D-4225-B7E8-CB8393D31D95}">
      <dgm:prSet phldrT="[Text]"/>
      <dgm:spPr/>
      <dgm:t>
        <a:bodyPr/>
        <a:lstStyle/>
        <a:p>
          <a:r>
            <a:rPr lang="hr-HR" dirty="0"/>
            <a:t>Doktorski programi koji rezultiraju zajedničkim ili višestrukim doktoratima</a:t>
          </a:r>
          <a:endParaRPr lang="en-GB" dirty="0"/>
        </a:p>
      </dgm:t>
    </dgm:pt>
    <dgm:pt modelId="{2363F9F0-BC25-42CA-A014-B16C177453AC}" type="parTrans" cxnId="{44DC524D-2D4B-4E2D-A08D-015593D1A43E}">
      <dgm:prSet/>
      <dgm:spPr/>
      <dgm:t>
        <a:bodyPr/>
        <a:lstStyle/>
        <a:p>
          <a:endParaRPr lang="en-GB"/>
        </a:p>
      </dgm:t>
    </dgm:pt>
    <dgm:pt modelId="{9594A2B1-3DBD-4B36-8499-06EF17DEAA5B}" type="sibTrans" cxnId="{44DC524D-2D4B-4E2D-A08D-015593D1A43E}">
      <dgm:prSet/>
      <dgm:spPr/>
      <dgm:t>
        <a:bodyPr/>
        <a:lstStyle/>
        <a:p>
          <a:endParaRPr lang="en-GB"/>
        </a:p>
      </dgm:t>
    </dgm:pt>
    <dgm:pt modelId="{8D4802A0-BE70-45A5-A011-91F435AC97C7}" type="pres">
      <dgm:prSet presAssocID="{532D4262-8144-415E-A5E6-BD29B2462C6F}" presName="Name0" presStyleCnt="0">
        <dgm:presLayoutVars>
          <dgm:dir/>
          <dgm:animLvl val="lvl"/>
          <dgm:resizeHandles val="exact"/>
        </dgm:presLayoutVars>
      </dgm:prSet>
      <dgm:spPr/>
    </dgm:pt>
    <dgm:pt modelId="{890AD900-F466-4932-9314-1E59C8D698F8}" type="pres">
      <dgm:prSet presAssocID="{4144F78D-834D-4FCD-A054-6F088FC239F2}" presName="linNode" presStyleCnt="0"/>
      <dgm:spPr/>
    </dgm:pt>
    <dgm:pt modelId="{5DA27E0C-0C5D-4BAB-AC1F-67E9B75859D2}" type="pres">
      <dgm:prSet presAssocID="{4144F78D-834D-4FCD-A054-6F088FC239F2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F529BF5E-890A-4E94-B5FE-A291CF7E17CB}" type="pres">
      <dgm:prSet presAssocID="{4144F78D-834D-4FCD-A054-6F088FC239F2}" presName="descendantText" presStyleLbl="alignAccFollowNode1" presStyleIdx="0" presStyleCnt="3">
        <dgm:presLayoutVars>
          <dgm:bulletEnabled val="1"/>
        </dgm:presLayoutVars>
      </dgm:prSet>
      <dgm:spPr/>
    </dgm:pt>
    <dgm:pt modelId="{76E16352-F44C-4EE6-8D89-F8F29A9D027C}" type="pres">
      <dgm:prSet presAssocID="{6C98BDE3-B2B7-4673-982B-34C57F7A8B6B}" presName="sp" presStyleCnt="0"/>
      <dgm:spPr/>
    </dgm:pt>
    <dgm:pt modelId="{35ADF014-13F2-4D1C-B2A4-400E396D8851}" type="pres">
      <dgm:prSet presAssocID="{81E84C3B-B009-4319-B9B0-183693A55E6D}" presName="linNode" presStyleCnt="0"/>
      <dgm:spPr/>
    </dgm:pt>
    <dgm:pt modelId="{C105FEFF-8274-4838-8BE3-6D393E42DB23}" type="pres">
      <dgm:prSet presAssocID="{81E84C3B-B009-4319-B9B0-183693A55E6D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287BC1D5-610C-45DC-8AB7-5DA8C7C488DF}" type="pres">
      <dgm:prSet presAssocID="{81E84C3B-B009-4319-B9B0-183693A55E6D}" presName="descendantText" presStyleLbl="alignAccFollowNode1" presStyleIdx="1" presStyleCnt="3">
        <dgm:presLayoutVars>
          <dgm:bulletEnabled val="1"/>
        </dgm:presLayoutVars>
      </dgm:prSet>
      <dgm:spPr/>
    </dgm:pt>
    <dgm:pt modelId="{D5ED97BD-5CA8-4D01-8D13-D054BED6907D}" type="pres">
      <dgm:prSet presAssocID="{956E7765-18F8-4919-A5A2-1B663BFE1281}" presName="sp" presStyleCnt="0"/>
      <dgm:spPr/>
    </dgm:pt>
    <dgm:pt modelId="{EEF59C99-583E-4D42-A667-36B201E5FF29}" type="pres">
      <dgm:prSet presAssocID="{B1B42391-3B12-4D8B-ABFC-F98895A447BA}" presName="linNode" presStyleCnt="0"/>
      <dgm:spPr/>
    </dgm:pt>
    <dgm:pt modelId="{B1814534-E1CB-43A8-A5EB-E7ED8BE7944E}" type="pres">
      <dgm:prSet presAssocID="{B1B42391-3B12-4D8B-ABFC-F98895A447BA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B7449F37-BF2D-4124-B73A-C134DA7EE18B}" type="pres">
      <dgm:prSet presAssocID="{B1B42391-3B12-4D8B-ABFC-F98895A447BA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5CD8931E-BDD3-472A-9E96-C9EE30875194}" type="presOf" srcId="{C17A9CEA-810D-4225-B7E8-CB8393D31D95}" destId="{B7449F37-BF2D-4124-B73A-C134DA7EE18B}" srcOrd="0" destOrd="0" presId="urn:microsoft.com/office/officeart/2005/8/layout/vList5"/>
    <dgm:cxn modelId="{8F290C1F-2CDA-4DF5-BF6C-FC1C2E9214D6}" type="presOf" srcId="{E6964B07-D6F1-444C-A6CF-59CAC6971AE3}" destId="{287BC1D5-610C-45DC-8AB7-5DA8C7C488DF}" srcOrd="0" destOrd="0" presId="urn:microsoft.com/office/officeart/2005/8/layout/vList5"/>
    <dgm:cxn modelId="{F1886248-6E63-4F8D-BFCA-D3C8C8DD5C4B}" type="presOf" srcId="{4144F78D-834D-4FCD-A054-6F088FC239F2}" destId="{5DA27E0C-0C5D-4BAB-AC1F-67E9B75859D2}" srcOrd="0" destOrd="0" presId="urn:microsoft.com/office/officeart/2005/8/layout/vList5"/>
    <dgm:cxn modelId="{44DC524D-2D4B-4E2D-A08D-015593D1A43E}" srcId="{B1B42391-3B12-4D8B-ABFC-F98895A447BA}" destId="{C17A9CEA-810D-4225-B7E8-CB8393D31D95}" srcOrd="0" destOrd="0" parTransId="{2363F9F0-BC25-42CA-A014-B16C177453AC}" sibTransId="{9594A2B1-3DBD-4B36-8499-06EF17DEAA5B}"/>
    <dgm:cxn modelId="{CED5C56E-75AF-4D67-8994-02FDDCC017FB}" srcId="{532D4262-8144-415E-A5E6-BD29B2462C6F}" destId="{4144F78D-834D-4FCD-A054-6F088FC239F2}" srcOrd="0" destOrd="0" parTransId="{A95026BF-61DC-4DA3-90D6-E61D27727220}" sibTransId="{6C98BDE3-B2B7-4673-982B-34C57F7A8B6B}"/>
    <dgm:cxn modelId="{6AC8E650-835F-4322-9FAA-6B4B2D514734}" srcId="{4144F78D-834D-4FCD-A054-6F088FC239F2}" destId="{893DB56A-AE98-4EDC-B9EB-069BD72223FF}" srcOrd="0" destOrd="0" parTransId="{A5C8850F-A66F-4300-83B2-3829C063D610}" sibTransId="{973EF9D4-8746-4E45-B327-ACDC9A40EA5E}"/>
    <dgm:cxn modelId="{FB6C6986-DFF2-47A0-934F-6DE606722B7F}" type="presOf" srcId="{893DB56A-AE98-4EDC-B9EB-069BD72223FF}" destId="{F529BF5E-890A-4E94-B5FE-A291CF7E17CB}" srcOrd="0" destOrd="0" presId="urn:microsoft.com/office/officeart/2005/8/layout/vList5"/>
    <dgm:cxn modelId="{2E18E5A2-8831-4D8F-8C5A-BA393AA0A10B}" srcId="{532D4262-8144-415E-A5E6-BD29B2462C6F}" destId="{B1B42391-3B12-4D8B-ABFC-F98895A447BA}" srcOrd="2" destOrd="0" parTransId="{DFE353F2-2732-403A-A136-0F03C8BB20ED}" sibTransId="{50125748-E525-471F-BE49-5E10A82E3347}"/>
    <dgm:cxn modelId="{EA147AA9-62B7-4762-BCAA-D1288552C3DF}" type="presOf" srcId="{532D4262-8144-415E-A5E6-BD29B2462C6F}" destId="{8D4802A0-BE70-45A5-A011-91F435AC97C7}" srcOrd="0" destOrd="0" presId="urn:microsoft.com/office/officeart/2005/8/layout/vList5"/>
    <dgm:cxn modelId="{389659B2-7CCC-45C3-A91B-2B9A2AC73791}" srcId="{532D4262-8144-415E-A5E6-BD29B2462C6F}" destId="{81E84C3B-B009-4319-B9B0-183693A55E6D}" srcOrd="1" destOrd="0" parTransId="{8835E074-6E60-4D4D-A184-7A991F5A087F}" sibTransId="{956E7765-18F8-4919-A5A2-1B663BFE1281}"/>
    <dgm:cxn modelId="{83BF85B9-9105-430E-BC0B-493F9F5489A3}" srcId="{81E84C3B-B009-4319-B9B0-183693A55E6D}" destId="{E6964B07-D6F1-444C-A6CF-59CAC6971AE3}" srcOrd="0" destOrd="0" parTransId="{021270F9-7A09-48DA-AF62-3FF67089D481}" sibTransId="{89D3EEB4-14C5-40D5-9935-4900EFAA8F30}"/>
    <dgm:cxn modelId="{7E4A54CD-16FF-4B3A-99A2-97E61FC8758C}" type="presOf" srcId="{81E84C3B-B009-4319-B9B0-183693A55E6D}" destId="{C105FEFF-8274-4838-8BE3-6D393E42DB23}" srcOrd="0" destOrd="0" presId="urn:microsoft.com/office/officeart/2005/8/layout/vList5"/>
    <dgm:cxn modelId="{B1DEACD7-5994-492A-A3CF-8A263A812E94}" type="presOf" srcId="{B1B42391-3B12-4D8B-ABFC-F98895A447BA}" destId="{B1814534-E1CB-43A8-A5EB-E7ED8BE7944E}" srcOrd="0" destOrd="0" presId="urn:microsoft.com/office/officeart/2005/8/layout/vList5"/>
    <dgm:cxn modelId="{BE19DD69-6D80-4D44-B5B3-7D7C0A557671}" type="presParOf" srcId="{8D4802A0-BE70-45A5-A011-91F435AC97C7}" destId="{890AD900-F466-4932-9314-1E59C8D698F8}" srcOrd="0" destOrd="0" presId="urn:microsoft.com/office/officeart/2005/8/layout/vList5"/>
    <dgm:cxn modelId="{D8080B6A-C5F1-4242-AAB9-E950F33E922C}" type="presParOf" srcId="{890AD900-F466-4932-9314-1E59C8D698F8}" destId="{5DA27E0C-0C5D-4BAB-AC1F-67E9B75859D2}" srcOrd="0" destOrd="0" presId="urn:microsoft.com/office/officeart/2005/8/layout/vList5"/>
    <dgm:cxn modelId="{71027D98-85A4-4A51-8C82-69561935DCAD}" type="presParOf" srcId="{890AD900-F466-4932-9314-1E59C8D698F8}" destId="{F529BF5E-890A-4E94-B5FE-A291CF7E17CB}" srcOrd="1" destOrd="0" presId="urn:microsoft.com/office/officeart/2005/8/layout/vList5"/>
    <dgm:cxn modelId="{2FF70CE6-6283-431E-A619-D2CD07BD5ED6}" type="presParOf" srcId="{8D4802A0-BE70-45A5-A011-91F435AC97C7}" destId="{76E16352-F44C-4EE6-8D89-F8F29A9D027C}" srcOrd="1" destOrd="0" presId="urn:microsoft.com/office/officeart/2005/8/layout/vList5"/>
    <dgm:cxn modelId="{3ED719A9-4AB1-43FB-AA3A-730FAF323C2E}" type="presParOf" srcId="{8D4802A0-BE70-45A5-A011-91F435AC97C7}" destId="{35ADF014-13F2-4D1C-B2A4-400E396D8851}" srcOrd="2" destOrd="0" presId="urn:microsoft.com/office/officeart/2005/8/layout/vList5"/>
    <dgm:cxn modelId="{E9BEDDAA-E644-4120-85CE-9E73F81C7627}" type="presParOf" srcId="{35ADF014-13F2-4D1C-B2A4-400E396D8851}" destId="{C105FEFF-8274-4838-8BE3-6D393E42DB23}" srcOrd="0" destOrd="0" presId="urn:microsoft.com/office/officeart/2005/8/layout/vList5"/>
    <dgm:cxn modelId="{F4DB5B4A-F078-43FE-8C87-B1DEFE518C83}" type="presParOf" srcId="{35ADF014-13F2-4D1C-B2A4-400E396D8851}" destId="{287BC1D5-610C-45DC-8AB7-5DA8C7C488DF}" srcOrd="1" destOrd="0" presId="urn:microsoft.com/office/officeart/2005/8/layout/vList5"/>
    <dgm:cxn modelId="{461D88BD-3C9A-4E69-9464-C1EDF2A530B9}" type="presParOf" srcId="{8D4802A0-BE70-45A5-A011-91F435AC97C7}" destId="{D5ED97BD-5CA8-4D01-8D13-D054BED6907D}" srcOrd="3" destOrd="0" presId="urn:microsoft.com/office/officeart/2005/8/layout/vList5"/>
    <dgm:cxn modelId="{194C645A-9D1C-4528-867A-035E83AA615C}" type="presParOf" srcId="{8D4802A0-BE70-45A5-A011-91F435AC97C7}" destId="{EEF59C99-583E-4D42-A667-36B201E5FF29}" srcOrd="4" destOrd="0" presId="urn:microsoft.com/office/officeart/2005/8/layout/vList5"/>
    <dgm:cxn modelId="{5619D4C4-1583-4416-935C-10AD8B2B873B}" type="presParOf" srcId="{EEF59C99-583E-4D42-A667-36B201E5FF29}" destId="{B1814534-E1CB-43A8-A5EB-E7ED8BE7944E}" srcOrd="0" destOrd="0" presId="urn:microsoft.com/office/officeart/2005/8/layout/vList5"/>
    <dgm:cxn modelId="{DA3B1421-B2DB-4EDE-8A1F-12EADA5C1EFF}" type="presParOf" srcId="{EEF59C99-583E-4D42-A667-36B201E5FF29}" destId="{B7449F37-BF2D-4124-B73A-C134DA7EE18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CBBDE93-6BF4-49BB-9E82-2B2FF0898C8E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4D0D19A-7153-43C6-8F64-5EAD8FEEBC54}">
      <dgm:prSet phldrT="[Text]"/>
      <dgm:spPr/>
      <dgm:t>
        <a:bodyPr/>
        <a:lstStyle/>
        <a:p>
          <a:r>
            <a:rPr lang="hr-HR" dirty="0"/>
            <a:t>ISTRAŽIVAČ</a:t>
          </a:r>
          <a:endParaRPr lang="en-GB" dirty="0"/>
        </a:p>
      </dgm:t>
    </dgm:pt>
    <dgm:pt modelId="{4695466D-67F8-4E3E-ACB6-194EFD471F2C}" type="parTrans" cxnId="{B1A1BE1C-750D-481E-AD4D-56923D4832D6}">
      <dgm:prSet/>
      <dgm:spPr/>
      <dgm:t>
        <a:bodyPr/>
        <a:lstStyle/>
        <a:p>
          <a:endParaRPr lang="en-GB"/>
        </a:p>
      </dgm:t>
    </dgm:pt>
    <dgm:pt modelId="{7D7F4D6D-9B54-4F46-8DAA-20F5D793EF4E}" type="sibTrans" cxnId="{B1A1BE1C-750D-481E-AD4D-56923D4832D6}">
      <dgm:prSet/>
      <dgm:spPr/>
      <dgm:t>
        <a:bodyPr/>
        <a:lstStyle/>
        <a:p>
          <a:endParaRPr lang="en-GB"/>
        </a:p>
      </dgm:t>
    </dgm:pt>
    <dgm:pt modelId="{286FD413-51BE-43C2-AC63-31622BBE9C0D}">
      <dgm:prSet phldrT="[Text]" custT="1"/>
      <dgm:spPr/>
      <dgm:t>
        <a:bodyPr/>
        <a:lstStyle/>
        <a:p>
          <a:r>
            <a:rPr lang="hr-HR" sz="1200" dirty="0">
              <a:solidFill>
                <a:schemeClr val="bg1"/>
              </a:solidFill>
            </a:rPr>
            <a:t>ISTRAŽIVAČKO ISKUSTVO</a:t>
          </a:r>
          <a:br>
            <a:rPr lang="hr-HR" sz="1200" dirty="0">
              <a:solidFill>
                <a:schemeClr val="bg1"/>
              </a:solidFill>
            </a:rPr>
          </a:br>
          <a:r>
            <a:rPr lang="hr-HR" sz="1200" dirty="0">
              <a:solidFill>
                <a:schemeClr val="bg1"/>
              </a:solidFill>
            </a:rPr>
            <a:t>Doktorat </a:t>
          </a:r>
        </a:p>
        <a:p>
          <a:r>
            <a:rPr lang="hr-HR" sz="1200" dirty="0">
              <a:solidFill>
                <a:schemeClr val="bg1"/>
              </a:solidFill>
            </a:rPr>
            <a:t>(ili je obranio doktorski rad)</a:t>
          </a:r>
        </a:p>
      </dgm:t>
    </dgm:pt>
    <dgm:pt modelId="{D899C355-ED7D-41C8-9DFF-2F28A457747C}" type="parTrans" cxnId="{363D32FE-ED61-492B-B17E-56F8E68808CB}">
      <dgm:prSet/>
      <dgm:spPr/>
      <dgm:t>
        <a:bodyPr/>
        <a:lstStyle/>
        <a:p>
          <a:endParaRPr lang="en-GB"/>
        </a:p>
      </dgm:t>
    </dgm:pt>
    <dgm:pt modelId="{57D79E15-5CDE-4342-BFA7-166BD59853C2}" type="sibTrans" cxnId="{363D32FE-ED61-492B-B17E-56F8E68808CB}">
      <dgm:prSet/>
      <dgm:spPr/>
      <dgm:t>
        <a:bodyPr/>
        <a:lstStyle/>
        <a:p>
          <a:endParaRPr lang="en-GB"/>
        </a:p>
      </dgm:t>
    </dgm:pt>
    <dgm:pt modelId="{C72F8454-924A-4A42-A4AE-DF24BBF9A9F1}">
      <dgm:prSet phldrT="[Text]" custT="1"/>
      <dgm:spPr/>
      <dgm:t>
        <a:bodyPr/>
        <a:lstStyle/>
        <a:p>
          <a:r>
            <a:rPr lang="hr-HR" sz="1200" dirty="0">
              <a:solidFill>
                <a:schemeClr val="bg1"/>
              </a:solidFill>
            </a:rPr>
            <a:t>ISTRAŽIVAČKO ISKUSTVO</a:t>
          </a:r>
          <a:br>
            <a:rPr lang="hr-HR" sz="1200" dirty="0">
              <a:solidFill>
                <a:schemeClr val="bg1"/>
              </a:solidFill>
            </a:rPr>
          </a:br>
          <a:r>
            <a:rPr lang="hr-HR" sz="1200" dirty="0">
              <a:solidFill>
                <a:schemeClr val="bg1"/>
              </a:solidFill>
            </a:rPr>
            <a:t>Maksimalno do 8 godina istraživačkog iskustva (FTE) od stjecanja doktorata</a:t>
          </a:r>
          <a:endParaRPr lang="en-GB" sz="1200" dirty="0">
            <a:solidFill>
              <a:schemeClr val="bg1"/>
            </a:solidFill>
          </a:endParaRPr>
        </a:p>
      </dgm:t>
    </dgm:pt>
    <dgm:pt modelId="{F7BBB43F-C544-45C1-9A4E-481211383820}" type="parTrans" cxnId="{7E1477F6-BB41-4655-8608-316201EF1E9E}">
      <dgm:prSet/>
      <dgm:spPr/>
      <dgm:t>
        <a:bodyPr/>
        <a:lstStyle/>
        <a:p>
          <a:endParaRPr lang="en-GB"/>
        </a:p>
      </dgm:t>
    </dgm:pt>
    <dgm:pt modelId="{4B33F670-FAEF-4961-9127-75E7519123A9}" type="sibTrans" cxnId="{7E1477F6-BB41-4655-8608-316201EF1E9E}">
      <dgm:prSet/>
      <dgm:spPr/>
      <dgm:t>
        <a:bodyPr/>
        <a:lstStyle/>
        <a:p>
          <a:endParaRPr lang="en-GB"/>
        </a:p>
      </dgm:t>
    </dgm:pt>
    <dgm:pt modelId="{7FDB6548-8695-43EF-8F04-C16FABC34608}">
      <dgm:prSet phldrT="[Text]" custT="1"/>
      <dgm:spPr/>
      <dgm:t>
        <a:bodyPr/>
        <a:lstStyle/>
        <a:p>
          <a:r>
            <a:rPr lang="hr-HR" sz="1200" dirty="0">
              <a:solidFill>
                <a:schemeClr val="bg1"/>
              </a:solidFill>
            </a:rPr>
            <a:t>MOBILNOST</a:t>
          </a:r>
        </a:p>
        <a:p>
          <a:r>
            <a:rPr lang="hr-HR" sz="1200" dirty="0">
              <a:solidFill>
                <a:schemeClr val="bg1"/>
              </a:solidFill>
            </a:rPr>
            <a:t>Ne više od 12 mjeseci u posljednjih 3 godina</a:t>
          </a:r>
        </a:p>
      </dgm:t>
    </dgm:pt>
    <dgm:pt modelId="{D78848E6-C45A-42E9-994E-9F251059761C}" type="parTrans" cxnId="{6C8B84BB-42CC-4C04-94F1-F484625B3837}">
      <dgm:prSet/>
      <dgm:spPr/>
      <dgm:t>
        <a:bodyPr/>
        <a:lstStyle/>
        <a:p>
          <a:endParaRPr lang="en-GB"/>
        </a:p>
      </dgm:t>
    </dgm:pt>
    <dgm:pt modelId="{A53C67B9-DB61-431F-A94E-4303F4579F22}" type="sibTrans" cxnId="{6C8B84BB-42CC-4C04-94F1-F484625B3837}">
      <dgm:prSet/>
      <dgm:spPr/>
      <dgm:t>
        <a:bodyPr/>
        <a:lstStyle/>
        <a:p>
          <a:endParaRPr lang="en-GB"/>
        </a:p>
      </dgm:t>
    </dgm:pt>
    <dgm:pt modelId="{96956433-AF42-461A-97AE-98256C76BECC}">
      <dgm:prSet phldrT="[Text]" custT="1"/>
      <dgm:spPr/>
      <dgm:t>
        <a:bodyPr/>
        <a:lstStyle/>
        <a:p>
          <a:r>
            <a:rPr lang="hr-HR" sz="1200" dirty="0">
              <a:solidFill>
                <a:schemeClr val="bg1"/>
              </a:solidFill>
            </a:rPr>
            <a:t>NACIOANLNOST</a:t>
          </a:r>
        </a:p>
        <a:p>
          <a:r>
            <a:rPr lang="hr-HR" sz="1200" dirty="0">
              <a:solidFill>
                <a:schemeClr val="bg1"/>
              </a:solidFill>
            </a:rPr>
            <a:t>Istraživači svih nacionalnosti</a:t>
          </a:r>
          <a:endParaRPr lang="en-GB" sz="1200" dirty="0">
            <a:solidFill>
              <a:schemeClr val="bg1"/>
            </a:solidFill>
          </a:endParaRPr>
        </a:p>
      </dgm:t>
    </dgm:pt>
    <dgm:pt modelId="{97364681-5131-4EF8-A9B7-A03CE337E65C}" type="parTrans" cxnId="{822C9B54-8408-419D-BE8F-83EF5F70D370}">
      <dgm:prSet/>
      <dgm:spPr/>
      <dgm:t>
        <a:bodyPr/>
        <a:lstStyle/>
        <a:p>
          <a:endParaRPr lang="en-GB"/>
        </a:p>
      </dgm:t>
    </dgm:pt>
    <dgm:pt modelId="{A01D4584-2B75-4D27-A89A-5EEBCC2990E2}" type="sibTrans" cxnId="{822C9B54-8408-419D-BE8F-83EF5F70D370}">
      <dgm:prSet/>
      <dgm:spPr/>
      <dgm:t>
        <a:bodyPr/>
        <a:lstStyle/>
        <a:p>
          <a:endParaRPr lang="en-GB"/>
        </a:p>
      </dgm:t>
    </dgm:pt>
    <dgm:pt modelId="{BDDE6AD7-A109-45F1-A6AA-95389C741363}" type="pres">
      <dgm:prSet presAssocID="{4CBBDE93-6BF4-49BB-9E82-2B2FF0898C8E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73DF416-C035-4D79-8E05-39295C8C39AF}" type="pres">
      <dgm:prSet presAssocID="{4CBBDE93-6BF4-49BB-9E82-2B2FF0898C8E}" presName="matrix" presStyleCnt="0"/>
      <dgm:spPr/>
    </dgm:pt>
    <dgm:pt modelId="{3AE7146B-B88B-42AE-AFDB-022FF921C21E}" type="pres">
      <dgm:prSet presAssocID="{4CBBDE93-6BF4-49BB-9E82-2B2FF0898C8E}" presName="tile1" presStyleLbl="node1" presStyleIdx="0" presStyleCnt="4" custScaleX="97809" custLinFactNeighborX="1216" custLinFactNeighborY="0"/>
      <dgm:spPr/>
    </dgm:pt>
    <dgm:pt modelId="{34FB3FC4-D8AA-4608-8F0F-6E6C3337F0D6}" type="pres">
      <dgm:prSet presAssocID="{4CBBDE93-6BF4-49BB-9E82-2B2FF0898C8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90B4960-8833-4DCC-8BBE-9B8B4539AC90}" type="pres">
      <dgm:prSet presAssocID="{4CBBDE93-6BF4-49BB-9E82-2B2FF0898C8E}" presName="tile2" presStyleLbl="node1" presStyleIdx="1" presStyleCnt="4" custLinFactNeighborX="1350" custLinFactNeighborY="-3650"/>
      <dgm:spPr/>
    </dgm:pt>
    <dgm:pt modelId="{72435CCD-24EF-4A69-B51B-97C94E79F5AB}" type="pres">
      <dgm:prSet presAssocID="{4CBBDE93-6BF4-49BB-9E82-2B2FF0898C8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F93E324-05A8-4116-8DE3-4E0B267571B7}" type="pres">
      <dgm:prSet presAssocID="{4CBBDE93-6BF4-49BB-9E82-2B2FF0898C8E}" presName="tile3" presStyleLbl="node1" presStyleIdx="2" presStyleCnt="4" custLinFactNeighborX="2341" custLinFactNeighborY="0"/>
      <dgm:spPr/>
    </dgm:pt>
    <dgm:pt modelId="{4550EB15-4D8B-421F-BBD1-62460177E6A9}" type="pres">
      <dgm:prSet presAssocID="{4CBBDE93-6BF4-49BB-9E82-2B2FF0898C8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B47500DB-AD12-4DB4-9041-A80697787658}" type="pres">
      <dgm:prSet presAssocID="{4CBBDE93-6BF4-49BB-9E82-2B2FF0898C8E}" presName="tile4" presStyleLbl="node1" presStyleIdx="3" presStyleCnt="4" custLinFactNeighborX="1350"/>
      <dgm:spPr/>
    </dgm:pt>
    <dgm:pt modelId="{647060F9-E073-4D9D-ABCA-B204A83FCAB5}" type="pres">
      <dgm:prSet presAssocID="{4CBBDE93-6BF4-49BB-9E82-2B2FF0898C8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6BBED97C-A738-44C2-AEE8-C4CDC96035F8}" type="pres">
      <dgm:prSet presAssocID="{4CBBDE93-6BF4-49BB-9E82-2B2FF0898C8E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72A4FF09-EC9C-4332-8509-30C3295336BB}" type="presOf" srcId="{96956433-AF42-461A-97AE-98256C76BECC}" destId="{B47500DB-AD12-4DB4-9041-A80697787658}" srcOrd="0" destOrd="0" presId="urn:microsoft.com/office/officeart/2005/8/layout/matrix1"/>
    <dgm:cxn modelId="{B1A1BE1C-750D-481E-AD4D-56923D4832D6}" srcId="{4CBBDE93-6BF4-49BB-9E82-2B2FF0898C8E}" destId="{64D0D19A-7153-43C6-8F64-5EAD8FEEBC54}" srcOrd="0" destOrd="0" parTransId="{4695466D-67F8-4E3E-ACB6-194EFD471F2C}" sibTransId="{7D7F4D6D-9B54-4F46-8DAA-20F5D793EF4E}"/>
    <dgm:cxn modelId="{33CA4D1E-A393-43F2-B632-5528A5C6DCCC}" type="presOf" srcId="{C72F8454-924A-4A42-A4AE-DF24BBF9A9F1}" destId="{590B4960-8833-4DCC-8BBE-9B8B4539AC90}" srcOrd="0" destOrd="0" presId="urn:microsoft.com/office/officeart/2005/8/layout/matrix1"/>
    <dgm:cxn modelId="{3A468D22-D289-493A-8402-0DC8C2517309}" type="presOf" srcId="{64D0D19A-7153-43C6-8F64-5EAD8FEEBC54}" destId="{6BBED97C-A738-44C2-AEE8-C4CDC96035F8}" srcOrd="0" destOrd="0" presId="urn:microsoft.com/office/officeart/2005/8/layout/matrix1"/>
    <dgm:cxn modelId="{891FD431-A037-4A9B-A72B-69B0A0307E30}" type="presOf" srcId="{C72F8454-924A-4A42-A4AE-DF24BBF9A9F1}" destId="{72435CCD-24EF-4A69-B51B-97C94E79F5AB}" srcOrd="1" destOrd="0" presId="urn:microsoft.com/office/officeart/2005/8/layout/matrix1"/>
    <dgm:cxn modelId="{822C9B54-8408-419D-BE8F-83EF5F70D370}" srcId="{64D0D19A-7153-43C6-8F64-5EAD8FEEBC54}" destId="{96956433-AF42-461A-97AE-98256C76BECC}" srcOrd="3" destOrd="0" parTransId="{97364681-5131-4EF8-A9B7-A03CE337E65C}" sibTransId="{A01D4584-2B75-4D27-A89A-5EEBCC2990E2}"/>
    <dgm:cxn modelId="{0C97239B-90FA-4C04-AE06-1A105B4B8D52}" type="presOf" srcId="{286FD413-51BE-43C2-AC63-31622BBE9C0D}" destId="{3AE7146B-B88B-42AE-AFDB-022FF921C21E}" srcOrd="0" destOrd="0" presId="urn:microsoft.com/office/officeart/2005/8/layout/matrix1"/>
    <dgm:cxn modelId="{217CBDB0-63A3-4AFC-BBB9-94D831636450}" type="presOf" srcId="{96956433-AF42-461A-97AE-98256C76BECC}" destId="{647060F9-E073-4D9D-ABCA-B204A83FCAB5}" srcOrd="1" destOrd="0" presId="urn:microsoft.com/office/officeart/2005/8/layout/matrix1"/>
    <dgm:cxn modelId="{6C8B84BB-42CC-4C04-94F1-F484625B3837}" srcId="{64D0D19A-7153-43C6-8F64-5EAD8FEEBC54}" destId="{7FDB6548-8695-43EF-8F04-C16FABC34608}" srcOrd="2" destOrd="0" parTransId="{D78848E6-C45A-42E9-994E-9F251059761C}" sibTransId="{A53C67B9-DB61-431F-A94E-4303F4579F22}"/>
    <dgm:cxn modelId="{CF3D70C6-17DC-48B7-87E0-8B0A86AAB2E5}" type="presOf" srcId="{4CBBDE93-6BF4-49BB-9E82-2B2FF0898C8E}" destId="{BDDE6AD7-A109-45F1-A6AA-95389C741363}" srcOrd="0" destOrd="0" presId="urn:microsoft.com/office/officeart/2005/8/layout/matrix1"/>
    <dgm:cxn modelId="{6F07B9CF-2A34-4AB8-B512-722268AB56E7}" type="presOf" srcId="{7FDB6548-8695-43EF-8F04-C16FABC34608}" destId="{4550EB15-4D8B-421F-BBD1-62460177E6A9}" srcOrd="1" destOrd="0" presId="urn:microsoft.com/office/officeart/2005/8/layout/matrix1"/>
    <dgm:cxn modelId="{79B103E2-4571-4C95-B68D-032BE0B1A5F6}" type="presOf" srcId="{286FD413-51BE-43C2-AC63-31622BBE9C0D}" destId="{34FB3FC4-D8AA-4608-8F0F-6E6C3337F0D6}" srcOrd="1" destOrd="0" presId="urn:microsoft.com/office/officeart/2005/8/layout/matrix1"/>
    <dgm:cxn modelId="{B63C65EB-60B4-4EFE-9697-8AF247D3567B}" type="presOf" srcId="{7FDB6548-8695-43EF-8F04-C16FABC34608}" destId="{9F93E324-05A8-4116-8DE3-4E0B267571B7}" srcOrd="0" destOrd="0" presId="urn:microsoft.com/office/officeart/2005/8/layout/matrix1"/>
    <dgm:cxn modelId="{7E1477F6-BB41-4655-8608-316201EF1E9E}" srcId="{64D0D19A-7153-43C6-8F64-5EAD8FEEBC54}" destId="{C72F8454-924A-4A42-A4AE-DF24BBF9A9F1}" srcOrd="1" destOrd="0" parTransId="{F7BBB43F-C544-45C1-9A4E-481211383820}" sibTransId="{4B33F670-FAEF-4961-9127-75E7519123A9}"/>
    <dgm:cxn modelId="{363D32FE-ED61-492B-B17E-56F8E68808CB}" srcId="{64D0D19A-7153-43C6-8F64-5EAD8FEEBC54}" destId="{286FD413-51BE-43C2-AC63-31622BBE9C0D}" srcOrd="0" destOrd="0" parTransId="{D899C355-ED7D-41C8-9DFF-2F28A457747C}" sibTransId="{57D79E15-5CDE-4342-BFA7-166BD59853C2}"/>
    <dgm:cxn modelId="{C580415F-5EEC-4166-B512-834FEE9C5712}" type="presParOf" srcId="{BDDE6AD7-A109-45F1-A6AA-95389C741363}" destId="{173DF416-C035-4D79-8E05-39295C8C39AF}" srcOrd="0" destOrd="0" presId="urn:microsoft.com/office/officeart/2005/8/layout/matrix1"/>
    <dgm:cxn modelId="{B660EC69-5F61-414A-B324-9A47A3D57E35}" type="presParOf" srcId="{173DF416-C035-4D79-8E05-39295C8C39AF}" destId="{3AE7146B-B88B-42AE-AFDB-022FF921C21E}" srcOrd="0" destOrd="0" presId="urn:microsoft.com/office/officeart/2005/8/layout/matrix1"/>
    <dgm:cxn modelId="{6FF3C082-1405-4566-B338-5AE311ED1A19}" type="presParOf" srcId="{173DF416-C035-4D79-8E05-39295C8C39AF}" destId="{34FB3FC4-D8AA-4608-8F0F-6E6C3337F0D6}" srcOrd="1" destOrd="0" presId="urn:microsoft.com/office/officeart/2005/8/layout/matrix1"/>
    <dgm:cxn modelId="{D2ECBE51-C583-40F9-A24F-F575291E4CA6}" type="presParOf" srcId="{173DF416-C035-4D79-8E05-39295C8C39AF}" destId="{590B4960-8833-4DCC-8BBE-9B8B4539AC90}" srcOrd="2" destOrd="0" presId="urn:microsoft.com/office/officeart/2005/8/layout/matrix1"/>
    <dgm:cxn modelId="{FF85EB51-45CA-4C20-9FD3-ECBB05D6F467}" type="presParOf" srcId="{173DF416-C035-4D79-8E05-39295C8C39AF}" destId="{72435CCD-24EF-4A69-B51B-97C94E79F5AB}" srcOrd="3" destOrd="0" presId="urn:microsoft.com/office/officeart/2005/8/layout/matrix1"/>
    <dgm:cxn modelId="{6F1E4B09-D36B-4043-A9B9-EA5E09496013}" type="presParOf" srcId="{173DF416-C035-4D79-8E05-39295C8C39AF}" destId="{9F93E324-05A8-4116-8DE3-4E0B267571B7}" srcOrd="4" destOrd="0" presId="urn:microsoft.com/office/officeart/2005/8/layout/matrix1"/>
    <dgm:cxn modelId="{515A26B3-2B3C-4A8D-B15D-05B29DD9BBA2}" type="presParOf" srcId="{173DF416-C035-4D79-8E05-39295C8C39AF}" destId="{4550EB15-4D8B-421F-BBD1-62460177E6A9}" srcOrd="5" destOrd="0" presId="urn:microsoft.com/office/officeart/2005/8/layout/matrix1"/>
    <dgm:cxn modelId="{E8EC6152-DC08-49E3-AC2E-537653C2C440}" type="presParOf" srcId="{173DF416-C035-4D79-8E05-39295C8C39AF}" destId="{B47500DB-AD12-4DB4-9041-A80697787658}" srcOrd="6" destOrd="0" presId="urn:microsoft.com/office/officeart/2005/8/layout/matrix1"/>
    <dgm:cxn modelId="{104C5AC4-68D9-429D-9418-62395CDE0372}" type="presParOf" srcId="{173DF416-C035-4D79-8E05-39295C8C39AF}" destId="{647060F9-E073-4D9D-ABCA-B204A83FCAB5}" srcOrd="7" destOrd="0" presId="urn:microsoft.com/office/officeart/2005/8/layout/matrix1"/>
    <dgm:cxn modelId="{6E941467-3290-4268-8862-3255E068C782}" type="presParOf" srcId="{BDDE6AD7-A109-45F1-A6AA-95389C741363}" destId="{6BBED97C-A738-44C2-AEE8-C4CDC96035F8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C29B64B-2D76-4075-AA0D-BCA1171F581D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414E861-3607-44CA-B543-A3703DCEA9E6}">
      <dgm:prSet phldrT="[Text]"/>
      <dgm:spPr/>
      <dgm:t>
        <a:bodyPr/>
        <a:lstStyle/>
        <a:p>
          <a:r>
            <a:rPr lang="hr-HR" dirty="0"/>
            <a:t>ORGANIZACIJA/</a:t>
          </a:r>
        </a:p>
        <a:p>
          <a:r>
            <a:rPr lang="hr-HR" dirty="0"/>
            <a:t>DOMAĆIN</a:t>
          </a:r>
          <a:endParaRPr lang="en-GB" dirty="0"/>
        </a:p>
      </dgm:t>
    </dgm:pt>
    <dgm:pt modelId="{F8ED9786-6290-4604-9D46-FB74A1321473}" type="parTrans" cxnId="{51A0A202-966D-4C5A-B594-7C17DDF94479}">
      <dgm:prSet/>
      <dgm:spPr/>
      <dgm:t>
        <a:bodyPr/>
        <a:lstStyle/>
        <a:p>
          <a:endParaRPr lang="en-GB"/>
        </a:p>
      </dgm:t>
    </dgm:pt>
    <dgm:pt modelId="{58BFEE8D-57B8-4C4D-8337-54C16BBF068F}" type="sibTrans" cxnId="{51A0A202-966D-4C5A-B594-7C17DDF94479}">
      <dgm:prSet/>
      <dgm:spPr/>
      <dgm:t>
        <a:bodyPr/>
        <a:lstStyle/>
        <a:p>
          <a:endParaRPr lang="en-GB"/>
        </a:p>
      </dgm:t>
    </dgm:pt>
    <dgm:pt modelId="{7BB1BBF3-270A-4CC9-B625-9EEE70BDD092}">
      <dgm:prSet phldrT="[Text]"/>
      <dgm:spPr/>
      <dgm:t>
        <a:bodyPr/>
        <a:lstStyle/>
        <a:p>
          <a:r>
            <a:rPr lang="hr-HR" dirty="0"/>
            <a:t>Osnovana u EU DČ ili zemljama pridruženim Obzor Europa programu (+ EURATOM)</a:t>
          </a:r>
          <a:endParaRPr lang="en-GB" dirty="0"/>
        </a:p>
      </dgm:t>
    </dgm:pt>
    <dgm:pt modelId="{BAF2B81A-01B0-41B6-A056-B236030B1902}" type="parTrans" cxnId="{75D5C9FA-2EFA-4F5E-8F88-44A824777D47}">
      <dgm:prSet/>
      <dgm:spPr/>
      <dgm:t>
        <a:bodyPr/>
        <a:lstStyle/>
        <a:p>
          <a:endParaRPr lang="en-GB"/>
        </a:p>
      </dgm:t>
    </dgm:pt>
    <dgm:pt modelId="{8ADB51D6-0636-4B38-9670-BFBDF079EA96}" type="sibTrans" cxnId="{75D5C9FA-2EFA-4F5E-8F88-44A824777D47}">
      <dgm:prSet/>
      <dgm:spPr/>
      <dgm:t>
        <a:bodyPr/>
        <a:lstStyle/>
        <a:p>
          <a:endParaRPr lang="en-GB"/>
        </a:p>
      </dgm:t>
    </dgm:pt>
    <dgm:pt modelId="{7B323A02-101A-4B58-B5E2-246D8C577AEC}">
      <dgm:prSet phldrT="[Text]"/>
      <dgm:spPr/>
      <dgm:t>
        <a:bodyPr/>
        <a:lstStyle/>
        <a:p>
          <a:r>
            <a:rPr lang="hr-HR" dirty="0"/>
            <a:t>SEKTOR</a:t>
          </a:r>
        </a:p>
        <a:p>
          <a:r>
            <a:rPr lang="hr-HR" dirty="0"/>
            <a:t>Akademski / Neakademski</a:t>
          </a:r>
          <a:endParaRPr lang="en-GB" dirty="0"/>
        </a:p>
      </dgm:t>
    </dgm:pt>
    <dgm:pt modelId="{27043A2A-2148-4549-8EE5-60E45BE526D3}" type="parTrans" cxnId="{2806D8E2-EAB6-42D5-BB33-6FE300D09726}">
      <dgm:prSet/>
      <dgm:spPr/>
      <dgm:t>
        <a:bodyPr/>
        <a:lstStyle/>
        <a:p>
          <a:endParaRPr lang="en-GB"/>
        </a:p>
      </dgm:t>
    </dgm:pt>
    <dgm:pt modelId="{F285DAD2-58F9-446E-A489-78C7883659E7}" type="sibTrans" cxnId="{2806D8E2-EAB6-42D5-BB33-6FE300D09726}">
      <dgm:prSet/>
      <dgm:spPr/>
      <dgm:t>
        <a:bodyPr/>
        <a:lstStyle/>
        <a:p>
          <a:endParaRPr lang="en-GB"/>
        </a:p>
      </dgm:t>
    </dgm:pt>
    <dgm:pt modelId="{35465FD8-8F04-4CB0-AD8E-4AB881C5F335}">
      <dgm:prSet phldrT="[Text]"/>
      <dgm:spPr/>
      <dgm:t>
        <a:bodyPr/>
        <a:lstStyle/>
        <a:p>
          <a:r>
            <a:rPr lang="hr-HR" dirty="0"/>
            <a:t>KORISNIK  - organizacija domaćin</a:t>
          </a:r>
        </a:p>
        <a:p>
          <a:r>
            <a:rPr lang="hr-HR" dirty="0"/>
            <a:t>Zapošljava istraživača i potpisuje GA</a:t>
          </a:r>
          <a:endParaRPr lang="en-GB" dirty="0"/>
        </a:p>
      </dgm:t>
    </dgm:pt>
    <dgm:pt modelId="{F69EBDA5-9467-4C3C-934B-E52A8325EB91}" type="parTrans" cxnId="{FBA50915-21C8-4DC5-B74B-930ED2A53C13}">
      <dgm:prSet/>
      <dgm:spPr/>
      <dgm:t>
        <a:bodyPr/>
        <a:lstStyle/>
        <a:p>
          <a:endParaRPr lang="en-GB"/>
        </a:p>
      </dgm:t>
    </dgm:pt>
    <dgm:pt modelId="{447A26DF-9958-4219-B5AF-7057D98B2BFE}" type="sibTrans" cxnId="{FBA50915-21C8-4DC5-B74B-930ED2A53C13}">
      <dgm:prSet/>
      <dgm:spPr/>
      <dgm:t>
        <a:bodyPr/>
        <a:lstStyle/>
        <a:p>
          <a:endParaRPr lang="en-GB"/>
        </a:p>
      </dgm:t>
    </dgm:pt>
    <dgm:pt modelId="{A0795417-D5B5-4A90-BB65-C297A4CB671D}">
      <dgm:prSet phldrT="[Text]"/>
      <dgm:spPr/>
      <dgm:t>
        <a:bodyPr/>
        <a:lstStyle/>
        <a:p>
          <a:r>
            <a:rPr lang="hr-HR" dirty="0"/>
            <a:t>PRIDRUŽENI PARTNER</a:t>
          </a:r>
          <a:br>
            <a:rPr lang="hr-HR" dirty="0"/>
          </a:br>
          <a:r>
            <a:rPr lang="hr-HR" dirty="0"/>
            <a:t>pruža mogućnosti osposobljavanja te može biti bilogdje u svijetu</a:t>
          </a:r>
          <a:endParaRPr lang="en-GB" dirty="0"/>
        </a:p>
      </dgm:t>
    </dgm:pt>
    <dgm:pt modelId="{F1C86756-C9FB-4F01-B4AF-70F071F8527A}" type="parTrans" cxnId="{0ADDB885-9910-459B-A0BC-466CF4EF9CFB}">
      <dgm:prSet/>
      <dgm:spPr/>
      <dgm:t>
        <a:bodyPr/>
        <a:lstStyle/>
        <a:p>
          <a:endParaRPr lang="en-GB"/>
        </a:p>
      </dgm:t>
    </dgm:pt>
    <dgm:pt modelId="{6ABCE305-97C5-4EE3-B9D7-313203B10752}" type="sibTrans" cxnId="{0ADDB885-9910-459B-A0BC-466CF4EF9CFB}">
      <dgm:prSet/>
      <dgm:spPr/>
      <dgm:t>
        <a:bodyPr/>
        <a:lstStyle/>
        <a:p>
          <a:endParaRPr lang="en-GB"/>
        </a:p>
      </dgm:t>
    </dgm:pt>
    <dgm:pt modelId="{04287FCE-CFEE-45B6-82EA-2B4DEF427649}" type="pres">
      <dgm:prSet presAssocID="{DC29B64B-2D76-4075-AA0D-BCA1171F581D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F814FFA-E279-469C-9502-C3CF92C4E7EF}" type="pres">
      <dgm:prSet presAssocID="{DC29B64B-2D76-4075-AA0D-BCA1171F581D}" presName="matrix" presStyleCnt="0"/>
      <dgm:spPr/>
    </dgm:pt>
    <dgm:pt modelId="{68A0BDEC-0946-42DF-8FBE-48C5493E3492}" type="pres">
      <dgm:prSet presAssocID="{DC29B64B-2D76-4075-AA0D-BCA1171F581D}" presName="tile1" presStyleLbl="node1" presStyleIdx="0" presStyleCnt="4" custLinFactNeighborX="0" custLinFactNeighborY="-1037"/>
      <dgm:spPr/>
    </dgm:pt>
    <dgm:pt modelId="{C248B926-EE82-4ED1-9700-189796372D6D}" type="pres">
      <dgm:prSet presAssocID="{DC29B64B-2D76-4075-AA0D-BCA1171F581D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ED48BE4-CAB8-4996-8C36-92AC4CB503DE}" type="pres">
      <dgm:prSet presAssocID="{DC29B64B-2D76-4075-AA0D-BCA1171F581D}" presName="tile2" presStyleLbl="node1" presStyleIdx="1" presStyleCnt="4" custLinFactNeighborY="1"/>
      <dgm:spPr/>
    </dgm:pt>
    <dgm:pt modelId="{03FD24CF-D90E-4229-B0B3-7CDD05D9894B}" type="pres">
      <dgm:prSet presAssocID="{DC29B64B-2D76-4075-AA0D-BCA1171F581D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E672F6A-0EAD-43F3-8CC6-B77FD566B5DE}" type="pres">
      <dgm:prSet presAssocID="{DC29B64B-2D76-4075-AA0D-BCA1171F581D}" presName="tile3" presStyleLbl="node1" presStyleIdx="2" presStyleCnt="4"/>
      <dgm:spPr/>
    </dgm:pt>
    <dgm:pt modelId="{6CCA89E4-DB3D-4533-B5BD-E0ED5A996A4B}" type="pres">
      <dgm:prSet presAssocID="{DC29B64B-2D76-4075-AA0D-BCA1171F581D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153861F-2765-4C40-81FE-21889426F3DE}" type="pres">
      <dgm:prSet presAssocID="{DC29B64B-2D76-4075-AA0D-BCA1171F581D}" presName="tile4" presStyleLbl="node1" presStyleIdx="3" presStyleCnt="4"/>
      <dgm:spPr/>
    </dgm:pt>
    <dgm:pt modelId="{14A8C271-F403-4066-98C1-7A05ECD287CD}" type="pres">
      <dgm:prSet presAssocID="{DC29B64B-2D76-4075-AA0D-BCA1171F581D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46C4655A-8877-44CC-818F-2E0CF0EC7180}" type="pres">
      <dgm:prSet presAssocID="{DC29B64B-2D76-4075-AA0D-BCA1171F581D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2F594E02-5516-414F-90FA-7F0165CAAE45}" type="presOf" srcId="{7BB1BBF3-270A-4CC9-B625-9EEE70BDD092}" destId="{68A0BDEC-0946-42DF-8FBE-48C5493E3492}" srcOrd="0" destOrd="0" presId="urn:microsoft.com/office/officeart/2005/8/layout/matrix1"/>
    <dgm:cxn modelId="{51A0A202-966D-4C5A-B594-7C17DDF94479}" srcId="{DC29B64B-2D76-4075-AA0D-BCA1171F581D}" destId="{0414E861-3607-44CA-B543-A3703DCEA9E6}" srcOrd="0" destOrd="0" parTransId="{F8ED9786-6290-4604-9D46-FB74A1321473}" sibTransId="{58BFEE8D-57B8-4C4D-8337-54C16BBF068F}"/>
    <dgm:cxn modelId="{FBA50915-21C8-4DC5-B74B-930ED2A53C13}" srcId="{0414E861-3607-44CA-B543-A3703DCEA9E6}" destId="{35465FD8-8F04-4CB0-AD8E-4AB881C5F335}" srcOrd="2" destOrd="0" parTransId="{F69EBDA5-9467-4C3C-934B-E52A8325EB91}" sibTransId="{447A26DF-9958-4219-B5AF-7057D98B2BFE}"/>
    <dgm:cxn modelId="{72A59E27-0B23-48B0-8B32-A9C9224CC337}" type="presOf" srcId="{7B323A02-101A-4B58-B5E2-246D8C577AEC}" destId="{03FD24CF-D90E-4229-B0B3-7CDD05D9894B}" srcOrd="1" destOrd="0" presId="urn:microsoft.com/office/officeart/2005/8/layout/matrix1"/>
    <dgm:cxn modelId="{CB6DF529-BC20-4A75-BD36-FBAF850D7B14}" type="presOf" srcId="{A0795417-D5B5-4A90-BB65-C297A4CB671D}" destId="{3153861F-2765-4C40-81FE-21889426F3DE}" srcOrd="0" destOrd="0" presId="urn:microsoft.com/office/officeart/2005/8/layout/matrix1"/>
    <dgm:cxn modelId="{F4EE1D6D-B0BB-4C76-820F-FDE1A8B417F9}" type="presOf" srcId="{0414E861-3607-44CA-B543-A3703DCEA9E6}" destId="{46C4655A-8877-44CC-818F-2E0CF0EC7180}" srcOrd="0" destOrd="0" presId="urn:microsoft.com/office/officeart/2005/8/layout/matrix1"/>
    <dgm:cxn modelId="{A6EAFB56-7173-44C3-9B08-3B346165886E}" type="presOf" srcId="{DC29B64B-2D76-4075-AA0D-BCA1171F581D}" destId="{04287FCE-CFEE-45B6-82EA-2B4DEF427649}" srcOrd="0" destOrd="0" presId="urn:microsoft.com/office/officeart/2005/8/layout/matrix1"/>
    <dgm:cxn modelId="{0F7C927C-CE92-4754-A699-38C49B4F495D}" type="presOf" srcId="{A0795417-D5B5-4A90-BB65-C297A4CB671D}" destId="{14A8C271-F403-4066-98C1-7A05ECD287CD}" srcOrd="1" destOrd="0" presId="urn:microsoft.com/office/officeart/2005/8/layout/matrix1"/>
    <dgm:cxn modelId="{0ADDB885-9910-459B-A0BC-466CF4EF9CFB}" srcId="{0414E861-3607-44CA-B543-A3703DCEA9E6}" destId="{A0795417-D5B5-4A90-BB65-C297A4CB671D}" srcOrd="3" destOrd="0" parTransId="{F1C86756-C9FB-4F01-B4AF-70F071F8527A}" sibTransId="{6ABCE305-97C5-4EE3-B9D7-313203B10752}"/>
    <dgm:cxn modelId="{42BF0694-BBA0-42F4-A056-2BD580EAD822}" type="presOf" srcId="{7B323A02-101A-4B58-B5E2-246D8C577AEC}" destId="{6ED48BE4-CAB8-4996-8C36-92AC4CB503DE}" srcOrd="0" destOrd="0" presId="urn:microsoft.com/office/officeart/2005/8/layout/matrix1"/>
    <dgm:cxn modelId="{56CB0C9C-78C5-43EC-90EB-80240008FB47}" type="presOf" srcId="{7BB1BBF3-270A-4CC9-B625-9EEE70BDD092}" destId="{C248B926-EE82-4ED1-9700-189796372D6D}" srcOrd="1" destOrd="0" presId="urn:microsoft.com/office/officeart/2005/8/layout/matrix1"/>
    <dgm:cxn modelId="{215657BD-08D9-41A0-90C1-83F2BFB4A05E}" type="presOf" srcId="{35465FD8-8F04-4CB0-AD8E-4AB881C5F335}" destId="{6CCA89E4-DB3D-4533-B5BD-E0ED5A996A4B}" srcOrd="1" destOrd="0" presId="urn:microsoft.com/office/officeart/2005/8/layout/matrix1"/>
    <dgm:cxn modelId="{49967ED9-7F72-47DA-8044-BEBFEBAE1DA7}" type="presOf" srcId="{35465FD8-8F04-4CB0-AD8E-4AB881C5F335}" destId="{AE672F6A-0EAD-43F3-8CC6-B77FD566B5DE}" srcOrd="0" destOrd="0" presId="urn:microsoft.com/office/officeart/2005/8/layout/matrix1"/>
    <dgm:cxn modelId="{2806D8E2-EAB6-42D5-BB33-6FE300D09726}" srcId="{0414E861-3607-44CA-B543-A3703DCEA9E6}" destId="{7B323A02-101A-4B58-B5E2-246D8C577AEC}" srcOrd="1" destOrd="0" parTransId="{27043A2A-2148-4549-8EE5-60E45BE526D3}" sibTransId="{F285DAD2-58F9-446E-A489-78C7883659E7}"/>
    <dgm:cxn modelId="{75D5C9FA-2EFA-4F5E-8F88-44A824777D47}" srcId="{0414E861-3607-44CA-B543-A3703DCEA9E6}" destId="{7BB1BBF3-270A-4CC9-B625-9EEE70BDD092}" srcOrd="0" destOrd="0" parTransId="{BAF2B81A-01B0-41B6-A056-B236030B1902}" sibTransId="{8ADB51D6-0636-4B38-9670-BFBDF079EA96}"/>
    <dgm:cxn modelId="{282CFEA6-EA13-49FC-B541-A5E559503188}" type="presParOf" srcId="{04287FCE-CFEE-45B6-82EA-2B4DEF427649}" destId="{8F814FFA-E279-469C-9502-C3CF92C4E7EF}" srcOrd="0" destOrd="0" presId="urn:microsoft.com/office/officeart/2005/8/layout/matrix1"/>
    <dgm:cxn modelId="{C3FBF181-5EE2-435D-A841-580962A816FA}" type="presParOf" srcId="{8F814FFA-E279-469C-9502-C3CF92C4E7EF}" destId="{68A0BDEC-0946-42DF-8FBE-48C5493E3492}" srcOrd="0" destOrd="0" presId="urn:microsoft.com/office/officeart/2005/8/layout/matrix1"/>
    <dgm:cxn modelId="{C6385725-C0B6-4AEF-ADBF-92C812B2F731}" type="presParOf" srcId="{8F814FFA-E279-469C-9502-C3CF92C4E7EF}" destId="{C248B926-EE82-4ED1-9700-189796372D6D}" srcOrd="1" destOrd="0" presId="urn:microsoft.com/office/officeart/2005/8/layout/matrix1"/>
    <dgm:cxn modelId="{A5A7AA89-1745-4ED5-B23C-1BE4697E81B7}" type="presParOf" srcId="{8F814FFA-E279-469C-9502-C3CF92C4E7EF}" destId="{6ED48BE4-CAB8-4996-8C36-92AC4CB503DE}" srcOrd="2" destOrd="0" presId="urn:microsoft.com/office/officeart/2005/8/layout/matrix1"/>
    <dgm:cxn modelId="{803D1B34-EC12-4139-B10C-B77F7945D7A5}" type="presParOf" srcId="{8F814FFA-E279-469C-9502-C3CF92C4E7EF}" destId="{03FD24CF-D90E-4229-B0B3-7CDD05D9894B}" srcOrd="3" destOrd="0" presId="urn:microsoft.com/office/officeart/2005/8/layout/matrix1"/>
    <dgm:cxn modelId="{08364695-6494-4D48-B962-19745AD34CBB}" type="presParOf" srcId="{8F814FFA-E279-469C-9502-C3CF92C4E7EF}" destId="{AE672F6A-0EAD-43F3-8CC6-B77FD566B5DE}" srcOrd="4" destOrd="0" presId="urn:microsoft.com/office/officeart/2005/8/layout/matrix1"/>
    <dgm:cxn modelId="{17842A0B-40FC-41D3-809A-7411467C7978}" type="presParOf" srcId="{8F814FFA-E279-469C-9502-C3CF92C4E7EF}" destId="{6CCA89E4-DB3D-4533-B5BD-E0ED5A996A4B}" srcOrd="5" destOrd="0" presId="urn:microsoft.com/office/officeart/2005/8/layout/matrix1"/>
    <dgm:cxn modelId="{F09F294A-A588-4ABC-AA2E-9505F25B7AB3}" type="presParOf" srcId="{8F814FFA-E279-469C-9502-C3CF92C4E7EF}" destId="{3153861F-2765-4C40-81FE-21889426F3DE}" srcOrd="6" destOrd="0" presId="urn:microsoft.com/office/officeart/2005/8/layout/matrix1"/>
    <dgm:cxn modelId="{86B7BB25-9445-460A-ACA4-FADCB98AF264}" type="presParOf" srcId="{8F814FFA-E279-469C-9502-C3CF92C4E7EF}" destId="{14A8C271-F403-4066-98C1-7A05ECD287CD}" srcOrd="7" destOrd="0" presId="urn:microsoft.com/office/officeart/2005/8/layout/matrix1"/>
    <dgm:cxn modelId="{0DAE7463-9684-4B6D-96CC-70A82073EF9A}" type="presParOf" srcId="{04287FCE-CFEE-45B6-82EA-2B4DEF427649}" destId="{46C4655A-8877-44CC-818F-2E0CF0EC7180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D310B69-E46D-4666-9F6B-DC2322E736E9}" type="doc">
      <dgm:prSet loTypeId="urn:microsoft.com/office/officeart/2005/8/layout/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8F51B8AA-47DA-494D-9C42-9A1411C536E1}">
      <dgm:prSet phldrT="[Text]"/>
      <dgm:spPr/>
      <dgm:t>
        <a:bodyPr/>
        <a:lstStyle/>
        <a:p>
          <a:r>
            <a:rPr lang="hr-HR" noProof="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Znanstvena organizacija (EU/AC) prijavljuje svoj doktorski/postdoktorski  program na MSCA </a:t>
          </a:r>
          <a:r>
            <a:rPr lang="en-GB" noProof="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COFUND </a:t>
          </a:r>
          <a:r>
            <a:rPr lang="hr-HR" noProof="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natječaj</a:t>
          </a:r>
          <a:endParaRPr lang="en-GB" dirty="0"/>
        </a:p>
      </dgm:t>
    </dgm:pt>
    <dgm:pt modelId="{DAACEA6A-9B82-4FE0-8CBF-7C0848529705}" type="parTrans" cxnId="{A4531869-E2A1-4442-8EDC-8E78369A1AB7}">
      <dgm:prSet/>
      <dgm:spPr/>
      <dgm:t>
        <a:bodyPr/>
        <a:lstStyle/>
        <a:p>
          <a:endParaRPr lang="en-GB"/>
        </a:p>
      </dgm:t>
    </dgm:pt>
    <dgm:pt modelId="{DAB4915C-2645-48F7-84B5-4D773C30EE37}" type="sibTrans" cxnId="{A4531869-E2A1-4442-8EDC-8E78369A1AB7}">
      <dgm:prSet/>
      <dgm:spPr/>
      <dgm:t>
        <a:bodyPr/>
        <a:lstStyle/>
        <a:p>
          <a:endParaRPr lang="en-GB"/>
        </a:p>
      </dgm:t>
    </dgm:pt>
    <dgm:pt modelId="{EC6B9563-0530-4A15-AF37-574CA02F902D}">
      <dgm:prSet phldrT="[Text]"/>
      <dgm:spPr/>
      <dgm:t>
        <a:bodyPr/>
        <a:lstStyle/>
        <a:p>
          <a:r>
            <a:rPr lang="hr-HR" noProof="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EK sufinancira predloženi program</a:t>
          </a:r>
          <a:endParaRPr lang="en-GB" noProof="0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8136D6-9E13-4923-AE04-6112F23F73BD}" type="parTrans" cxnId="{A14FF3F5-A119-43C8-BCFB-3376D704D589}">
      <dgm:prSet/>
      <dgm:spPr/>
      <dgm:t>
        <a:bodyPr/>
        <a:lstStyle/>
        <a:p>
          <a:endParaRPr lang="en-GB"/>
        </a:p>
      </dgm:t>
    </dgm:pt>
    <dgm:pt modelId="{293DBCD3-A788-44E0-8C83-3ADA16819DFE}" type="sibTrans" cxnId="{A14FF3F5-A119-43C8-BCFB-3376D704D589}">
      <dgm:prSet/>
      <dgm:spPr/>
      <dgm:t>
        <a:bodyPr/>
        <a:lstStyle/>
        <a:p>
          <a:endParaRPr lang="en-GB"/>
        </a:p>
      </dgm:t>
    </dgm:pt>
    <dgm:pt modelId="{510BCC48-D31F-4D57-B3A9-3726C1F3D6CC}">
      <dgm:prSet phldrT="[Text]"/>
      <dgm:spPr/>
      <dgm:t>
        <a:bodyPr/>
        <a:lstStyle/>
        <a:p>
          <a:r>
            <a:rPr lang="hr-HR" noProof="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Znanstvena organizacija kojoj je odobreno sufinanciranje programa objavljuje oglase za posao na </a:t>
          </a:r>
          <a:r>
            <a:rPr lang="en-GB" b="1" noProof="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EURAXESS portal</a:t>
          </a:r>
          <a:r>
            <a:rPr lang="hr-HR" b="1" noProof="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u</a:t>
          </a:r>
          <a:r>
            <a:rPr lang="en-GB" b="1" noProof="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D9CC5F14-C227-4C13-8558-57396C3FBF9B}" type="parTrans" cxnId="{D1665F1E-55BB-4B71-BCF7-AD5DBE0DB037}">
      <dgm:prSet/>
      <dgm:spPr/>
      <dgm:t>
        <a:bodyPr/>
        <a:lstStyle/>
        <a:p>
          <a:endParaRPr lang="en-GB"/>
        </a:p>
      </dgm:t>
    </dgm:pt>
    <dgm:pt modelId="{13DD47B1-8A11-45D4-A49A-BA8743081B51}" type="sibTrans" cxnId="{D1665F1E-55BB-4B71-BCF7-AD5DBE0DB037}">
      <dgm:prSet/>
      <dgm:spPr/>
      <dgm:t>
        <a:bodyPr/>
        <a:lstStyle/>
        <a:p>
          <a:endParaRPr lang="en-GB"/>
        </a:p>
      </dgm:t>
    </dgm:pt>
    <dgm:pt modelId="{C6376DB4-BCB5-42ED-878C-B35B6B11D843}">
      <dgm:prSet phldrT="[Text]"/>
      <dgm:spPr/>
      <dgm:t>
        <a:bodyPr/>
        <a:lstStyle/>
        <a:p>
          <a:r>
            <a:rPr lang="hr-HR" noProof="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Znanstvena organizacija nakon natječaja zapošljava istraživača za rad na projektu (doktorsko/postdoktorsko istraživanje)</a:t>
          </a:r>
          <a:endParaRPr lang="en-GB" noProof="0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E758ABD-6A26-4CA8-A841-4B30A85858B5}" type="parTrans" cxnId="{3BD1C72A-7383-4BFE-AF26-8DEDFEC7A0BB}">
      <dgm:prSet/>
      <dgm:spPr/>
      <dgm:t>
        <a:bodyPr/>
        <a:lstStyle/>
        <a:p>
          <a:endParaRPr lang="en-GB"/>
        </a:p>
      </dgm:t>
    </dgm:pt>
    <dgm:pt modelId="{FFD6E7C0-65AF-4200-A5A9-93B061A90FC9}" type="sibTrans" cxnId="{3BD1C72A-7383-4BFE-AF26-8DEDFEC7A0BB}">
      <dgm:prSet/>
      <dgm:spPr/>
      <dgm:t>
        <a:bodyPr/>
        <a:lstStyle/>
        <a:p>
          <a:endParaRPr lang="en-GB"/>
        </a:p>
      </dgm:t>
    </dgm:pt>
    <dgm:pt modelId="{10903A01-8B5A-4321-9BAA-EC0273798E74}" type="pres">
      <dgm:prSet presAssocID="{4D310B69-E46D-4666-9F6B-DC2322E736E9}" presName="diagram" presStyleCnt="0">
        <dgm:presLayoutVars>
          <dgm:dir/>
          <dgm:resizeHandles val="exact"/>
        </dgm:presLayoutVars>
      </dgm:prSet>
      <dgm:spPr/>
    </dgm:pt>
    <dgm:pt modelId="{F0776BDB-BB79-4B14-A56A-815698533DA3}" type="pres">
      <dgm:prSet presAssocID="{8F51B8AA-47DA-494D-9C42-9A1411C536E1}" presName="node" presStyleLbl="node1" presStyleIdx="0" presStyleCnt="4">
        <dgm:presLayoutVars>
          <dgm:bulletEnabled val="1"/>
        </dgm:presLayoutVars>
      </dgm:prSet>
      <dgm:spPr/>
    </dgm:pt>
    <dgm:pt modelId="{19F6F933-935B-4377-BCC9-3254F3433E5C}" type="pres">
      <dgm:prSet presAssocID="{DAB4915C-2645-48F7-84B5-4D773C30EE37}" presName="sibTrans" presStyleLbl="sibTrans2D1" presStyleIdx="0" presStyleCnt="3"/>
      <dgm:spPr/>
    </dgm:pt>
    <dgm:pt modelId="{3EA8CD46-D1E5-4898-902F-5929382F18BA}" type="pres">
      <dgm:prSet presAssocID="{DAB4915C-2645-48F7-84B5-4D773C30EE37}" presName="connectorText" presStyleLbl="sibTrans2D1" presStyleIdx="0" presStyleCnt="3"/>
      <dgm:spPr/>
    </dgm:pt>
    <dgm:pt modelId="{27B87970-9851-4B6E-A361-C7631EE066F0}" type="pres">
      <dgm:prSet presAssocID="{EC6B9563-0530-4A15-AF37-574CA02F902D}" presName="node" presStyleLbl="node1" presStyleIdx="1" presStyleCnt="4">
        <dgm:presLayoutVars>
          <dgm:bulletEnabled val="1"/>
        </dgm:presLayoutVars>
      </dgm:prSet>
      <dgm:spPr/>
    </dgm:pt>
    <dgm:pt modelId="{549F6298-1E8E-4D3B-AC0E-E549F9EACF66}" type="pres">
      <dgm:prSet presAssocID="{293DBCD3-A788-44E0-8C83-3ADA16819DFE}" presName="sibTrans" presStyleLbl="sibTrans2D1" presStyleIdx="1" presStyleCnt="3"/>
      <dgm:spPr/>
    </dgm:pt>
    <dgm:pt modelId="{8822E3B9-4E6C-4B90-9A05-1212EE31154B}" type="pres">
      <dgm:prSet presAssocID="{293DBCD3-A788-44E0-8C83-3ADA16819DFE}" presName="connectorText" presStyleLbl="sibTrans2D1" presStyleIdx="1" presStyleCnt="3"/>
      <dgm:spPr/>
    </dgm:pt>
    <dgm:pt modelId="{813FB7EB-F293-4602-BC88-E13A32709829}" type="pres">
      <dgm:prSet presAssocID="{510BCC48-D31F-4D57-B3A9-3726C1F3D6CC}" presName="node" presStyleLbl="node1" presStyleIdx="2" presStyleCnt="4">
        <dgm:presLayoutVars>
          <dgm:bulletEnabled val="1"/>
        </dgm:presLayoutVars>
      </dgm:prSet>
      <dgm:spPr/>
    </dgm:pt>
    <dgm:pt modelId="{68513DD5-3FAF-4D5D-B800-644B606167A7}" type="pres">
      <dgm:prSet presAssocID="{13DD47B1-8A11-45D4-A49A-BA8743081B51}" presName="sibTrans" presStyleLbl="sibTrans2D1" presStyleIdx="2" presStyleCnt="3"/>
      <dgm:spPr/>
    </dgm:pt>
    <dgm:pt modelId="{40E69B71-2B3A-4B35-8E17-266956F8527A}" type="pres">
      <dgm:prSet presAssocID="{13DD47B1-8A11-45D4-A49A-BA8743081B51}" presName="connectorText" presStyleLbl="sibTrans2D1" presStyleIdx="2" presStyleCnt="3"/>
      <dgm:spPr/>
    </dgm:pt>
    <dgm:pt modelId="{6184AF07-A2EF-46B2-A376-B0033C619B25}" type="pres">
      <dgm:prSet presAssocID="{C6376DB4-BCB5-42ED-878C-B35B6B11D843}" presName="node" presStyleLbl="node1" presStyleIdx="3" presStyleCnt="4">
        <dgm:presLayoutVars>
          <dgm:bulletEnabled val="1"/>
        </dgm:presLayoutVars>
      </dgm:prSet>
      <dgm:spPr/>
    </dgm:pt>
  </dgm:ptLst>
  <dgm:cxnLst>
    <dgm:cxn modelId="{EA7A1016-448C-4638-9E38-446AF85485F8}" type="presOf" srcId="{13DD47B1-8A11-45D4-A49A-BA8743081B51}" destId="{40E69B71-2B3A-4B35-8E17-266956F8527A}" srcOrd="1" destOrd="0" presId="urn:microsoft.com/office/officeart/2005/8/layout/process5"/>
    <dgm:cxn modelId="{D1665F1E-55BB-4B71-BCF7-AD5DBE0DB037}" srcId="{4D310B69-E46D-4666-9F6B-DC2322E736E9}" destId="{510BCC48-D31F-4D57-B3A9-3726C1F3D6CC}" srcOrd="2" destOrd="0" parTransId="{D9CC5F14-C227-4C13-8558-57396C3FBF9B}" sibTransId="{13DD47B1-8A11-45D4-A49A-BA8743081B51}"/>
    <dgm:cxn modelId="{3BD1C72A-7383-4BFE-AF26-8DEDFEC7A0BB}" srcId="{4D310B69-E46D-4666-9F6B-DC2322E736E9}" destId="{C6376DB4-BCB5-42ED-878C-B35B6B11D843}" srcOrd="3" destOrd="0" parTransId="{0E758ABD-6A26-4CA8-A841-4B30A85858B5}" sibTransId="{FFD6E7C0-65AF-4200-A5A9-93B061A90FC9}"/>
    <dgm:cxn modelId="{A2907741-F91C-4134-9478-5B3691939657}" type="presOf" srcId="{8F51B8AA-47DA-494D-9C42-9A1411C536E1}" destId="{F0776BDB-BB79-4B14-A56A-815698533DA3}" srcOrd="0" destOrd="0" presId="urn:microsoft.com/office/officeart/2005/8/layout/process5"/>
    <dgm:cxn modelId="{A4531869-E2A1-4442-8EDC-8E78369A1AB7}" srcId="{4D310B69-E46D-4666-9F6B-DC2322E736E9}" destId="{8F51B8AA-47DA-494D-9C42-9A1411C536E1}" srcOrd="0" destOrd="0" parTransId="{DAACEA6A-9B82-4FE0-8CBF-7C0848529705}" sibTransId="{DAB4915C-2645-48F7-84B5-4D773C30EE37}"/>
    <dgm:cxn modelId="{D202FE4F-5B33-4453-BBEC-7CAE27CFE2AC}" type="presOf" srcId="{293DBCD3-A788-44E0-8C83-3ADA16819DFE}" destId="{8822E3B9-4E6C-4B90-9A05-1212EE31154B}" srcOrd="1" destOrd="0" presId="urn:microsoft.com/office/officeart/2005/8/layout/process5"/>
    <dgm:cxn modelId="{2B678076-1BC0-4934-9CF7-B1808DCD794F}" type="presOf" srcId="{13DD47B1-8A11-45D4-A49A-BA8743081B51}" destId="{68513DD5-3FAF-4D5D-B800-644B606167A7}" srcOrd="0" destOrd="0" presId="urn:microsoft.com/office/officeart/2005/8/layout/process5"/>
    <dgm:cxn modelId="{B6EE3D90-2F02-4AA5-B929-EF5697290109}" type="presOf" srcId="{DAB4915C-2645-48F7-84B5-4D773C30EE37}" destId="{19F6F933-935B-4377-BCC9-3254F3433E5C}" srcOrd="0" destOrd="0" presId="urn:microsoft.com/office/officeart/2005/8/layout/process5"/>
    <dgm:cxn modelId="{746F6AB9-726A-41BD-84B4-90DECB8B3DF7}" type="presOf" srcId="{EC6B9563-0530-4A15-AF37-574CA02F902D}" destId="{27B87970-9851-4B6E-A361-C7631EE066F0}" srcOrd="0" destOrd="0" presId="urn:microsoft.com/office/officeart/2005/8/layout/process5"/>
    <dgm:cxn modelId="{5426CBC0-8124-4587-8117-80E8FF32CA9E}" type="presOf" srcId="{4D310B69-E46D-4666-9F6B-DC2322E736E9}" destId="{10903A01-8B5A-4321-9BAA-EC0273798E74}" srcOrd="0" destOrd="0" presId="urn:microsoft.com/office/officeart/2005/8/layout/process5"/>
    <dgm:cxn modelId="{9243A6C1-F1F8-4D38-AD48-1BED9BF139EE}" type="presOf" srcId="{C6376DB4-BCB5-42ED-878C-B35B6B11D843}" destId="{6184AF07-A2EF-46B2-A376-B0033C619B25}" srcOrd="0" destOrd="0" presId="urn:microsoft.com/office/officeart/2005/8/layout/process5"/>
    <dgm:cxn modelId="{86C45ED0-77DE-4B87-9961-F334C42C8649}" type="presOf" srcId="{510BCC48-D31F-4D57-B3A9-3726C1F3D6CC}" destId="{813FB7EB-F293-4602-BC88-E13A32709829}" srcOrd="0" destOrd="0" presId="urn:microsoft.com/office/officeart/2005/8/layout/process5"/>
    <dgm:cxn modelId="{42D8B4D2-7C16-4B24-A83E-182B8EA77D66}" type="presOf" srcId="{DAB4915C-2645-48F7-84B5-4D773C30EE37}" destId="{3EA8CD46-D1E5-4898-902F-5929382F18BA}" srcOrd="1" destOrd="0" presId="urn:microsoft.com/office/officeart/2005/8/layout/process5"/>
    <dgm:cxn modelId="{E5FB39D6-9993-4922-96DA-E1D662230AD3}" type="presOf" srcId="{293DBCD3-A788-44E0-8C83-3ADA16819DFE}" destId="{549F6298-1E8E-4D3B-AC0E-E549F9EACF66}" srcOrd="0" destOrd="0" presId="urn:microsoft.com/office/officeart/2005/8/layout/process5"/>
    <dgm:cxn modelId="{A14FF3F5-A119-43C8-BCFB-3376D704D589}" srcId="{4D310B69-E46D-4666-9F6B-DC2322E736E9}" destId="{EC6B9563-0530-4A15-AF37-574CA02F902D}" srcOrd="1" destOrd="0" parTransId="{178136D6-9E13-4923-AE04-6112F23F73BD}" sibTransId="{293DBCD3-A788-44E0-8C83-3ADA16819DFE}"/>
    <dgm:cxn modelId="{91D19F78-1360-42D7-89DC-7B4665BD97D8}" type="presParOf" srcId="{10903A01-8B5A-4321-9BAA-EC0273798E74}" destId="{F0776BDB-BB79-4B14-A56A-815698533DA3}" srcOrd="0" destOrd="0" presId="urn:microsoft.com/office/officeart/2005/8/layout/process5"/>
    <dgm:cxn modelId="{320ED3F7-CF16-496B-9F3E-3115EE751983}" type="presParOf" srcId="{10903A01-8B5A-4321-9BAA-EC0273798E74}" destId="{19F6F933-935B-4377-BCC9-3254F3433E5C}" srcOrd="1" destOrd="0" presId="urn:microsoft.com/office/officeart/2005/8/layout/process5"/>
    <dgm:cxn modelId="{75408EFC-E44B-4997-87ED-3227B5118A52}" type="presParOf" srcId="{19F6F933-935B-4377-BCC9-3254F3433E5C}" destId="{3EA8CD46-D1E5-4898-902F-5929382F18BA}" srcOrd="0" destOrd="0" presId="urn:microsoft.com/office/officeart/2005/8/layout/process5"/>
    <dgm:cxn modelId="{19AF6B2B-207E-4CF1-9148-C11412610ADD}" type="presParOf" srcId="{10903A01-8B5A-4321-9BAA-EC0273798E74}" destId="{27B87970-9851-4B6E-A361-C7631EE066F0}" srcOrd="2" destOrd="0" presId="urn:microsoft.com/office/officeart/2005/8/layout/process5"/>
    <dgm:cxn modelId="{0CE65C81-172C-48A2-ABC9-4A104A1F974E}" type="presParOf" srcId="{10903A01-8B5A-4321-9BAA-EC0273798E74}" destId="{549F6298-1E8E-4D3B-AC0E-E549F9EACF66}" srcOrd="3" destOrd="0" presId="urn:microsoft.com/office/officeart/2005/8/layout/process5"/>
    <dgm:cxn modelId="{0ECFC467-7B77-4280-A075-9FAC5D766460}" type="presParOf" srcId="{549F6298-1E8E-4D3B-AC0E-E549F9EACF66}" destId="{8822E3B9-4E6C-4B90-9A05-1212EE31154B}" srcOrd="0" destOrd="0" presId="urn:microsoft.com/office/officeart/2005/8/layout/process5"/>
    <dgm:cxn modelId="{CF829656-8C2E-49F6-8234-75C7D76F432E}" type="presParOf" srcId="{10903A01-8B5A-4321-9BAA-EC0273798E74}" destId="{813FB7EB-F293-4602-BC88-E13A32709829}" srcOrd="4" destOrd="0" presId="urn:microsoft.com/office/officeart/2005/8/layout/process5"/>
    <dgm:cxn modelId="{568D0083-3117-4330-BB68-3954024257B0}" type="presParOf" srcId="{10903A01-8B5A-4321-9BAA-EC0273798E74}" destId="{68513DD5-3FAF-4D5D-B800-644B606167A7}" srcOrd="5" destOrd="0" presId="urn:microsoft.com/office/officeart/2005/8/layout/process5"/>
    <dgm:cxn modelId="{D733CCDA-5A8E-4F69-8570-240E5B8F96A5}" type="presParOf" srcId="{68513DD5-3FAF-4D5D-B800-644B606167A7}" destId="{40E69B71-2B3A-4B35-8E17-266956F8527A}" srcOrd="0" destOrd="0" presId="urn:microsoft.com/office/officeart/2005/8/layout/process5"/>
    <dgm:cxn modelId="{2B968328-78B1-4BCE-930B-754976193C7A}" type="presParOf" srcId="{10903A01-8B5A-4321-9BAA-EC0273798E74}" destId="{6184AF07-A2EF-46B2-A376-B0033C619B25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5E54AE2-A685-4F5E-8237-9F2745B237A5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E78FB36-4AB9-41BE-A74B-A2E576FDB1EE}">
      <dgm:prSet phldrT="[Text]"/>
      <dgm:spPr/>
      <dgm:t>
        <a:bodyPr/>
        <a:lstStyle/>
        <a:p>
          <a:r>
            <a:rPr lang="hr-HR" dirty="0"/>
            <a:t>Međunarodna mobilnost</a:t>
          </a:r>
          <a:endParaRPr lang="en-GB" dirty="0"/>
        </a:p>
      </dgm:t>
    </dgm:pt>
    <dgm:pt modelId="{60637C25-A487-4143-8D76-3165B72A6F90}" type="parTrans" cxnId="{69ABAEFB-4B4F-49D4-B7B1-920D31CE653A}">
      <dgm:prSet/>
      <dgm:spPr/>
      <dgm:t>
        <a:bodyPr/>
        <a:lstStyle/>
        <a:p>
          <a:endParaRPr lang="en-GB"/>
        </a:p>
      </dgm:t>
    </dgm:pt>
    <dgm:pt modelId="{84A50E8B-D4F3-49B4-B6BF-83FAFC559BBA}" type="sibTrans" cxnId="{69ABAEFB-4B4F-49D4-B7B1-920D31CE653A}">
      <dgm:prSet/>
      <dgm:spPr/>
      <dgm:t>
        <a:bodyPr/>
        <a:lstStyle/>
        <a:p>
          <a:endParaRPr lang="en-GB"/>
        </a:p>
      </dgm:t>
    </dgm:pt>
    <dgm:pt modelId="{2592AA03-B69F-4770-84F6-8194FD4780A7}">
      <dgm:prSet phldrT="[Text]"/>
      <dgm:spPr/>
      <dgm:t>
        <a:bodyPr/>
        <a:lstStyle/>
        <a:p>
          <a:r>
            <a:rPr lang="hr-HR" dirty="0"/>
            <a:t>Rad na osobnom istraživačkom projektu</a:t>
          </a:r>
          <a:endParaRPr lang="en-GB" dirty="0"/>
        </a:p>
      </dgm:t>
    </dgm:pt>
    <dgm:pt modelId="{A946A2D7-5E7F-4FF4-9972-C265975A914D}" type="parTrans" cxnId="{E33C44BA-D96A-4DAC-BAF8-25BA9F3AE869}">
      <dgm:prSet/>
      <dgm:spPr/>
      <dgm:t>
        <a:bodyPr/>
        <a:lstStyle/>
        <a:p>
          <a:endParaRPr lang="en-GB"/>
        </a:p>
      </dgm:t>
    </dgm:pt>
    <dgm:pt modelId="{5A67AA64-8E73-439D-9A93-0772664076C0}" type="sibTrans" cxnId="{E33C44BA-D96A-4DAC-BAF8-25BA9F3AE869}">
      <dgm:prSet/>
      <dgm:spPr/>
      <dgm:t>
        <a:bodyPr/>
        <a:lstStyle/>
        <a:p>
          <a:endParaRPr lang="en-GB"/>
        </a:p>
      </dgm:t>
    </dgm:pt>
    <dgm:pt modelId="{03BCDD3C-FD4D-4E73-94FE-AC8EDE34E437}">
      <dgm:prSet phldrT="[Text]"/>
      <dgm:spPr/>
      <dgm:t>
        <a:bodyPr/>
        <a:lstStyle/>
        <a:p>
          <a:r>
            <a:rPr lang="hr-HR" dirty="0"/>
            <a:t>Zapošljavanje za vrijeme trajanja projekta (do 3 godine)</a:t>
          </a:r>
          <a:endParaRPr lang="en-GB" dirty="0"/>
        </a:p>
      </dgm:t>
    </dgm:pt>
    <dgm:pt modelId="{F107902E-9A91-4470-B21A-F2FB2284D2D0}" type="parTrans" cxnId="{4AD27C08-7280-4816-9871-73374EF89BB1}">
      <dgm:prSet/>
      <dgm:spPr/>
      <dgm:t>
        <a:bodyPr/>
        <a:lstStyle/>
        <a:p>
          <a:endParaRPr lang="en-GB"/>
        </a:p>
      </dgm:t>
    </dgm:pt>
    <dgm:pt modelId="{F18060B2-9BFE-4FCA-BE29-661FB7CAEAEA}" type="sibTrans" cxnId="{4AD27C08-7280-4816-9871-73374EF89BB1}">
      <dgm:prSet/>
      <dgm:spPr/>
      <dgm:t>
        <a:bodyPr/>
        <a:lstStyle/>
        <a:p>
          <a:endParaRPr lang="en-GB"/>
        </a:p>
      </dgm:t>
    </dgm:pt>
    <dgm:pt modelId="{FCE78D69-06BB-46BF-925C-FBBEE23BB6D7}">
      <dgm:prSet phldrT="[Text]"/>
      <dgm:spPr/>
      <dgm:t>
        <a:bodyPr/>
        <a:lstStyle/>
        <a:p>
          <a:r>
            <a:rPr lang="hr-HR" dirty="0"/>
            <a:t>Mogućnost međusektorske i interdisciplinarne mobilnosti</a:t>
          </a:r>
          <a:endParaRPr lang="en-GB" dirty="0"/>
        </a:p>
      </dgm:t>
    </dgm:pt>
    <dgm:pt modelId="{7D50C36C-31F5-4750-9614-2FB7D65EE0E6}" type="parTrans" cxnId="{2DA3FB09-8839-4F9E-93F0-E7469518BB83}">
      <dgm:prSet/>
      <dgm:spPr/>
      <dgm:t>
        <a:bodyPr/>
        <a:lstStyle/>
        <a:p>
          <a:endParaRPr lang="en-GB"/>
        </a:p>
      </dgm:t>
    </dgm:pt>
    <dgm:pt modelId="{FD8C0ECB-00B1-4353-AEE6-D5B85320AE43}" type="sibTrans" cxnId="{2DA3FB09-8839-4F9E-93F0-E7469518BB83}">
      <dgm:prSet/>
      <dgm:spPr/>
      <dgm:t>
        <a:bodyPr/>
        <a:lstStyle/>
        <a:p>
          <a:endParaRPr lang="en-GB"/>
        </a:p>
      </dgm:t>
    </dgm:pt>
    <dgm:pt modelId="{4836C086-5AAE-42AA-B881-B19EDEDFD85A}" type="pres">
      <dgm:prSet presAssocID="{85E54AE2-A685-4F5E-8237-9F2745B237A5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A6DE9AE0-ADB8-40BF-98CD-B8F642358C02}" type="pres">
      <dgm:prSet presAssocID="{03BCDD3C-FD4D-4E73-94FE-AC8EDE34E437}" presName="Accent4" presStyleCnt="0"/>
      <dgm:spPr/>
    </dgm:pt>
    <dgm:pt modelId="{5119B096-F527-4490-8145-837673BDAD09}" type="pres">
      <dgm:prSet presAssocID="{03BCDD3C-FD4D-4E73-94FE-AC8EDE34E437}" presName="Accent" presStyleLbl="node1" presStyleIdx="0" presStyleCnt="4"/>
      <dgm:spPr/>
    </dgm:pt>
    <dgm:pt modelId="{83C71A3A-D166-4BB6-9508-265F998E5E8E}" type="pres">
      <dgm:prSet presAssocID="{03BCDD3C-FD4D-4E73-94FE-AC8EDE34E437}" presName="ParentBackground4" presStyleCnt="0"/>
      <dgm:spPr/>
    </dgm:pt>
    <dgm:pt modelId="{4296E201-9B03-4F78-B6D1-767AE3FBD406}" type="pres">
      <dgm:prSet presAssocID="{03BCDD3C-FD4D-4E73-94FE-AC8EDE34E437}" presName="ParentBackground" presStyleLbl="fgAcc1" presStyleIdx="0" presStyleCnt="4"/>
      <dgm:spPr/>
    </dgm:pt>
    <dgm:pt modelId="{F5B1313E-D652-4C5F-8854-48A3BE0A89A0}" type="pres">
      <dgm:prSet presAssocID="{03BCDD3C-FD4D-4E73-94FE-AC8EDE34E437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BB1F2AB6-121E-493E-BFC0-1589AAB6B6B5}" type="pres">
      <dgm:prSet presAssocID="{2592AA03-B69F-4770-84F6-8194FD4780A7}" presName="Accent3" presStyleCnt="0"/>
      <dgm:spPr/>
    </dgm:pt>
    <dgm:pt modelId="{06BB8598-CEFC-4CA4-B599-974E2C42FF91}" type="pres">
      <dgm:prSet presAssocID="{2592AA03-B69F-4770-84F6-8194FD4780A7}" presName="Accent" presStyleLbl="node1" presStyleIdx="1" presStyleCnt="4"/>
      <dgm:spPr/>
    </dgm:pt>
    <dgm:pt modelId="{55883F9C-ABF7-4AC7-9BB1-59052A3EF29E}" type="pres">
      <dgm:prSet presAssocID="{2592AA03-B69F-4770-84F6-8194FD4780A7}" presName="ParentBackground3" presStyleCnt="0"/>
      <dgm:spPr/>
    </dgm:pt>
    <dgm:pt modelId="{FA7BC22B-5A5B-4F28-BC96-EAADE330A39E}" type="pres">
      <dgm:prSet presAssocID="{2592AA03-B69F-4770-84F6-8194FD4780A7}" presName="ParentBackground" presStyleLbl="fgAcc1" presStyleIdx="1" presStyleCnt="4"/>
      <dgm:spPr/>
    </dgm:pt>
    <dgm:pt modelId="{EF0A0552-9E07-4ED3-849B-927CA371766C}" type="pres">
      <dgm:prSet presAssocID="{2592AA03-B69F-4770-84F6-8194FD4780A7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AA3EB3E3-A9FD-47A4-9954-D05CC906AD4B}" type="pres">
      <dgm:prSet presAssocID="{FCE78D69-06BB-46BF-925C-FBBEE23BB6D7}" presName="Accent2" presStyleCnt="0"/>
      <dgm:spPr/>
    </dgm:pt>
    <dgm:pt modelId="{B206A6CF-A778-4736-BBAF-9248841F4FBE}" type="pres">
      <dgm:prSet presAssocID="{FCE78D69-06BB-46BF-925C-FBBEE23BB6D7}" presName="Accent" presStyleLbl="node1" presStyleIdx="2" presStyleCnt="4"/>
      <dgm:spPr/>
    </dgm:pt>
    <dgm:pt modelId="{47C0BD32-0E83-4B48-B658-FCA6CF6B214C}" type="pres">
      <dgm:prSet presAssocID="{FCE78D69-06BB-46BF-925C-FBBEE23BB6D7}" presName="ParentBackground2" presStyleCnt="0"/>
      <dgm:spPr/>
    </dgm:pt>
    <dgm:pt modelId="{D4D9063F-171D-4B49-AFC4-D93050737EE2}" type="pres">
      <dgm:prSet presAssocID="{FCE78D69-06BB-46BF-925C-FBBEE23BB6D7}" presName="ParentBackground" presStyleLbl="fgAcc1" presStyleIdx="2" presStyleCnt="4"/>
      <dgm:spPr/>
    </dgm:pt>
    <dgm:pt modelId="{12DC0B3D-252B-461B-9A55-9E182C4CF9AE}" type="pres">
      <dgm:prSet presAssocID="{FCE78D69-06BB-46BF-925C-FBBEE23BB6D7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B38EBDAC-A521-4854-92C0-ABAD2F7293E4}" type="pres">
      <dgm:prSet presAssocID="{FE78FB36-4AB9-41BE-A74B-A2E576FDB1EE}" presName="Accent1" presStyleCnt="0"/>
      <dgm:spPr/>
    </dgm:pt>
    <dgm:pt modelId="{B673F393-09D6-4D50-8BB9-7E598B9D8151}" type="pres">
      <dgm:prSet presAssocID="{FE78FB36-4AB9-41BE-A74B-A2E576FDB1EE}" presName="Accent" presStyleLbl="node1" presStyleIdx="3" presStyleCnt="4"/>
      <dgm:spPr/>
    </dgm:pt>
    <dgm:pt modelId="{71E0CFBC-56D3-4E69-A7BA-67993B9BB241}" type="pres">
      <dgm:prSet presAssocID="{FE78FB36-4AB9-41BE-A74B-A2E576FDB1EE}" presName="ParentBackground1" presStyleCnt="0"/>
      <dgm:spPr/>
    </dgm:pt>
    <dgm:pt modelId="{5BBCEB0D-9401-49F9-A113-08DDB7E6ACAB}" type="pres">
      <dgm:prSet presAssocID="{FE78FB36-4AB9-41BE-A74B-A2E576FDB1EE}" presName="ParentBackground" presStyleLbl="fgAcc1" presStyleIdx="3" presStyleCnt="4"/>
      <dgm:spPr/>
    </dgm:pt>
    <dgm:pt modelId="{0B9729BF-D01C-44AB-82F9-5A70BC058E1D}" type="pres">
      <dgm:prSet presAssocID="{FE78FB36-4AB9-41BE-A74B-A2E576FDB1EE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35888F04-6284-4867-A1C0-594B71E6E320}" type="presOf" srcId="{FCE78D69-06BB-46BF-925C-FBBEE23BB6D7}" destId="{D4D9063F-171D-4B49-AFC4-D93050737EE2}" srcOrd="0" destOrd="0" presId="urn:microsoft.com/office/officeart/2011/layout/CircleProcess"/>
    <dgm:cxn modelId="{4AD27C08-7280-4816-9871-73374EF89BB1}" srcId="{85E54AE2-A685-4F5E-8237-9F2745B237A5}" destId="{03BCDD3C-FD4D-4E73-94FE-AC8EDE34E437}" srcOrd="3" destOrd="0" parTransId="{F107902E-9A91-4470-B21A-F2FB2284D2D0}" sibTransId="{F18060B2-9BFE-4FCA-BE29-661FB7CAEAEA}"/>
    <dgm:cxn modelId="{2DA3FB09-8839-4F9E-93F0-E7469518BB83}" srcId="{85E54AE2-A685-4F5E-8237-9F2745B237A5}" destId="{FCE78D69-06BB-46BF-925C-FBBEE23BB6D7}" srcOrd="1" destOrd="0" parTransId="{7D50C36C-31F5-4750-9614-2FB7D65EE0E6}" sibTransId="{FD8C0ECB-00B1-4353-AEE6-D5B85320AE43}"/>
    <dgm:cxn modelId="{070D4922-094C-412C-8A48-F27562D292D0}" type="presOf" srcId="{03BCDD3C-FD4D-4E73-94FE-AC8EDE34E437}" destId="{F5B1313E-D652-4C5F-8854-48A3BE0A89A0}" srcOrd="1" destOrd="0" presId="urn:microsoft.com/office/officeart/2011/layout/CircleProcess"/>
    <dgm:cxn modelId="{50178B45-C0F2-4024-B77B-6670E26FCC48}" type="presOf" srcId="{2592AA03-B69F-4770-84F6-8194FD4780A7}" destId="{FA7BC22B-5A5B-4F28-BC96-EAADE330A39E}" srcOrd="0" destOrd="0" presId="urn:microsoft.com/office/officeart/2011/layout/CircleProcess"/>
    <dgm:cxn modelId="{48981E54-0CDF-4E88-8D79-1CC399D2AD41}" type="presOf" srcId="{2592AA03-B69F-4770-84F6-8194FD4780A7}" destId="{EF0A0552-9E07-4ED3-849B-927CA371766C}" srcOrd="1" destOrd="0" presId="urn:microsoft.com/office/officeart/2011/layout/CircleProcess"/>
    <dgm:cxn modelId="{FDA5BD93-A13E-4EFE-85DE-DB488A16CCEB}" type="presOf" srcId="{FCE78D69-06BB-46BF-925C-FBBEE23BB6D7}" destId="{12DC0B3D-252B-461B-9A55-9E182C4CF9AE}" srcOrd="1" destOrd="0" presId="urn:microsoft.com/office/officeart/2011/layout/CircleProcess"/>
    <dgm:cxn modelId="{8C263EA4-BA83-4875-8B68-D5E06512F03F}" type="presOf" srcId="{85E54AE2-A685-4F5E-8237-9F2745B237A5}" destId="{4836C086-5AAE-42AA-B881-B19EDEDFD85A}" srcOrd="0" destOrd="0" presId="urn:microsoft.com/office/officeart/2011/layout/CircleProcess"/>
    <dgm:cxn modelId="{93A543B7-FD8B-431D-A145-1978B5FFADBC}" type="presOf" srcId="{03BCDD3C-FD4D-4E73-94FE-AC8EDE34E437}" destId="{4296E201-9B03-4F78-B6D1-767AE3FBD406}" srcOrd="0" destOrd="0" presId="urn:microsoft.com/office/officeart/2011/layout/CircleProcess"/>
    <dgm:cxn modelId="{E33C44BA-D96A-4DAC-BAF8-25BA9F3AE869}" srcId="{85E54AE2-A685-4F5E-8237-9F2745B237A5}" destId="{2592AA03-B69F-4770-84F6-8194FD4780A7}" srcOrd="2" destOrd="0" parTransId="{A946A2D7-5E7F-4FF4-9972-C265975A914D}" sibTransId="{5A67AA64-8E73-439D-9A93-0772664076C0}"/>
    <dgm:cxn modelId="{0A3CD2D2-CB31-4876-BF6F-716FAA2D6409}" type="presOf" srcId="{FE78FB36-4AB9-41BE-A74B-A2E576FDB1EE}" destId="{0B9729BF-D01C-44AB-82F9-5A70BC058E1D}" srcOrd="1" destOrd="0" presId="urn:microsoft.com/office/officeart/2011/layout/CircleProcess"/>
    <dgm:cxn modelId="{F290CDDD-9FAC-430C-8A0D-69915446750C}" type="presOf" srcId="{FE78FB36-4AB9-41BE-A74B-A2E576FDB1EE}" destId="{5BBCEB0D-9401-49F9-A113-08DDB7E6ACAB}" srcOrd="0" destOrd="0" presId="urn:microsoft.com/office/officeart/2011/layout/CircleProcess"/>
    <dgm:cxn modelId="{69ABAEFB-4B4F-49D4-B7B1-920D31CE653A}" srcId="{85E54AE2-A685-4F5E-8237-9F2745B237A5}" destId="{FE78FB36-4AB9-41BE-A74B-A2E576FDB1EE}" srcOrd="0" destOrd="0" parTransId="{60637C25-A487-4143-8D76-3165B72A6F90}" sibTransId="{84A50E8B-D4F3-49B4-B6BF-83FAFC559BBA}"/>
    <dgm:cxn modelId="{8A1D82D8-F9D9-4606-A441-49DB0624C42A}" type="presParOf" srcId="{4836C086-5AAE-42AA-B881-B19EDEDFD85A}" destId="{A6DE9AE0-ADB8-40BF-98CD-B8F642358C02}" srcOrd="0" destOrd="0" presId="urn:microsoft.com/office/officeart/2011/layout/CircleProcess"/>
    <dgm:cxn modelId="{2D3C434C-A621-4CCD-8687-C477DF556509}" type="presParOf" srcId="{A6DE9AE0-ADB8-40BF-98CD-B8F642358C02}" destId="{5119B096-F527-4490-8145-837673BDAD09}" srcOrd="0" destOrd="0" presId="urn:microsoft.com/office/officeart/2011/layout/CircleProcess"/>
    <dgm:cxn modelId="{953EC27B-C2AC-4901-8AD1-FF391C19A152}" type="presParOf" srcId="{4836C086-5AAE-42AA-B881-B19EDEDFD85A}" destId="{83C71A3A-D166-4BB6-9508-265F998E5E8E}" srcOrd="1" destOrd="0" presId="urn:microsoft.com/office/officeart/2011/layout/CircleProcess"/>
    <dgm:cxn modelId="{0B8AFC61-3CC9-4CA3-8E22-9D5DF306F853}" type="presParOf" srcId="{83C71A3A-D166-4BB6-9508-265F998E5E8E}" destId="{4296E201-9B03-4F78-B6D1-767AE3FBD406}" srcOrd="0" destOrd="0" presId="urn:microsoft.com/office/officeart/2011/layout/CircleProcess"/>
    <dgm:cxn modelId="{BA770B80-35E2-44FB-95B4-5DD546EF6C1D}" type="presParOf" srcId="{4836C086-5AAE-42AA-B881-B19EDEDFD85A}" destId="{F5B1313E-D652-4C5F-8854-48A3BE0A89A0}" srcOrd="2" destOrd="0" presId="urn:microsoft.com/office/officeart/2011/layout/CircleProcess"/>
    <dgm:cxn modelId="{A4BAD4FA-CADF-4956-9D97-038F0C313FA6}" type="presParOf" srcId="{4836C086-5AAE-42AA-B881-B19EDEDFD85A}" destId="{BB1F2AB6-121E-493E-BFC0-1589AAB6B6B5}" srcOrd="3" destOrd="0" presId="urn:microsoft.com/office/officeart/2011/layout/CircleProcess"/>
    <dgm:cxn modelId="{38EAE434-CE43-4975-BF4E-8998E1B4FCDE}" type="presParOf" srcId="{BB1F2AB6-121E-493E-BFC0-1589AAB6B6B5}" destId="{06BB8598-CEFC-4CA4-B599-974E2C42FF91}" srcOrd="0" destOrd="0" presId="urn:microsoft.com/office/officeart/2011/layout/CircleProcess"/>
    <dgm:cxn modelId="{0F789A69-CCF1-49BF-B9BB-ACA74EC000D2}" type="presParOf" srcId="{4836C086-5AAE-42AA-B881-B19EDEDFD85A}" destId="{55883F9C-ABF7-4AC7-9BB1-59052A3EF29E}" srcOrd="4" destOrd="0" presId="urn:microsoft.com/office/officeart/2011/layout/CircleProcess"/>
    <dgm:cxn modelId="{419D7E15-0D6F-41EF-8DA0-7091E7D187FF}" type="presParOf" srcId="{55883F9C-ABF7-4AC7-9BB1-59052A3EF29E}" destId="{FA7BC22B-5A5B-4F28-BC96-EAADE330A39E}" srcOrd="0" destOrd="0" presId="urn:microsoft.com/office/officeart/2011/layout/CircleProcess"/>
    <dgm:cxn modelId="{0BEA4F63-ADE1-4C90-8B28-10B79F15EA97}" type="presParOf" srcId="{4836C086-5AAE-42AA-B881-B19EDEDFD85A}" destId="{EF0A0552-9E07-4ED3-849B-927CA371766C}" srcOrd="5" destOrd="0" presId="urn:microsoft.com/office/officeart/2011/layout/CircleProcess"/>
    <dgm:cxn modelId="{22147EF0-2EDF-44F7-AA39-702451D96465}" type="presParOf" srcId="{4836C086-5AAE-42AA-B881-B19EDEDFD85A}" destId="{AA3EB3E3-A9FD-47A4-9954-D05CC906AD4B}" srcOrd="6" destOrd="0" presId="urn:microsoft.com/office/officeart/2011/layout/CircleProcess"/>
    <dgm:cxn modelId="{9E56459A-51E9-4625-B663-9FE1D7B18B3E}" type="presParOf" srcId="{AA3EB3E3-A9FD-47A4-9954-D05CC906AD4B}" destId="{B206A6CF-A778-4736-BBAF-9248841F4FBE}" srcOrd="0" destOrd="0" presId="urn:microsoft.com/office/officeart/2011/layout/CircleProcess"/>
    <dgm:cxn modelId="{12C0DCBF-1BAC-4E33-A4D4-4F29DD83565E}" type="presParOf" srcId="{4836C086-5AAE-42AA-B881-B19EDEDFD85A}" destId="{47C0BD32-0E83-4B48-B658-FCA6CF6B214C}" srcOrd="7" destOrd="0" presId="urn:microsoft.com/office/officeart/2011/layout/CircleProcess"/>
    <dgm:cxn modelId="{369CF9DE-B10C-4139-96E8-7944562C137A}" type="presParOf" srcId="{47C0BD32-0E83-4B48-B658-FCA6CF6B214C}" destId="{D4D9063F-171D-4B49-AFC4-D93050737EE2}" srcOrd="0" destOrd="0" presId="urn:microsoft.com/office/officeart/2011/layout/CircleProcess"/>
    <dgm:cxn modelId="{8034312D-08C8-4809-A45A-64255E3B5D52}" type="presParOf" srcId="{4836C086-5AAE-42AA-B881-B19EDEDFD85A}" destId="{12DC0B3D-252B-461B-9A55-9E182C4CF9AE}" srcOrd="8" destOrd="0" presId="urn:microsoft.com/office/officeart/2011/layout/CircleProcess"/>
    <dgm:cxn modelId="{065199B6-B382-4615-B672-AAAD66FAC766}" type="presParOf" srcId="{4836C086-5AAE-42AA-B881-B19EDEDFD85A}" destId="{B38EBDAC-A521-4854-92C0-ABAD2F7293E4}" srcOrd="9" destOrd="0" presId="urn:microsoft.com/office/officeart/2011/layout/CircleProcess"/>
    <dgm:cxn modelId="{4A1FAA1F-0E2F-412F-A311-37B61769699A}" type="presParOf" srcId="{B38EBDAC-A521-4854-92C0-ABAD2F7293E4}" destId="{B673F393-09D6-4D50-8BB9-7E598B9D8151}" srcOrd="0" destOrd="0" presId="urn:microsoft.com/office/officeart/2011/layout/CircleProcess"/>
    <dgm:cxn modelId="{8C90963C-F93A-4A87-8614-115190120301}" type="presParOf" srcId="{4836C086-5AAE-42AA-B881-B19EDEDFD85A}" destId="{71E0CFBC-56D3-4E69-A7BA-67993B9BB241}" srcOrd="10" destOrd="0" presId="urn:microsoft.com/office/officeart/2011/layout/CircleProcess"/>
    <dgm:cxn modelId="{8359965E-CAA1-4E04-8B77-7EC3426C61E0}" type="presParOf" srcId="{71E0CFBC-56D3-4E69-A7BA-67993B9BB241}" destId="{5BBCEB0D-9401-49F9-A113-08DDB7E6ACAB}" srcOrd="0" destOrd="0" presId="urn:microsoft.com/office/officeart/2011/layout/CircleProcess"/>
    <dgm:cxn modelId="{C95C9D4E-5FD6-4715-85CC-D48CB27057C6}" type="presParOf" srcId="{4836C086-5AAE-42AA-B881-B19EDEDFD85A}" destId="{0B9729BF-D01C-44AB-82F9-5A70BC058E1D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3C5082F-9935-4048-A3CA-F180BA2EAB8A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hr-HR"/>
        </a:p>
      </dgm:t>
    </dgm:pt>
    <dgm:pt modelId="{778D64AA-7A55-482B-B5A8-A82097FAC065}">
      <dgm:prSet phldrT="[Text]"/>
      <dgm:spPr/>
      <dgm:t>
        <a:bodyPr/>
        <a:lstStyle/>
        <a:p>
          <a:r>
            <a:rPr lang="hr-HR" dirty="0">
              <a:latin typeface="Arial" panose="020B0604020202020204" pitchFamily="34" charset="0"/>
              <a:cs typeface="Arial" panose="020B0604020202020204" pitchFamily="34" charset="0"/>
            </a:rPr>
            <a:t>Međunarodna, međusektorska i interdisciplinarna razmjena osoblja (upućivanje i aktivnosti umrežavanja)</a:t>
          </a:r>
        </a:p>
      </dgm:t>
    </dgm:pt>
    <dgm:pt modelId="{1A386646-0D64-4D9E-9CEE-53071BABBF93}" type="parTrans" cxnId="{92DBF6E3-5A75-40BB-B9CD-FA9FDDEB3C54}">
      <dgm:prSet/>
      <dgm:spPr/>
      <dgm:t>
        <a:bodyPr/>
        <a:lstStyle/>
        <a:p>
          <a:endParaRPr lang="hr-HR"/>
        </a:p>
      </dgm:t>
    </dgm:pt>
    <dgm:pt modelId="{53C8804E-0C22-42DB-90B9-0C06055971E2}" type="sibTrans" cxnId="{92DBF6E3-5A75-40BB-B9CD-FA9FDDEB3C54}">
      <dgm:prSet/>
      <dgm:spPr/>
      <dgm:t>
        <a:bodyPr/>
        <a:lstStyle/>
        <a:p>
          <a:endParaRPr lang="hr-HR"/>
        </a:p>
      </dgm:t>
    </dgm:pt>
    <dgm:pt modelId="{F56550B2-5105-4993-A1F5-CC01128E6219}">
      <dgm:prSet phldrT="[Text]"/>
      <dgm:spPr/>
      <dgm:t>
        <a:bodyPr/>
        <a:lstStyle/>
        <a:p>
          <a:r>
            <a:rPr lang="hr-HR" dirty="0">
              <a:latin typeface="Arial" panose="020B0604020202020204" pitchFamily="34" charset="0"/>
              <a:cs typeface="Arial" panose="020B0604020202020204" pitchFamily="34" charset="0"/>
            </a:rPr>
            <a:t>Razmjena znanja i dobrih praksi između partnera u konzorciju </a:t>
          </a:r>
        </a:p>
      </dgm:t>
    </dgm:pt>
    <dgm:pt modelId="{8F4B8211-3781-4EAB-B254-B8300F45099E}" type="parTrans" cxnId="{D8AC2DBD-05DC-4217-A9CF-B744FD7060DC}">
      <dgm:prSet/>
      <dgm:spPr/>
      <dgm:t>
        <a:bodyPr/>
        <a:lstStyle/>
        <a:p>
          <a:endParaRPr lang="hr-HR"/>
        </a:p>
      </dgm:t>
    </dgm:pt>
    <dgm:pt modelId="{58BC8D4B-B824-4863-B465-5BB89D8042A6}" type="sibTrans" cxnId="{D8AC2DBD-05DC-4217-A9CF-B744FD7060DC}">
      <dgm:prSet/>
      <dgm:spPr/>
      <dgm:t>
        <a:bodyPr/>
        <a:lstStyle/>
        <a:p>
          <a:endParaRPr lang="hr-HR"/>
        </a:p>
      </dgm:t>
    </dgm:pt>
    <dgm:pt modelId="{2434DA2F-DA3E-4099-B940-2D29CABFD39A}">
      <dgm:prSet phldrT="[Text]"/>
      <dgm:spPr/>
      <dgm:t>
        <a:bodyPr/>
        <a:lstStyle/>
        <a:p>
          <a:r>
            <a:rPr lang="hr-HR" dirty="0">
              <a:latin typeface="Arial" panose="020B0604020202020204" pitchFamily="34" charset="0"/>
              <a:cs typeface="Arial" panose="020B0604020202020204" pitchFamily="34" charset="0"/>
            </a:rPr>
            <a:t>Suradnja između akademskog i neakademskog sektora (uključujući i SME)</a:t>
          </a:r>
        </a:p>
      </dgm:t>
    </dgm:pt>
    <dgm:pt modelId="{CC58EE2F-8CD7-4E78-A7C4-81377CBDB2A2}" type="parTrans" cxnId="{3EAB5F4E-8FEA-4E31-BA38-B71318A1B1F8}">
      <dgm:prSet/>
      <dgm:spPr/>
      <dgm:t>
        <a:bodyPr/>
        <a:lstStyle/>
        <a:p>
          <a:endParaRPr lang="hr-HR"/>
        </a:p>
      </dgm:t>
    </dgm:pt>
    <dgm:pt modelId="{8A7BB64E-2F9D-49E8-95EE-3ABA430991EA}" type="sibTrans" cxnId="{3EAB5F4E-8FEA-4E31-BA38-B71318A1B1F8}">
      <dgm:prSet/>
      <dgm:spPr/>
      <dgm:t>
        <a:bodyPr/>
        <a:lstStyle/>
        <a:p>
          <a:endParaRPr lang="hr-HR"/>
        </a:p>
      </dgm:t>
    </dgm:pt>
    <dgm:pt modelId="{ECBFAD84-7016-4AFC-9CA3-A1C39CD6BDDB}">
      <dgm:prSet phldrT="[Text]"/>
      <dgm:spPr/>
      <dgm:t>
        <a:bodyPr/>
        <a:lstStyle/>
        <a:p>
          <a:r>
            <a:rPr lang="hr-HR" dirty="0">
              <a:latin typeface="Arial" panose="020B0604020202020204" pitchFamily="34" charset="0"/>
              <a:cs typeface="Arial" panose="020B0604020202020204" pitchFamily="34" charset="0"/>
            </a:rPr>
            <a:t>Suradnja diljem svijeta</a:t>
          </a:r>
        </a:p>
      </dgm:t>
    </dgm:pt>
    <dgm:pt modelId="{79AFA2FA-26CE-4CDF-A708-03BA9C94EB5E}" type="parTrans" cxnId="{4B091570-8168-4C0C-869C-4E72A6E1468B}">
      <dgm:prSet/>
      <dgm:spPr/>
      <dgm:t>
        <a:bodyPr/>
        <a:lstStyle/>
        <a:p>
          <a:endParaRPr lang="hr-HR"/>
        </a:p>
      </dgm:t>
    </dgm:pt>
    <dgm:pt modelId="{CFD3CC9C-D64B-4E80-B7DC-7A49B750A5B0}" type="sibTrans" cxnId="{4B091570-8168-4C0C-869C-4E72A6E1468B}">
      <dgm:prSet/>
      <dgm:spPr/>
      <dgm:t>
        <a:bodyPr/>
        <a:lstStyle/>
        <a:p>
          <a:endParaRPr lang="hr-HR"/>
        </a:p>
      </dgm:t>
    </dgm:pt>
    <dgm:pt modelId="{95E7E1AB-24E4-41B5-B157-5D448D9BACE3}">
      <dgm:prSet phldrT="[Text]"/>
      <dgm:spPr/>
      <dgm:t>
        <a:bodyPr/>
        <a:lstStyle/>
        <a:p>
          <a:r>
            <a:rPr lang="hr-HR" dirty="0">
              <a:latin typeface="Arial" panose="020B0604020202020204" pitchFamily="34" charset="0"/>
              <a:cs typeface="Arial" panose="020B0604020202020204" pitchFamily="34" charset="0"/>
            </a:rPr>
            <a:t>Međunarodni konzorcij predlaže zajednički istraživački projekt</a:t>
          </a:r>
        </a:p>
      </dgm:t>
    </dgm:pt>
    <dgm:pt modelId="{4107822F-F067-4B13-BC4A-AB7CAFF327EB}" type="parTrans" cxnId="{C115241C-C1A6-4509-AECC-5A16ABCF64A1}">
      <dgm:prSet/>
      <dgm:spPr/>
      <dgm:t>
        <a:bodyPr/>
        <a:lstStyle/>
        <a:p>
          <a:endParaRPr lang="en-GB"/>
        </a:p>
      </dgm:t>
    </dgm:pt>
    <dgm:pt modelId="{B2633405-508B-4E98-B3DE-58F0237A4909}" type="sibTrans" cxnId="{C115241C-C1A6-4509-AECC-5A16ABCF64A1}">
      <dgm:prSet/>
      <dgm:spPr/>
      <dgm:t>
        <a:bodyPr/>
        <a:lstStyle/>
        <a:p>
          <a:endParaRPr lang="en-GB"/>
        </a:p>
      </dgm:t>
    </dgm:pt>
    <dgm:pt modelId="{EEDE71EB-C19D-44AA-AA65-267AD8BF7BB7}" type="pres">
      <dgm:prSet presAssocID="{43C5082F-9935-4048-A3CA-F180BA2EAB8A}" presName="Name0" presStyleCnt="0">
        <dgm:presLayoutVars>
          <dgm:chMax val="7"/>
          <dgm:chPref val="7"/>
          <dgm:dir/>
        </dgm:presLayoutVars>
      </dgm:prSet>
      <dgm:spPr/>
    </dgm:pt>
    <dgm:pt modelId="{B2784DD2-7F7A-4FFB-9106-11DBE7B062F0}" type="pres">
      <dgm:prSet presAssocID="{43C5082F-9935-4048-A3CA-F180BA2EAB8A}" presName="Name1" presStyleCnt="0"/>
      <dgm:spPr/>
    </dgm:pt>
    <dgm:pt modelId="{096625B3-9E51-40B1-B630-4A6AFCA7F01E}" type="pres">
      <dgm:prSet presAssocID="{43C5082F-9935-4048-A3CA-F180BA2EAB8A}" presName="cycle" presStyleCnt="0"/>
      <dgm:spPr/>
    </dgm:pt>
    <dgm:pt modelId="{F3A6268C-CC1C-4A93-92AD-F6BC5B75941C}" type="pres">
      <dgm:prSet presAssocID="{43C5082F-9935-4048-A3CA-F180BA2EAB8A}" presName="srcNode" presStyleLbl="node1" presStyleIdx="0" presStyleCnt="5"/>
      <dgm:spPr/>
    </dgm:pt>
    <dgm:pt modelId="{6AF7CCD1-CF4A-450E-AE99-957848866267}" type="pres">
      <dgm:prSet presAssocID="{43C5082F-9935-4048-A3CA-F180BA2EAB8A}" presName="conn" presStyleLbl="parChTrans1D2" presStyleIdx="0" presStyleCnt="1"/>
      <dgm:spPr/>
    </dgm:pt>
    <dgm:pt modelId="{5225015D-37AA-463E-A2B7-BC40B4E82B87}" type="pres">
      <dgm:prSet presAssocID="{43C5082F-9935-4048-A3CA-F180BA2EAB8A}" presName="extraNode" presStyleLbl="node1" presStyleIdx="0" presStyleCnt="5"/>
      <dgm:spPr/>
    </dgm:pt>
    <dgm:pt modelId="{4D13820D-A1CB-4A3A-868C-839C2D18948E}" type="pres">
      <dgm:prSet presAssocID="{43C5082F-9935-4048-A3CA-F180BA2EAB8A}" presName="dstNode" presStyleLbl="node1" presStyleIdx="0" presStyleCnt="5"/>
      <dgm:spPr/>
    </dgm:pt>
    <dgm:pt modelId="{3B586235-B169-4B00-B87D-E2697AAD114D}" type="pres">
      <dgm:prSet presAssocID="{95E7E1AB-24E4-41B5-B157-5D448D9BACE3}" presName="text_1" presStyleLbl="node1" presStyleIdx="0" presStyleCnt="5">
        <dgm:presLayoutVars>
          <dgm:bulletEnabled val="1"/>
        </dgm:presLayoutVars>
      </dgm:prSet>
      <dgm:spPr/>
    </dgm:pt>
    <dgm:pt modelId="{4FC47584-061E-44FC-8278-8E69F1D28351}" type="pres">
      <dgm:prSet presAssocID="{95E7E1AB-24E4-41B5-B157-5D448D9BACE3}" presName="accent_1" presStyleCnt="0"/>
      <dgm:spPr/>
    </dgm:pt>
    <dgm:pt modelId="{C27A586D-835F-40C1-BDB2-D12D79298DCA}" type="pres">
      <dgm:prSet presAssocID="{95E7E1AB-24E4-41B5-B157-5D448D9BACE3}" presName="accentRepeatNode" presStyleLbl="solidFgAcc1" presStyleIdx="0" presStyleCnt="5"/>
      <dgm:spPr/>
    </dgm:pt>
    <dgm:pt modelId="{014D81F2-D03B-49AE-B6FF-9662B1F801BD}" type="pres">
      <dgm:prSet presAssocID="{778D64AA-7A55-482B-B5A8-A82097FAC065}" presName="text_2" presStyleLbl="node1" presStyleIdx="1" presStyleCnt="5">
        <dgm:presLayoutVars>
          <dgm:bulletEnabled val="1"/>
        </dgm:presLayoutVars>
      </dgm:prSet>
      <dgm:spPr/>
    </dgm:pt>
    <dgm:pt modelId="{444511C6-C4E3-4A0F-ACD6-B82307B3A759}" type="pres">
      <dgm:prSet presAssocID="{778D64AA-7A55-482B-B5A8-A82097FAC065}" presName="accent_2" presStyleCnt="0"/>
      <dgm:spPr/>
    </dgm:pt>
    <dgm:pt modelId="{461D60D4-9C3B-4D82-911D-8DD85ED225FC}" type="pres">
      <dgm:prSet presAssocID="{778D64AA-7A55-482B-B5A8-A82097FAC065}" presName="accentRepeatNode" presStyleLbl="solidFgAcc1" presStyleIdx="1" presStyleCnt="5"/>
      <dgm:spPr/>
    </dgm:pt>
    <dgm:pt modelId="{03842F2C-D355-4A4E-80A8-9A916C4886AB}" type="pres">
      <dgm:prSet presAssocID="{F56550B2-5105-4993-A1F5-CC01128E6219}" presName="text_3" presStyleLbl="node1" presStyleIdx="2" presStyleCnt="5">
        <dgm:presLayoutVars>
          <dgm:bulletEnabled val="1"/>
        </dgm:presLayoutVars>
      </dgm:prSet>
      <dgm:spPr/>
    </dgm:pt>
    <dgm:pt modelId="{DCEBCBC5-E12D-4CC5-8290-EFF0A23FDD60}" type="pres">
      <dgm:prSet presAssocID="{F56550B2-5105-4993-A1F5-CC01128E6219}" presName="accent_3" presStyleCnt="0"/>
      <dgm:spPr/>
    </dgm:pt>
    <dgm:pt modelId="{748C4DD0-957A-4322-A9C6-65CB4835D985}" type="pres">
      <dgm:prSet presAssocID="{F56550B2-5105-4993-A1F5-CC01128E6219}" presName="accentRepeatNode" presStyleLbl="solidFgAcc1" presStyleIdx="2" presStyleCnt="5"/>
      <dgm:spPr/>
    </dgm:pt>
    <dgm:pt modelId="{27675C84-14B6-48CB-B3EB-FBFB338D9B49}" type="pres">
      <dgm:prSet presAssocID="{2434DA2F-DA3E-4099-B940-2D29CABFD39A}" presName="text_4" presStyleLbl="node1" presStyleIdx="3" presStyleCnt="5">
        <dgm:presLayoutVars>
          <dgm:bulletEnabled val="1"/>
        </dgm:presLayoutVars>
      </dgm:prSet>
      <dgm:spPr/>
    </dgm:pt>
    <dgm:pt modelId="{039B2B4C-635A-4AF7-93C3-4A941989BF1A}" type="pres">
      <dgm:prSet presAssocID="{2434DA2F-DA3E-4099-B940-2D29CABFD39A}" presName="accent_4" presStyleCnt="0"/>
      <dgm:spPr/>
    </dgm:pt>
    <dgm:pt modelId="{5AE57A55-3978-4B5E-A689-F755C5168B0D}" type="pres">
      <dgm:prSet presAssocID="{2434DA2F-DA3E-4099-B940-2D29CABFD39A}" presName="accentRepeatNode" presStyleLbl="solidFgAcc1" presStyleIdx="3" presStyleCnt="5"/>
      <dgm:spPr/>
    </dgm:pt>
    <dgm:pt modelId="{E2025B5A-E8A9-44C3-9EF7-DDAD69B28090}" type="pres">
      <dgm:prSet presAssocID="{ECBFAD84-7016-4AFC-9CA3-A1C39CD6BDDB}" presName="text_5" presStyleLbl="node1" presStyleIdx="4" presStyleCnt="5">
        <dgm:presLayoutVars>
          <dgm:bulletEnabled val="1"/>
        </dgm:presLayoutVars>
      </dgm:prSet>
      <dgm:spPr/>
    </dgm:pt>
    <dgm:pt modelId="{088D6224-9133-41D4-AE93-2F50FC503FA2}" type="pres">
      <dgm:prSet presAssocID="{ECBFAD84-7016-4AFC-9CA3-A1C39CD6BDDB}" presName="accent_5" presStyleCnt="0"/>
      <dgm:spPr/>
    </dgm:pt>
    <dgm:pt modelId="{465583E6-6B73-43D4-A0D0-429ABEF98B4D}" type="pres">
      <dgm:prSet presAssocID="{ECBFAD84-7016-4AFC-9CA3-A1C39CD6BDDB}" presName="accentRepeatNode" presStyleLbl="solidFgAcc1" presStyleIdx="4" presStyleCnt="5"/>
      <dgm:spPr/>
    </dgm:pt>
  </dgm:ptLst>
  <dgm:cxnLst>
    <dgm:cxn modelId="{BABD620C-2CBF-4195-A4B5-6804FC79EA41}" type="presOf" srcId="{2434DA2F-DA3E-4099-B940-2D29CABFD39A}" destId="{27675C84-14B6-48CB-B3EB-FBFB338D9B49}" srcOrd="0" destOrd="0" presId="urn:microsoft.com/office/officeart/2008/layout/VerticalCurvedList"/>
    <dgm:cxn modelId="{F28B610D-31FD-4679-BAD8-A99072A27715}" type="presOf" srcId="{778D64AA-7A55-482B-B5A8-A82097FAC065}" destId="{014D81F2-D03B-49AE-B6FF-9662B1F801BD}" srcOrd="0" destOrd="0" presId="urn:microsoft.com/office/officeart/2008/layout/VerticalCurvedList"/>
    <dgm:cxn modelId="{C115241C-C1A6-4509-AECC-5A16ABCF64A1}" srcId="{43C5082F-9935-4048-A3CA-F180BA2EAB8A}" destId="{95E7E1AB-24E4-41B5-B157-5D448D9BACE3}" srcOrd="0" destOrd="0" parTransId="{4107822F-F067-4B13-BC4A-AB7CAFF327EB}" sibTransId="{B2633405-508B-4E98-B3DE-58F0237A4909}"/>
    <dgm:cxn modelId="{B7D43B4A-A8B9-4422-836F-4AE3EB186DD1}" type="presOf" srcId="{F56550B2-5105-4993-A1F5-CC01128E6219}" destId="{03842F2C-D355-4A4E-80A8-9A916C4886AB}" srcOrd="0" destOrd="0" presId="urn:microsoft.com/office/officeart/2008/layout/VerticalCurvedList"/>
    <dgm:cxn modelId="{3EAB5F4E-8FEA-4E31-BA38-B71318A1B1F8}" srcId="{43C5082F-9935-4048-A3CA-F180BA2EAB8A}" destId="{2434DA2F-DA3E-4099-B940-2D29CABFD39A}" srcOrd="3" destOrd="0" parTransId="{CC58EE2F-8CD7-4E78-A7C4-81377CBDB2A2}" sibTransId="{8A7BB64E-2F9D-49E8-95EE-3ABA430991EA}"/>
    <dgm:cxn modelId="{4B091570-8168-4C0C-869C-4E72A6E1468B}" srcId="{43C5082F-9935-4048-A3CA-F180BA2EAB8A}" destId="{ECBFAD84-7016-4AFC-9CA3-A1C39CD6BDDB}" srcOrd="4" destOrd="0" parTransId="{79AFA2FA-26CE-4CDF-A708-03BA9C94EB5E}" sibTransId="{CFD3CC9C-D64B-4E80-B7DC-7A49B750A5B0}"/>
    <dgm:cxn modelId="{E39FEB51-59DF-4753-87CF-F01DB9FD933E}" type="presOf" srcId="{43C5082F-9935-4048-A3CA-F180BA2EAB8A}" destId="{EEDE71EB-C19D-44AA-AA65-267AD8BF7BB7}" srcOrd="0" destOrd="0" presId="urn:microsoft.com/office/officeart/2008/layout/VerticalCurvedList"/>
    <dgm:cxn modelId="{231D2D78-C09F-4A3F-A9C4-0B6983F99084}" type="presOf" srcId="{ECBFAD84-7016-4AFC-9CA3-A1C39CD6BDDB}" destId="{E2025B5A-E8A9-44C3-9EF7-DDAD69B28090}" srcOrd="0" destOrd="0" presId="urn:microsoft.com/office/officeart/2008/layout/VerticalCurvedList"/>
    <dgm:cxn modelId="{D8AC2DBD-05DC-4217-A9CF-B744FD7060DC}" srcId="{43C5082F-9935-4048-A3CA-F180BA2EAB8A}" destId="{F56550B2-5105-4993-A1F5-CC01128E6219}" srcOrd="2" destOrd="0" parTransId="{8F4B8211-3781-4EAB-B254-B8300F45099E}" sibTransId="{58BC8D4B-B824-4863-B465-5BB89D8042A6}"/>
    <dgm:cxn modelId="{92DBF6E3-5A75-40BB-B9CD-FA9FDDEB3C54}" srcId="{43C5082F-9935-4048-A3CA-F180BA2EAB8A}" destId="{778D64AA-7A55-482B-B5A8-A82097FAC065}" srcOrd="1" destOrd="0" parTransId="{1A386646-0D64-4D9E-9CEE-53071BABBF93}" sibTransId="{53C8804E-0C22-42DB-90B9-0C06055971E2}"/>
    <dgm:cxn modelId="{04852CEE-50FF-4665-AE94-12DC8F0E2A7A}" type="presOf" srcId="{95E7E1AB-24E4-41B5-B157-5D448D9BACE3}" destId="{3B586235-B169-4B00-B87D-E2697AAD114D}" srcOrd="0" destOrd="0" presId="urn:microsoft.com/office/officeart/2008/layout/VerticalCurvedList"/>
    <dgm:cxn modelId="{363F70F7-CCF5-4310-8260-D47BED73174D}" type="presOf" srcId="{B2633405-508B-4E98-B3DE-58F0237A4909}" destId="{6AF7CCD1-CF4A-450E-AE99-957848866267}" srcOrd="0" destOrd="0" presId="urn:microsoft.com/office/officeart/2008/layout/VerticalCurvedList"/>
    <dgm:cxn modelId="{F4F817F1-A6B9-4557-922D-AC29560397D3}" type="presParOf" srcId="{EEDE71EB-C19D-44AA-AA65-267AD8BF7BB7}" destId="{B2784DD2-7F7A-4FFB-9106-11DBE7B062F0}" srcOrd="0" destOrd="0" presId="urn:microsoft.com/office/officeart/2008/layout/VerticalCurvedList"/>
    <dgm:cxn modelId="{6ED6C1FF-667D-493E-A746-076BAB4339D5}" type="presParOf" srcId="{B2784DD2-7F7A-4FFB-9106-11DBE7B062F0}" destId="{096625B3-9E51-40B1-B630-4A6AFCA7F01E}" srcOrd="0" destOrd="0" presId="urn:microsoft.com/office/officeart/2008/layout/VerticalCurvedList"/>
    <dgm:cxn modelId="{948CBBAA-4EE4-4CB9-AF91-9F90BE07E5C4}" type="presParOf" srcId="{096625B3-9E51-40B1-B630-4A6AFCA7F01E}" destId="{F3A6268C-CC1C-4A93-92AD-F6BC5B75941C}" srcOrd="0" destOrd="0" presId="urn:microsoft.com/office/officeart/2008/layout/VerticalCurvedList"/>
    <dgm:cxn modelId="{94271040-2384-47F8-B5B4-01DD1D228627}" type="presParOf" srcId="{096625B3-9E51-40B1-B630-4A6AFCA7F01E}" destId="{6AF7CCD1-CF4A-450E-AE99-957848866267}" srcOrd="1" destOrd="0" presId="urn:microsoft.com/office/officeart/2008/layout/VerticalCurvedList"/>
    <dgm:cxn modelId="{EA32CD59-FAA3-4CC2-807A-C4402CA1D392}" type="presParOf" srcId="{096625B3-9E51-40B1-B630-4A6AFCA7F01E}" destId="{5225015D-37AA-463E-A2B7-BC40B4E82B87}" srcOrd="2" destOrd="0" presId="urn:microsoft.com/office/officeart/2008/layout/VerticalCurvedList"/>
    <dgm:cxn modelId="{EE3D316C-0F68-4A5C-A04D-2C0FE55A5B28}" type="presParOf" srcId="{096625B3-9E51-40B1-B630-4A6AFCA7F01E}" destId="{4D13820D-A1CB-4A3A-868C-839C2D18948E}" srcOrd="3" destOrd="0" presId="urn:microsoft.com/office/officeart/2008/layout/VerticalCurvedList"/>
    <dgm:cxn modelId="{8F9C979E-5494-44D8-BF19-5162B89EFA35}" type="presParOf" srcId="{B2784DD2-7F7A-4FFB-9106-11DBE7B062F0}" destId="{3B586235-B169-4B00-B87D-E2697AAD114D}" srcOrd="1" destOrd="0" presId="urn:microsoft.com/office/officeart/2008/layout/VerticalCurvedList"/>
    <dgm:cxn modelId="{ACC9EC22-DDF9-4C76-8B8A-D8D6977F75C7}" type="presParOf" srcId="{B2784DD2-7F7A-4FFB-9106-11DBE7B062F0}" destId="{4FC47584-061E-44FC-8278-8E69F1D28351}" srcOrd="2" destOrd="0" presId="urn:microsoft.com/office/officeart/2008/layout/VerticalCurvedList"/>
    <dgm:cxn modelId="{101C6818-2B39-4B79-BDBA-DC870BD0890E}" type="presParOf" srcId="{4FC47584-061E-44FC-8278-8E69F1D28351}" destId="{C27A586D-835F-40C1-BDB2-D12D79298DCA}" srcOrd="0" destOrd="0" presId="urn:microsoft.com/office/officeart/2008/layout/VerticalCurvedList"/>
    <dgm:cxn modelId="{FF6EBBC3-8768-4A94-AFDF-98AACAD72649}" type="presParOf" srcId="{B2784DD2-7F7A-4FFB-9106-11DBE7B062F0}" destId="{014D81F2-D03B-49AE-B6FF-9662B1F801BD}" srcOrd="3" destOrd="0" presId="urn:microsoft.com/office/officeart/2008/layout/VerticalCurvedList"/>
    <dgm:cxn modelId="{8F65FD46-589B-49BE-9203-AB1C7650D1AF}" type="presParOf" srcId="{B2784DD2-7F7A-4FFB-9106-11DBE7B062F0}" destId="{444511C6-C4E3-4A0F-ACD6-B82307B3A759}" srcOrd="4" destOrd="0" presId="urn:microsoft.com/office/officeart/2008/layout/VerticalCurvedList"/>
    <dgm:cxn modelId="{A10D35DE-5CC5-4BEC-AE5F-4BC98C1318F2}" type="presParOf" srcId="{444511C6-C4E3-4A0F-ACD6-B82307B3A759}" destId="{461D60D4-9C3B-4D82-911D-8DD85ED225FC}" srcOrd="0" destOrd="0" presId="urn:microsoft.com/office/officeart/2008/layout/VerticalCurvedList"/>
    <dgm:cxn modelId="{1F17D73D-B8A2-408D-948F-6151E1DA0BC2}" type="presParOf" srcId="{B2784DD2-7F7A-4FFB-9106-11DBE7B062F0}" destId="{03842F2C-D355-4A4E-80A8-9A916C4886AB}" srcOrd="5" destOrd="0" presId="urn:microsoft.com/office/officeart/2008/layout/VerticalCurvedList"/>
    <dgm:cxn modelId="{5D3618B3-AE82-4BDA-82A1-F188282DB30F}" type="presParOf" srcId="{B2784DD2-7F7A-4FFB-9106-11DBE7B062F0}" destId="{DCEBCBC5-E12D-4CC5-8290-EFF0A23FDD60}" srcOrd="6" destOrd="0" presId="urn:microsoft.com/office/officeart/2008/layout/VerticalCurvedList"/>
    <dgm:cxn modelId="{FB961DE2-7A61-4D0A-8FAA-06DF25320A7C}" type="presParOf" srcId="{DCEBCBC5-E12D-4CC5-8290-EFF0A23FDD60}" destId="{748C4DD0-957A-4322-A9C6-65CB4835D985}" srcOrd="0" destOrd="0" presId="urn:microsoft.com/office/officeart/2008/layout/VerticalCurvedList"/>
    <dgm:cxn modelId="{EAEA287B-F0F9-4C6D-8CE0-E20567BB2C45}" type="presParOf" srcId="{B2784DD2-7F7A-4FFB-9106-11DBE7B062F0}" destId="{27675C84-14B6-48CB-B3EB-FBFB338D9B49}" srcOrd="7" destOrd="0" presId="urn:microsoft.com/office/officeart/2008/layout/VerticalCurvedList"/>
    <dgm:cxn modelId="{285F4514-6E2F-43FF-AEA4-B7305EA8C482}" type="presParOf" srcId="{B2784DD2-7F7A-4FFB-9106-11DBE7B062F0}" destId="{039B2B4C-635A-4AF7-93C3-4A941989BF1A}" srcOrd="8" destOrd="0" presId="urn:microsoft.com/office/officeart/2008/layout/VerticalCurvedList"/>
    <dgm:cxn modelId="{1E6CC5ED-6F23-4F43-846F-BF346C2EB76E}" type="presParOf" srcId="{039B2B4C-635A-4AF7-93C3-4A941989BF1A}" destId="{5AE57A55-3978-4B5E-A689-F755C5168B0D}" srcOrd="0" destOrd="0" presId="urn:microsoft.com/office/officeart/2008/layout/VerticalCurvedList"/>
    <dgm:cxn modelId="{0C216158-B881-4848-B1E4-1C30E8C4AC44}" type="presParOf" srcId="{B2784DD2-7F7A-4FFB-9106-11DBE7B062F0}" destId="{E2025B5A-E8A9-44C3-9EF7-DDAD69B28090}" srcOrd="9" destOrd="0" presId="urn:microsoft.com/office/officeart/2008/layout/VerticalCurvedList"/>
    <dgm:cxn modelId="{DCE198AE-3C42-425D-BDDD-487E2A9040CA}" type="presParOf" srcId="{B2784DD2-7F7A-4FFB-9106-11DBE7B062F0}" destId="{088D6224-9133-41D4-AE93-2F50FC503FA2}" srcOrd="10" destOrd="0" presId="urn:microsoft.com/office/officeart/2008/layout/VerticalCurvedList"/>
    <dgm:cxn modelId="{8336CF89-32FA-492D-85F6-B048FA614B4B}" type="presParOf" srcId="{088D6224-9133-41D4-AE93-2F50FC503FA2}" destId="{465583E6-6B73-43D4-A0D0-429ABEF98B4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DFDAE17-56F6-4037-B5E9-D16587D511D8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DC75DE29-8B00-42A6-8B6A-C1D3EFDF5B6E}">
      <dgm:prSet phldrT="[Text]"/>
      <dgm:spPr/>
      <dgm:t>
        <a:bodyPr/>
        <a:lstStyle/>
        <a:p>
          <a:r>
            <a:rPr lang="hr-HR" dirty="0"/>
            <a:t>Doktorandi</a:t>
          </a:r>
          <a:endParaRPr lang="en-GB" dirty="0"/>
        </a:p>
      </dgm:t>
    </dgm:pt>
    <dgm:pt modelId="{3A055D8B-9E1B-4D01-97CA-3B7600D282A5}" type="parTrans" cxnId="{5C3068AE-AF6E-487A-B6B7-AA53CF14482F}">
      <dgm:prSet/>
      <dgm:spPr/>
      <dgm:t>
        <a:bodyPr/>
        <a:lstStyle/>
        <a:p>
          <a:endParaRPr lang="en-GB"/>
        </a:p>
      </dgm:t>
    </dgm:pt>
    <dgm:pt modelId="{54B1B0A6-1C62-4F96-9A81-C895724ED891}" type="sibTrans" cxnId="{5C3068AE-AF6E-487A-B6B7-AA53CF14482F}">
      <dgm:prSet/>
      <dgm:spPr/>
      <dgm:t>
        <a:bodyPr/>
        <a:lstStyle/>
        <a:p>
          <a:endParaRPr lang="en-GB"/>
        </a:p>
      </dgm:t>
    </dgm:pt>
    <dgm:pt modelId="{1127D232-96B2-45C1-95B4-C09A6D19A8AD}">
      <dgm:prSet phldrT="[Text]"/>
      <dgm:spPr/>
      <dgm:t>
        <a:bodyPr/>
        <a:lstStyle/>
        <a:p>
          <a:r>
            <a:rPr lang="hr-HR" dirty="0"/>
            <a:t>Postdoktorandi</a:t>
          </a:r>
          <a:endParaRPr lang="en-GB" dirty="0"/>
        </a:p>
      </dgm:t>
    </dgm:pt>
    <dgm:pt modelId="{A17876A5-337E-4D1E-A90D-2BD5D176709E}" type="parTrans" cxnId="{6FF388C2-852C-4558-8807-36AF7BD334A1}">
      <dgm:prSet/>
      <dgm:spPr/>
      <dgm:t>
        <a:bodyPr/>
        <a:lstStyle/>
        <a:p>
          <a:endParaRPr lang="en-GB"/>
        </a:p>
      </dgm:t>
    </dgm:pt>
    <dgm:pt modelId="{C01DF956-9EAD-454F-B780-A5725077E710}" type="sibTrans" cxnId="{6FF388C2-852C-4558-8807-36AF7BD334A1}">
      <dgm:prSet/>
      <dgm:spPr/>
      <dgm:t>
        <a:bodyPr/>
        <a:lstStyle/>
        <a:p>
          <a:endParaRPr lang="en-GB"/>
        </a:p>
      </dgm:t>
    </dgm:pt>
    <dgm:pt modelId="{16706AD5-8C0E-4753-BDB4-E1F5FA1A59C3}">
      <dgm:prSet phldrT="[Text]"/>
      <dgm:spPr/>
      <dgm:t>
        <a:bodyPr/>
        <a:lstStyle/>
        <a:p>
          <a:r>
            <a:rPr lang="hr-HR" dirty="0"/>
            <a:t>Znanstveni menadžeri </a:t>
          </a:r>
          <a:endParaRPr lang="en-GB" dirty="0"/>
        </a:p>
      </dgm:t>
    </dgm:pt>
    <dgm:pt modelId="{4F9707B9-C0E3-4134-9346-39103B35D012}" type="parTrans" cxnId="{EC27763A-8B80-40DE-A59D-9878CA86C24F}">
      <dgm:prSet/>
      <dgm:spPr/>
      <dgm:t>
        <a:bodyPr/>
        <a:lstStyle/>
        <a:p>
          <a:endParaRPr lang="en-GB"/>
        </a:p>
      </dgm:t>
    </dgm:pt>
    <dgm:pt modelId="{11004B82-E0B2-495B-9FBF-DFCD7A268CE5}" type="sibTrans" cxnId="{EC27763A-8B80-40DE-A59D-9878CA86C24F}">
      <dgm:prSet/>
      <dgm:spPr/>
      <dgm:t>
        <a:bodyPr/>
        <a:lstStyle/>
        <a:p>
          <a:endParaRPr lang="en-GB"/>
        </a:p>
      </dgm:t>
    </dgm:pt>
    <dgm:pt modelId="{C4A47DD7-1A0B-42F1-8E9E-AC219B4EB7FA}">
      <dgm:prSet phldrT="[Text]"/>
      <dgm:spPr/>
      <dgm:t>
        <a:bodyPr/>
        <a:lstStyle/>
        <a:p>
          <a:r>
            <a:rPr lang="hr-HR" dirty="0"/>
            <a:t>Tehničko osoblje</a:t>
          </a:r>
          <a:endParaRPr lang="en-GB" dirty="0"/>
        </a:p>
      </dgm:t>
    </dgm:pt>
    <dgm:pt modelId="{58592A19-28E5-49E4-A106-82A48295A8FC}" type="parTrans" cxnId="{80FB7D01-C887-4510-AB49-FEC5FDCC4345}">
      <dgm:prSet/>
      <dgm:spPr/>
      <dgm:t>
        <a:bodyPr/>
        <a:lstStyle/>
        <a:p>
          <a:endParaRPr lang="en-GB"/>
        </a:p>
      </dgm:t>
    </dgm:pt>
    <dgm:pt modelId="{555698CD-7F84-4C3B-A336-05CECF37EF23}" type="sibTrans" cxnId="{80FB7D01-C887-4510-AB49-FEC5FDCC4345}">
      <dgm:prSet/>
      <dgm:spPr/>
      <dgm:t>
        <a:bodyPr/>
        <a:lstStyle/>
        <a:p>
          <a:endParaRPr lang="en-GB"/>
        </a:p>
      </dgm:t>
    </dgm:pt>
    <dgm:pt modelId="{B2C93C83-2491-4D8B-B31A-F594F938E6E5}" type="pres">
      <dgm:prSet presAssocID="{8DFDAE17-56F6-4037-B5E9-D16587D511D8}" presName="diagram" presStyleCnt="0">
        <dgm:presLayoutVars>
          <dgm:dir/>
          <dgm:resizeHandles val="exact"/>
        </dgm:presLayoutVars>
      </dgm:prSet>
      <dgm:spPr/>
    </dgm:pt>
    <dgm:pt modelId="{FCE33FA1-C531-48DC-A103-A1FB17E4D117}" type="pres">
      <dgm:prSet presAssocID="{DC75DE29-8B00-42A6-8B6A-C1D3EFDF5B6E}" presName="node" presStyleLbl="node1" presStyleIdx="0" presStyleCnt="4">
        <dgm:presLayoutVars>
          <dgm:bulletEnabled val="1"/>
        </dgm:presLayoutVars>
      </dgm:prSet>
      <dgm:spPr/>
    </dgm:pt>
    <dgm:pt modelId="{0DAB8B86-EB81-4BDA-B91F-CA6121AC1955}" type="pres">
      <dgm:prSet presAssocID="{54B1B0A6-1C62-4F96-9A81-C895724ED891}" presName="sibTrans" presStyleCnt="0"/>
      <dgm:spPr/>
    </dgm:pt>
    <dgm:pt modelId="{007305E8-0724-41C2-9C70-1C12A02A81D0}" type="pres">
      <dgm:prSet presAssocID="{1127D232-96B2-45C1-95B4-C09A6D19A8AD}" presName="node" presStyleLbl="node1" presStyleIdx="1" presStyleCnt="4">
        <dgm:presLayoutVars>
          <dgm:bulletEnabled val="1"/>
        </dgm:presLayoutVars>
      </dgm:prSet>
      <dgm:spPr/>
    </dgm:pt>
    <dgm:pt modelId="{0FB4790F-3150-430B-9660-11C08F500BEA}" type="pres">
      <dgm:prSet presAssocID="{C01DF956-9EAD-454F-B780-A5725077E710}" presName="sibTrans" presStyleCnt="0"/>
      <dgm:spPr/>
    </dgm:pt>
    <dgm:pt modelId="{8313F5DA-D8A0-480D-9173-D1F0668EB0F3}" type="pres">
      <dgm:prSet presAssocID="{16706AD5-8C0E-4753-BDB4-E1F5FA1A59C3}" presName="node" presStyleLbl="node1" presStyleIdx="2" presStyleCnt="4">
        <dgm:presLayoutVars>
          <dgm:bulletEnabled val="1"/>
        </dgm:presLayoutVars>
      </dgm:prSet>
      <dgm:spPr/>
    </dgm:pt>
    <dgm:pt modelId="{64CD2EC7-A581-488C-B5AC-3CEBEBA770FB}" type="pres">
      <dgm:prSet presAssocID="{11004B82-E0B2-495B-9FBF-DFCD7A268CE5}" presName="sibTrans" presStyleCnt="0"/>
      <dgm:spPr/>
    </dgm:pt>
    <dgm:pt modelId="{5C684EFA-CB00-4527-BE2C-BDF20C6D1318}" type="pres">
      <dgm:prSet presAssocID="{C4A47DD7-1A0B-42F1-8E9E-AC219B4EB7FA}" presName="node" presStyleLbl="node1" presStyleIdx="3" presStyleCnt="4">
        <dgm:presLayoutVars>
          <dgm:bulletEnabled val="1"/>
        </dgm:presLayoutVars>
      </dgm:prSet>
      <dgm:spPr/>
    </dgm:pt>
  </dgm:ptLst>
  <dgm:cxnLst>
    <dgm:cxn modelId="{80FB7D01-C887-4510-AB49-FEC5FDCC4345}" srcId="{8DFDAE17-56F6-4037-B5E9-D16587D511D8}" destId="{C4A47DD7-1A0B-42F1-8E9E-AC219B4EB7FA}" srcOrd="3" destOrd="0" parTransId="{58592A19-28E5-49E4-A106-82A48295A8FC}" sibTransId="{555698CD-7F84-4C3B-A336-05CECF37EF23}"/>
    <dgm:cxn modelId="{95879D1A-B537-4294-8CDF-56943C6B6422}" type="presOf" srcId="{1127D232-96B2-45C1-95B4-C09A6D19A8AD}" destId="{007305E8-0724-41C2-9C70-1C12A02A81D0}" srcOrd="0" destOrd="0" presId="urn:microsoft.com/office/officeart/2005/8/layout/default"/>
    <dgm:cxn modelId="{1EA54733-CF1A-4748-8BA9-0EF70733FAEF}" type="presOf" srcId="{DC75DE29-8B00-42A6-8B6A-C1D3EFDF5B6E}" destId="{FCE33FA1-C531-48DC-A103-A1FB17E4D117}" srcOrd="0" destOrd="0" presId="urn:microsoft.com/office/officeart/2005/8/layout/default"/>
    <dgm:cxn modelId="{EC27763A-8B80-40DE-A59D-9878CA86C24F}" srcId="{8DFDAE17-56F6-4037-B5E9-D16587D511D8}" destId="{16706AD5-8C0E-4753-BDB4-E1F5FA1A59C3}" srcOrd="2" destOrd="0" parTransId="{4F9707B9-C0E3-4134-9346-39103B35D012}" sibTransId="{11004B82-E0B2-495B-9FBF-DFCD7A268CE5}"/>
    <dgm:cxn modelId="{94BD8682-025E-4DD3-8931-A9AF5D9A0E44}" type="presOf" srcId="{16706AD5-8C0E-4753-BDB4-E1F5FA1A59C3}" destId="{8313F5DA-D8A0-480D-9173-D1F0668EB0F3}" srcOrd="0" destOrd="0" presId="urn:microsoft.com/office/officeart/2005/8/layout/default"/>
    <dgm:cxn modelId="{5C3068AE-AF6E-487A-B6B7-AA53CF14482F}" srcId="{8DFDAE17-56F6-4037-B5E9-D16587D511D8}" destId="{DC75DE29-8B00-42A6-8B6A-C1D3EFDF5B6E}" srcOrd="0" destOrd="0" parTransId="{3A055D8B-9E1B-4D01-97CA-3B7600D282A5}" sibTransId="{54B1B0A6-1C62-4F96-9A81-C895724ED891}"/>
    <dgm:cxn modelId="{6FF388C2-852C-4558-8807-36AF7BD334A1}" srcId="{8DFDAE17-56F6-4037-B5E9-D16587D511D8}" destId="{1127D232-96B2-45C1-95B4-C09A6D19A8AD}" srcOrd="1" destOrd="0" parTransId="{A17876A5-337E-4D1E-A90D-2BD5D176709E}" sibTransId="{C01DF956-9EAD-454F-B780-A5725077E710}"/>
    <dgm:cxn modelId="{EA2157D6-0ADE-4DC2-8931-2313973CF66E}" type="presOf" srcId="{8DFDAE17-56F6-4037-B5E9-D16587D511D8}" destId="{B2C93C83-2491-4D8B-B31A-F594F938E6E5}" srcOrd="0" destOrd="0" presId="urn:microsoft.com/office/officeart/2005/8/layout/default"/>
    <dgm:cxn modelId="{97BD29DE-5B0A-479F-8058-FAAA572ABB13}" type="presOf" srcId="{C4A47DD7-1A0B-42F1-8E9E-AC219B4EB7FA}" destId="{5C684EFA-CB00-4527-BE2C-BDF20C6D1318}" srcOrd="0" destOrd="0" presId="urn:microsoft.com/office/officeart/2005/8/layout/default"/>
    <dgm:cxn modelId="{FA1BF234-5CB3-44B5-9934-12D1AF34B8B5}" type="presParOf" srcId="{B2C93C83-2491-4D8B-B31A-F594F938E6E5}" destId="{FCE33FA1-C531-48DC-A103-A1FB17E4D117}" srcOrd="0" destOrd="0" presId="urn:microsoft.com/office/officeart/2005/8/layout/default"/>
    <dgm:cxn modelId="{62A15270-57E2-474D-841A-2E40EEE30176}" type="presParOf" srcId="{B2C93C83-2491-4D8B-B31A-F594F938E6E5}" destId="{0DAB8B86-EB81-4BDA-B91F-CA6121AC1955}" srcOrd="1" destOrd="0" presId="urn:microsoft.com/office/officeart/2005/8/layout/default"/>
    <dgm:cxn modelId="{DD8D01E0-6112-408C-AB8F-5E271D90C8C3}" type="presParOf" srcId="{B2C93C83-2491-4D8B-B31A-F594F938E6E5}" destId="{007305E8-0724-41C2-9C70-1C12A02A81D0}" srcOrd="2" destOrd="0" presId="urn:microsoft.com/office/officeart/2005/8/layout/default"/>
    <dgm:cxn modelId="{86ED304A-89C8-40F1-ABA3-F44392248C63}" type="presParOf" srcId="{B2C93C83-2491-4D8B-B31A-F594F938E6E5}" destId="{0FB4790F-3150-430B-9660-11C08F500BEA}" srcOrd="3" destOrd="0" presId="urn:microsoft.com/office/officeart/2005/8/layout/default"/>
    <dgm:cxn modelId="{00135BB8-8AB8-4299-A9BF-6E3DC6560C8C}" type="presParOf" srcId="{B2C93C83-2491-4D8B-B31A-F594F938E6E5}" destId="{8313F5DA-D8A0-480D-9173-D1F0668EB0F3}" srcOrd="4" destOrd="0" presId="urn:microsoft.com/office/officeart/2005/8/layout/default"/>
    <dgm:cxn modelId="{90028D10-B369-4821-AA85-CD6CBA810BF3}" type="presParOf" srcId="{B2C93C83-2491-4D8B-B31A-F594F938E6E5}" destId="{64CD2EC7-A581-488C-B5AC-3CEBEBA770FB}" srcOrd="5" destOrd="0" presId="urn:microsoft.com/office/officeart/2005/8/layout/default"/>
    <dgm:cxn modelId="{921F8A4C-BF67-4013-A40A-D78388FE3849}" type="presParOf" srcId="{B2C93C83-2491-4D8B-B31A-F594F938E6E5}" destId="{5C684EFA-CB00-4527-BE2C-BDF20C6D131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5C05C0-49A5-4903-A563-E841259D1759}">
      <dsp:nvSpPr>
        <dsp:cNvPr id="0" name=""/>
        <dsp:cNvSpPr/>
      </dsp:nvSpPr>
      <dsp:spPr>
        <a:xfrm rot="5400000">
          <a:off x="3914386" y="-1418740"/>
          <a:ext cx="1081012" cy="4192840"/>
        </a:xfrm>
        <a:prstGeom prst="round2SameRect">
          <a:avLst/>
        </a:prstGeom>
        <a:solidFill>
          <a:schemeClr val="bg1">
            <a:lumMod val="85000"/>
            <a:alpha val="9000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1800" kern="1200" dirty="0">
              <a:latin typeface="Arial" panose="020B0604020202020204" pitchFamily="34" charset="0"/>
              <a:cs typeface="Arial" panose="020B0604020202020204" pitchFamily="34" charset="0"/>
            </a:rPr>
            <a:t>studij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1800" kern="1200" dirty="0">
              <a:latin typeface="Arial" panose="020B0604020202020204" pitchFamily="34" charset="0"/>
              <a:cs typeface="Arial" panose="020B0604020202020204" pitchFamily="34" charset="0"/>
            </a:rPr>
            <a:t>stručna praksa</a:t>
          </a:r>
        </a:p>
      </dsp:txBody>
      <dsp:txXfrm rot="-5400000">
        <a:off x="2358473" y="189944"/>
        <a:ext cx="4140069" cy="975470"/>
      </dsp:txXfrm>
    </dsp:sp>
    <dsp:sp modelId="{EDBDCD05-0275-410E-A11A-4CCD0B7F5848}">
      <dsp:nvSpPr>
        <dsp:cNvPr id="0" name=""/>
        <dsp:cNvSpPr/>
      </dsp:nvSpPr>
      <dsp:spPr>
        <a:xfrm>
          <a:off x="0" y="2047"/>
          <a:ext cx="2358472" cy="1351265"/>
        </a:xfrm>
        <a:prstGeom prst="roundRect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100" kern="1200" dirty="0">
              <a:latin typeface="Arial" panose="020B0604020202020204" pitchFamily="34" charset="0"/>
              <a:cs typeface="Arial" panose="020B0604020202020204" pitchFamily="34" charset="0"/>
            </a:rPr>
            <a:t>studenti</a:t>
          </a:r>
        </a:p>
      </dsp:txBody>
      <dsp:txXfrm>
        <a:off x="65963" y="68010"/>
        <a:ext cx="2226546" cy="1219339"/>
      </dsp:txXfrm>
    </dsp:sp>
    <dsp:sp modelId="{F6A66BEC-8519-483B-90C4-1B4D6859FACA}">
      <dsp:nvSpPr>
        <dsp:cNvPr id="0" name=""/>
        <dsp:cNvSpPr/>
      </dsp:nvSpPr>
      <dsp:spPr>
        <a:xfrm rot="5400000">
          <a:off x="3914386" y="88"/>
          <a:ext cx="1081012" cy="4192840"/>
        </a:xfrm>
        <a:prstGeom prst="round2Same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25400" cap="flat" cmpd="sng" algn="ctr">
          <a:solidFill>
            <a:schemeClr val="accent4">
              <a:tint val="40000"/>
              <a:alpha val="90000"/>
              <a:hueOff val="-1972855"/>
              <a:satOff val="11079"/>
              <a:lumOff val="7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1800" kern="1200" dirty="0">
              <a:latin typeface="Arial" panose="020B0604020202020204" pitchFamily="34" charset="0"/>
              <a:cs typeface="Arial" panose="020B0604020202020204" pitchFamily="34" charset="0"/>
            </a:rPr>
            <a:t>poučavanje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1800" kern="1200" dirty="0">
              <a:latin typeface="Arial" panose="020B0604020202020204" pitchFamily="34" charset="0"/>
              <a:cs typeface="Arial" panose="020B0604020202020204" pitchFamily="34" charset="0"/>
            </a:rPr>
            <a:t>stručno usavršavanje</a:t>
          </a:r>
        </a:p>
      </dsp:txBody>
      <dsp:txXfrm rot="-5400000">
        <a:off x="2358473" y="1608773"/>
        <a:ext cx="4140069" cy="975470"/>
      </dsp:txXfrm>
    </dsp:sp>
    <dsp:sp modelId="{EBE041FE-5F02-43E2-89AB-0AF67599CC21}">
      <dsp:nvSpPr>
        <dsp:cNvPr id="0" name=""/>
        <dsp:cNvSpPr/>
      </dsp:nvSpPr>
      <dsp:spPr>
        <a:xfrm>
          <a:off x="0" y="1420875"/>
          <a:ext cx="2358472" cy="1351265"/>
        </a:xfrm>
        <a:prstGeom prst="roundRect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100" kern="1200" dirty="0">
              <a:latin typeface="Arial" panose="020B0604020202020204" pitchFamily="34" charset="0"/>
              <a:cs typeface="Arial" panose="020B0604020202020204" pitchFamily="34" charset="0"/>
            </a:rPr>
            <a:t>nastavno i nenastavno osoblje visokih učilišta </a:t>
          </a:r>
        </a:p>
      </dsp:txBody>
      <dsp:txXfrm>
        <a:off x="65963" y="1486838"/>
        <a:ext cx="2226546" cy="1219339"/>
      </dsp:txXfrm>
    </dsp:sp>
    <dsp:sp modelId="{A39362FB-1A6D-4E35-AF38-A2C4C2E18740}">
      <dsp:nvSpPr>
        <dsp:cNvPr id="0" name=""/>
        <dsp:cNvSpPr/>
      </dsp:nvSpPr>
      <dsp:spPr>
        <a:xfrm rot="5400000">
          <a:off x="3914386" y="1418916"/>
          <a:ext cx="1081012" cy="4192840"/>
        </a:xfrm>
        <a:prstGeom prst="round2SameRect">
          <a:avLst/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1600" kern="1200" dirty="0">
              <a:latin typeface="Arial" panose="020B0604020202020204" pitchFamily="34" charset="0"/>
              <a:cs typeface="Arial" panose="020B0604020202020204" pitchFamily="34" charset="0"/>
            </a:rPr>
            <a:t>mogućnost primanja sudionika (studenata i osoblja) na praksu ili usavršavanje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1600" kern="1200" dirty="0">
              <a:latin typeface="Arial" panose="020B0604020202020204" pitchFamily="34" charset="0"/>
              <a:cs typeface="Arial" panose="020B0604020202020204" pitchFamily="34" charset="0"/>
            </a:rPr>
            <a:t>KA2 projekti</a:t>
          </a:r>
        </a:p>
      </dsp:txBody>
      <dsp:txXfrm rot="-5400000">
        <a:off x="2358473" y="3027601"/>
        <a:ext cx="4140069" cy="975470"/>
      </dsp:txXfrm>
    </dsp:sp>
    <dsp:sp modelId="{21A274E6-276E-4D1D-986C-3E6AE9090549}">
      <dsp:nvSpPr>
        <dsp:cNvPr id="0" name=""/>
        <dsp:cNvSpPr/>
      </dsp:nvSpPr>
      <dsp:spPr>
        <a:xfrm>
          <a:off x="0" y="2839704"/>
          <a:ext cx="2358472" cy="1351265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100" kern="1200" dirty="0">
              <a:latin typeface="Arial" panose="020B0604020202020204" pitchFamily="34" charset="0"/>
              <a:cs typeface="Arial" panose="020B0604020202020204" pitchFamily="34" charset="0"/>
            </a:rPr>
            <a:t>ostale javne i privatne ustanove</a:t>
          </a:r>
        </a:p>
      </dsp:txBody>
      <dsp:txXfrm>
        <a:off x="65963" y="2905667"/>
        <a:ext cx="2226546" cy="12193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5C1EE1-C4FF-4E2C-BEC8-05CBF11AB99E}">
      <dsp:nvSpPr>
        <dsp:cNvPr id="0" name=""/>
        <dsp:cNvSpPr/>
      </dsp:nvSpPr>
      <dsp:spPr>
        <a:xfrm>
          <a:off x="901159" y="378097"/>
          <a:ext cx="2923042" cy="2859565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b="1" kern="1200" dirty="0">
              <a:latin typeface="Arial" panose="020B0604020202020204" pitchFamily="34" charset="0"/>
              <a:cs typeface="Arial" panose="020B0604020202020204" pitchFamily="34" charset="0"/>
            </a:rPr>
            <a:t>PROGRAMSKE                  ZEMLJE</a:t>
          </a:r>
          <a:br>
            <a:rPr lang="en-IE" sz="1500" b="1" kern="12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IE" sz="1500" b="1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IE" sz="1500" b="1" kern="1200" dirty="0">
              <a:latin typeface="Arial" panose="020B0604020202020204" pitchFamily="34" charset="0"/>
              <a:cs typeface="Arial" panose="020B0604020202020204" pitchFamily="34" charset="0"/>
            </a:rPr>
            <a:t>DRŽAVE ČLANICE EU</a:t>
          </a:r>
          <a:br>
            <a:rPr lang="en-IE" sz="1500" b="1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IE" sz="1500" b="1" kern="1200" dirty="0">
              <a:latin typeface="Arial" panose="020B0604020202020204" pitchFamily="34" charset="0"/>
              <a:cs typeface="Arial" panose="020B0604020202020204" pitchFamily="34" charset="0"/>
            </a:rPr>
            <a:t>+</a:t>
          </a:r>
          <a:br>
            <a:rPr lang="en-IE" sz="1500" b="1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hr-HR" sz="15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Island, </a:t>
          </a:r>
          <a:r>
            <a:rPr lang="en-US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Lihtenštajn</a:t>
          </a: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Norveška</a:t>
          </a: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,</a:t>
          </a:r>
          <a:r>
            <a:rPr lang="hr-HR" sz="15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Sjeverna</a:t>
          </a: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 Makedonija,</a:t>
          </a:r>
          <a:r>
            <a:rPr lang="hr-HR" sz="15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Srbija</a:t>
          </a: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,</a:t>
          </a:r>
          <a:r>
            <a:rPr lang="hr-HR" sz="15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Turska</a:t>
          </a:r>
          <a:endParaRPr lang="hr-HR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309332" y="715302"/>
        <a:ext cx="1685357" cy="2185157"/>
      </dsp:txXfrm>
    </dsp:sp>
    <dsp:sp modelId="{F28B7C56-74D5-4D8C-B524-E67B743357B2}">
      <dsp:nvSpPr>
        <dsp:cNvPr id="0" name=""/>
        <dsp:cNvSpPr/>
      </dsp:nvSpPr>
      <dsp:spPr>
        <a:xfrm>
          <a:off x="978982" y="2795690"/>
          <a:ext cx="2806899" cy="2622976"/>
        </a:xfrm>
        <a:prstGeom prst="ellipse">
          <a:avLst/>
        </a:prstGeom>
        <a:solidFill>
          <a:schemeClr val="accent6">
            <a:lumMod val="60000"/>
            <a:lumOff val="40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b="1" kern="1200" dirty="0">
              <a:latin typeface="Arial" panose="020B0604020202020204" pitchFamily="34" charset="0"/>
              <a:cs typeface="Arial" panose="020B0604020202020204" pitchFamily="34" charset="0"/>
            </a:rPr>
            <a:t>PARTNERSKE ZEMLJE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b="1" kern="1200" dirty="0">
              <a:latin typeface="Arial" panose="020B0604020202020204" pitchFamily="34" charset="0"/>
              <a:cs typeface="Arial" panose="020B0604020202020204" pitchFamily="34" charset="0"/>
            </a:rPr>
            <a:t>OSTALE ZEMLJE SVIJETA</a:t>
          </a:r>
          <a:endParaRPr lang="hr-HR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75535" y="3104996"/>
        <a:ext cx="1618392" cy="20043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5C05C0-49A5-4903-A563-E841259D1759}">
      <dsp:nvSpPr>
        <dsp:cNvPr id="0" name=""/>
        <dsp:cNvSpPr/>
      </dsp:nvSpPr>
      <dsp:spPr>
        <a:xfrm rot="5400000">
          <a:off x="2740111" y="-868101"/>
          <a:ext cx="1081146" cy="3087703"/>
        </a:xfrm>
        <a:prstGeom prst="round2Same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1600" kern="1200" dirty="0">
              <a:latin typeface="Arial" panose="020B0604020202020204" pitchFamily="34" charset="0"/>
              <a:cs typeface="Arial" panose="020B0604020202020204" pitchFamily="34" charset="0"/>
            </a:rPr>
            <a:t>uredi za međunarodnu suradnju i Erasmus+ koordinatori (za (ne)nastavno osoblje i studente)</a:t>
          </a:r>
        </a:p>
      </dsp:txBody>
      <dsp:txXfrm rot="-5400000">
        <a:off x="1736833" y="187954"/>
        <a:ext cx="3034926" cy="975592"/>
      </dsp:txXfrm>
    </dsp:sp>
    <dsp:sp modelId="{EDBDCD05-0275-410E-A11A-4CCD0B7F5848}">
      <dsp:nvSpPr>
        <dsp:cNvPr id="0" name=""/>
        <dsp:cNvSpPr/>
      </dsp:nvSpPr>
      <dsp:spPr>
        <a:xfrm>
          <a:off x="0" y="0"/>
          <a:ext cx="1736832" cy="1351432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Kontakti na VU</a:t>
          </a:r>
        </a:p>
      </dsp:txBody>
      <dsp:txXfrm>
        <a:off x="65971" y="65971"/>
        <a:ext cx="1604890" cy="1219490"/>
      </dsp:txXfrm>
    </dsp:sp>
    <dsp:sp modelId="{C9BCBEE7-EE59-44A5-BD04-6F647ED2C3BB}">
      <dsp:nvSpPr>
        <dsp:cNvPr id="0" name=""/>
        <dsp:cNvSpPr/>
      </dsp:nvSpPr>
      <dsp:spPr>
        <a:xfrm rot="5400000">
          <a:off x="2740111" y="550903"/>
          <a:ext cx="1081146" cy="3087703"/>
        </a:xfrm>
        <a:prstGeom prst="round2SameRect">
          <a:avLst/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1600" kern="1200" dirty="0">
              <a:latin typeface="Arial" panose="020B0604020202020204" pitchFamily="34" charset="0"/>
              <a:cs typeface="Arial" panose="020B0604020202020204" pitchFamily="34" charset="0"/>
            </a:rPr>
            <a:t>iMOTION: staffmobility.eu  </a:t>
          </a: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r-HR" sz="3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1736833" y="1606959"/>
        <a:ext cx="3034926" cy="975592"/>
      </dsp:txXfrm>
    </dsp:sp>
    <dsp:sp modelId="{7E7C58C9-F67B-4692-88CF-E4C93B115927}">
      <dsp:nvSpPr>
        <dsp:cNvPr id="0" name=""/>
        <dsp:cNvSpPr/>
      </dsp:nvSpPr>
      <dsp:spPr>
        <a:xfrm>
          <a:off x="0" y="1419038"/>
          <a:ext cx="1736832" cy="1351432"/>
        </a:xfrm>
        <a:prstGeom prst="roundRect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Dodatni izvori za osoblje VU</a:t>
          </a:r>
        </a:p>
      </dsp:txBody>
      <dsp:txXfrm>
        <a:off x="65971" y="1485009"/>
        <a:ext cx="1604890" cy="12194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E7A108-F736-4B36-ABDD-4CFB0AE16087}">
      <dsp:nvSpPr>
        <dsp:cNvPr id="0" name=""/>
        <dsp:cNvSpPr/>
      </dsp:nvSpPr>
      <dsp:spPr>
        <a:xfrm>
          <a:off x="26283" y="0"/>
          <a:ext cx="2032831" cy="5077738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b="1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Doktorske mreže</a:t>
          </a:r>
          <a:endParaRPr lang="hr-HR" sz="1800" b="1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70900" y="44617"/>
        <a:ext cx="1943597" cy="1434087"/>
      </dsp:txXfrm>
    </dsp:sp>
    <dsp:sp modelId="{5827C09D-EFD7-4787-AFAA-82A2C67E6F08}">
      <dsp:nvSpPr>
        <dsp:cNvPr id="0" name=""/>
        <dsp:cNvSpPr/>
      </dsp:nvSpPr>
      <dsp:spPr>
        <a:xfrm>
          <a:off x="10736" y="1321880"/>
          <a:ext cx="1991979" cy="59449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50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Prijavljuje međunarodni konzorcij</a:t>
          </a:r>
          <a:endParaRPr lang="hr-HR" sz="1350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28148" y="1339292"/>
        <a:ext cx="1957155" cy="559671"/>
      </dsp:txXfrm>
    </dsp:sp>
    <dsp:sp modelId="{AEF3F9B7-2DE0-4F1B-B945-BF68BA623263}">
      <dsp:nvSpPr>
        <dsp:cNvPr id="0" name=""/>
        <dsp:cNvSpPr/>
      </dsp:nvSpPr>
      <dsp:spPr>
        <a:xfrm>
          <a:off x="6508" y="2159260"/>
          <a:ext cx="2036539" cy="1283123"/>
        </a:xfrm>
        <a:prstGeom prst="roundRect">
          <a:avLst>
            <a:gd name="adj" fmla="val 10000"/>
          </a:avLst>
        </a:prstGeom>
        <a:solidFill>
          <a:schemeClr val="accent5">
            <a:hueOff val="-482753"/>
            <a:satOff val="-1244"/>
            <a:lumOff val="-84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5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Osposobljavanje doktoranda u okviru međunarodnih  interdisciplinarnih doktorskih programa</a:t>
          </a:r>
        </a:p>
      </dsp:txBody>
      <dsp:txXfrm>
        <a:off x="44089" y="2196841"/>
        <a:ext cx="1961377" cy="1207961"/>
      </dsp:txXfrm>
    </dsp:sp>
    <dsp:sp modelId="{959E05DF-6A68-4FA3-A387-6B4F480E8BA9}">
      <dsp:nvSpPr>
        <dsp:cNvPr id="0" name=""/>
        <dsp:cNvSpPr/>
      </dsp:nvSpPr>
      <dsp:spPr>
        <a:xfrm>
          <a:off x="6508" y="3719238"/>
          <a:ext cx="2073780" cy="1194891"/>
        </a:xfrm>
        <a:prstGeom prst="roundRect">
          <a:avLst>
            <a:gd name="adj" fmla="val 10000"/>
          </a:avLst>
        </a:prstGeom>
        <a:solidFill>
          <a:schemeClr val="accent5">
            <a:hueOff val="-965506"/>
            <a:satOff val="-2488"/>
            <a:lumOff val="-16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50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Partnerstva organizacija koje osposobljavaju istraživače na doktorskoj razini </a:t>
          </a:r>
          <a:endParaRPr lang="hr-HR" sz="1350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41505" y="3754235"/>
        <a:ext cx="2003786" cy="1124897"/>
      </dsp:txXfrm>
    </dsp:sp>
    <dsp:sp modelId="{1B8B1338-D2EA-4334-8E7F-E91FB032367A}">
      <dsp:nvSpPr>
        <dsp:cNvPr id="0" name=""/>
        <dsp:cNvSpPr/>
      </dsp:nvSpPr>
      <dsp:spPr>
        <a:xfrm>
          <a:off x="2263048" y="0"/>
          <a:ext cx="2032831" cy="5077738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b="1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Postdoktorske stipendije</a:t>
          </a:r>
        </a:p>
      </dsp:txBody>
      <dsp:txXfrm>
        <a:off x="2263048" y="0"/>
        <a:ext cx="2032831" cy="1523321"/>
      </dsp:txXfrm>
    </dsp:sp>
    <dsp:sp modelId="{53D4081F-FD1B-467C-B674-B57C964AE930}">
      <dsp:nvSpPr>
        <dsp:cNvPr id="0" name=""/>
        <dsp:cNvSpPr/>
      </dsp:nvSpPr>
      <dsp:spPr>
        <a:xfrm>
          <a:off x="2231531" y="1331273"/>
          <a:ext cx="2098971" cy="660725"/>
        </a:xfrm>
        <a:prstGeom prst="roundRect">
          <a:avLst>
            <a:gd name="adj" fmla="val 10000"/>
          </a:avLst>
        </a:prstGeom>
        <a:solidFill>
          <a:schemeClr val="accent5">
            <a:hueOff val="-1448259"/>
            <a:satOff val="-3733"/>
            <a:lumOff val="-25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Prijavljuje se istraživač putem organizacije domaćina </a:t>
          </a:r>
          <a:r>
            <a:rPr lang="hr-HR" sz="1200" i="1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(</a:t>
          </a:r>
          <a:r>
            <a:rPr lang="hr-HR" sz="1200" i="1" kern="1200" dirty="0" err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monobeneficiary</a:t>
          </a:r>
          <a:r>
            <a:rPr lang="hr-HR" sz="1200" i="1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)</a:t>
          </a:r>
          <a:endParaRPr lang="hr-HR" sz="1200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2250883" y="1350625"/>
        <a:ext cx="2060267" cy="622021"/>
      </dsp:txXfrm>
    </dsp:sp>
    <dsp:sp modelId="{EAAF3356-8288-4E00-A5AE-7811F5F5AC3E}">
      <dsp:nvSpPr>
        <dsp:cNvPr id="0" name=""/>
        <dsp:cNvSpPr/>
      </dsp:nvSpPr>
      <dsp:spPr>
        <a:xfrm>
          <a:off x="2231523" y="2156304"/>
          <a:ext cx="2054492" cy="1252175"/>
        </a:xfrm>
        <a:prstGeom prst="roundRect">
          <a:avLst>
            <a:gd name="adj" fmla="val 10000"/>
          </a:avLst>
        </a:prstGeom>
        <a:solidFill>
          <a:schemeClr val="accent5">
            <a:hueOff val="-1931012"/>
            <a:satOff val="-4977"/>
            <a:lumOff val="-33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5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Rad na osobnom istraživačkom projektu kroz međunarodnu i međusektorsku mobilnost radi stjecanja novih vještina</a:t>
          </a:r>
        </a:p>
      </dsp:txBody>
      <dsp:txXfrm>
        <a:off x="2268198" y="2192979"/>
        <a:ext cx="1981142" cy="1178825"/>
      </dsp:txXfrm>
    </dsp:sp>
    <dsp:sp modelId="{86EBCB51-9DB1-42F1-ADED-9C9C13BBB54F}">
      <dsp:nvSpPr>
        <dsp:cNvPr id="0" name=""/>
        <dsp:cNvSpPr/>
      </dsp:nvSpPr>
      <dsp:spPr>
        <a:xfrm>
          <a:off x="2258380" y="3735247"/>
          <a:ext cx="2039384" cy="1216137"/>
        </a:xfrm>
        <a:prstGeom prst="roundRect">
          <a:avLst>
            <a:gd name="adj" fmla="val 10000"/>
          </a:avLst>
        </a:prstGeom>
        <a:solidFill>
          <a:schemeClr val="accent5">
            <a:hueOff val="-2413765"/>
            <a:satOff val="-6221"/>
            <a:lumOff val="-42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Poslijedoktorandi (završen doktorski studij) do najviše 8 godina istraživačkog iskustva u punom radnom vremenu</a:t>
          </a:r>
          <a:endParaRPr lang="hr-HR" sz="1200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2293999" y="3770866"/>
        <a:ext cx="1968146" cy="1144899"/>
      </dsp:txXfrm>
    </dsp:sp>
    <dsp:sp modelId="{C0427AC9-8E1B-4C11-9386-EAB02A72168F}">
      <dsp:nvSpPr>
        <dsp:cNvPr id="0" name=""/>
        <dsp:cNvSpPr/>
      </dsp:nvSpPr>
      <dsp:spPr>
        <a:xfrm>
          <a:off x="4483485" y="0"/>
          <a:ext cx="2032831" cy="5077738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b="1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Razmjena osoblja</a:t>
          </a:r>
          <a:endParaRPr lang="hr-HR" sz="1800" b="1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4528102" y="44617"/>
        <a:ext cx="1943597" cy="1434087"/>
      </dsp:txXfrm>
    </dsp:sp>
    <dsp:sp modelId="{EBC55C4A-C606-46E2-895F-33B8BC5C059D}">
      <dsp:nvSpPr>
        <dsp:cNvPr id="0" name=""/>
        <dsp:cNvSpPr/>
      </dsp:nvSpPr>
      <dsp:spPr>
        <a:xfrm>
          <a:off x="4522288" y="1329978"/>
          <a:ext cx="1991979" cy="616544"/>
        </a:xfrm>
        <a:prstGeom prst="roundRect">
          <a:avLst>
            <a:gd name="adj" fmla="val 10000"/>
          </a:avLst>
        </a:prstGeom>
        <a:solidFill>
          <a:schemeClr val="accent5">
            <a:hueOff val="-2896518"/>
            <a:satOff val="-7465"/>
            <a:lumOff val="-50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50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Prijavljuje međunarodni konzorcij</a:t>
          </a:r>
          <a:endParaRPr lang="hr-HR" sz="1350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4540346" y="1348036"/>
        <a:ext cx="1955863" cy="580428"/>
      </dsp:txXfrm>
    </dsp:sp>
    <dsp:sp modelId="{9C36ED9E-D218-4763-9BBD-83AA05F0150B}">
      <dsp:nvSpPr>
        <dsp:cNvPr id="0" name=""/>
        <dsp:cNvSpPr/>
      </dsp:nvSpPr>
      <dsp:spPr>
        <a:xfrm>
          <a:off x="4517897" y="2203808"/>
          <a:ext cx="1992857" cy="1239836"/>
        </a:xfrm>
        <a:prstGeom prst="roundRect">
          <a:avLst>
            <a:gd name="adj" fmla="val 1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5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Međunarodna i/ili međusektorska razmjena osoblja uključenih u istraživanje radi umrežavanja i prijenosa znanja</a:t>
          </a:r>
        </a:p>
      </dsp:txBody>
      <dsp:txXfrm>
        <a:off x="4554211" y="2240122"/>
        <a:ext cx="1920229" cy="1167208"/>
      </dsp:txXfrm>
    </dsp:sp>
    <dsp:sp modelId="{6928663C-1A02-454B-B674-3AA268EB55CD}">
      <dsp:nvSpPr>
        <dsp:cNvPr id="0" name=""/>
        <dsp:cNvSpPr/>
      </dsp:nvSpPr>
      <dsp:spPr>
        <a:xfrm>
          <a:off x="4516091" y="3735434"/>
          <a:ext cx="2016828" cy="1210514"/>
        </a:xfrm>
        <a:prstGeom prst="roundRect">
          <a:avLst>
            <a:gd name="adj" fmla="val 10000"/>
          </a:avLst>
        </a:prstGeom>
        <a:solidFill>
          <a:schemeClr val="accent5">
            <a:hueOff val="-3862025"/>
            <a:satOff val="-9954"/>
            <a:lumOff val="-67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5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Partnerstva organizacija koje provode zajednički istraživački projekt i razmjenjuju osoblje</a:t>
          </a:r>
        </a:p>
      </dsp:txBody>
      <dsp:txXfrm>
        <a:off x="4551546" y="3770889"/>
        <a:ext cx="1945918" cy="1139604"/>
      </dsp:txXfrm>
    </dsp:sp>
    <dsp:sp modelId="{38444054-94CB-4ED2-98AF-B6F6DA829C53}">
      <dsp:nvSpPr>
        <dsp:cNvPr id="0" name=""/>
        <dsp:cNvSpPr/>
      </dsp:nvSpPr>
      <dsp:spPr>
        <a:xfrm>
          <a:off x="6675202" y="0"/>
          <a:ext cx="2032831" cy="5077738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b="1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COFUND</a:t>
          </a:r>
        </a:p>
      </dsp:txBody>
      <dsp:txXfrm>
        <a:off x="6719819" y="44617"/>
        <a:ext cx="1943597" cy="1434087"/>
      </dsp:txXfrm>
    </dsp:sp>
    <dsp:sp modelId="{B9685EED-2084-4FFC-BD0D-CD319FF05FEC}">
      <dsp:nvSpPr>
        <dsp:cNvPr id="0" name=""/>
        <dsp:cNvSpPr/>
      </dsp:nvSpPr>
      <dsp:spPr>
        <a:xfrm>
          <a:off x="6708223" y="1326884"/>
          <a:ext cx="1991995" cy="618280"/>
        </a:xfrm>
        <a:prstGeom prst="roundRect">
          <a:avLst>
            <a:gd name="adj" fmla="val 10000"/>
          </a:avLst>
        </a:prstGeom>
        <a:solidFill>
          <a:schemeClr val="accent5">
            <a:hueOff val="-4344777"/>
            <a:satOff val="-11198"/>
            <a:lumOff val="-75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5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Prijavljuje se davatelj financijskih sredstava </a:t>
          </a:r>
          <a:r>
            <a:rPr lang="hr-HR" sz="1350" i="1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(</a:t>
          </a:r>
          <a:r>
            <a:rPr lang="hr-HR" sz="1350" i="1" kern="1200" dirty="0" err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monobeneficiary</a:t>
          </a:r>
          <a:r>
            <a:rPr lang="hr-HR" sz="1350" i="1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)</a:t>
          </a:r>
        </a:p>
      </dsp:txBody>
      <dsp:txXfrm>
        <a:off x="6726332" y="1344993"/>
        <a:ext cx="1955777" cy="582062"/>
      </dsp:txXfrm>
    </dsp:sp>
    <dsp:sp modelId="{C37A6069-6D93-4067-95BD-4792E2A2C0B3}">
      <dsp:nvSpPr>
        <dsp:cNvPr id="0" name=""/>
        <dsp:cNvSpPr/>
      </dsp:nvSpPr>
      <dsp:spPr>
        <a:xfrm>
          <a:off x="6669396" y="2210747"/>
          <a:ext cx="2045678" cy="1192632"/>
        </a:xfrm>
        <a:prstGeom prst="roundRect">
          <a:avLst>
            <a:gd name="adj" fmla="val 10000"/>
          </a:avLst>
        </a:prstGeom>
        <a:solidFill>
          <a:schemeClr val="accent5">
            <a:hueOff val="-4827531"/>
            <a:satOff val="-12442"/>
            <a:lumOff val="-84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5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Regionalni, nacionalni ili međunarodni programi za financiranje mladih ili iskusnih istraživača</a:t>
          </a:r>
        </a:p>
      </dsp:txBody>
      <dsp:txXfrm>
        <a:off x="6704327" y="2245678"/>
        <a:ext cx="1975816" cy="1122770"/>
      </dsp:txXfrm>
    </dsp:sp>
    <dsp:sp modelId="{5003FD2F-433C-4FE2-955C-038E484EF6D3}">
      <dsp:nvSpPr>
        <dsp:cNvPr id="0" name=""/>
        <dsp:cNvSpPr/>
      </dsp:nvSpPr>
      <dsp:spPr>
        <a:xfrm>
          <a:off x="6705434" y="3723582"/>
          <a:ext cx="1976009" cy="1212566"/>
        </a:xfrm>
        <a:prstGeom prst="roundRect">
          <a:avLst>
            <a:gd name="adj" fmla="val 10000"/>
          </a:avLst>
        </a:prstGeom>
        <a:solidFill>
          <a:schemeClr val="accent5">
            <a:hueOff val="-5310283"/>
            <a:satOff val="-13686"/>
            <a:lumOff val="-924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5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Organizacije koje financiraju ili provode doktorske ili postdoktorske programe</a:t>
          </a:r>
        </a:p>
      </dsp:txBody>
      <dsp:txXfrm>
        <a:off x="6740949" y="3759097"/>
        <a:ext cx="1904979" cy="1141536"/>
      </dsp:txXfrm>
    </dsp:sp>
    <dsp:sp modelId="{AFCFD1DF-136F-4236-8C38-7C0C90A19EF4}">
      <dsp:nvSpPr>
        <dsp:cNvPr id="0" name=""/>
        <dsp:cNvSpPr/>
      </dsp:nvSpPr>
      <dsp:spPr>
        <a:xfrm>
          <a:off x="8870546" y="0"/>
          <a:ext cx="2032831" cy="5077738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b="1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MSCA i Građani</a:t>
          </a:r>
        </a:p>
      </dsp:txBody>
      <dsp:txXfrm>
        <a:off x="8870546" y="0"/>
        <a:ext cx="2032831" cy="1523321"/>
      </dsp:txXfrm>
    </dsp:sp>
    <dsp:sp modelId="{A926DD97-69FD-49E8-8902-C7A076704C49}">
      <dsp:nvSpPr>
        <dsp:cNvPr id="0" name=""/>
        <dsp:cNvSpPr/>
      </dsp:nvSpPr>
      <dsp:spPr>
        <a:xfrm>
          <a:off x="8904649" y="1337755"/>
          <a:ext cx="2001021" cy="584699"/>
        </a:xfrm>
        <a:prstGeom prst="roundRect">
          <a:avLst>
            <a:gd name="adj" fmla="val 10000"/>
          </a:avLst>
        </a:prstGeom>
        <a:solidFill>
          <a:schemeClr val="accent5">
            <a:hueOff val="-5793037"/>
            <a:satOff val="-14931"/>
            <a:lumOff val="-100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5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Prijavljuje jedna organizacija ili konzorcij</a:t>
          </a:r>
        </a:p>
      </dsp:txBody>
      <dsp:txXfrm>
        <a:off x="8921774" y="1354880"/>
        <a:ext cx="1966771" cy="550449"/>
      </dsp:txXfrm>
    </dsp:sp>
    <dsp:sp modelId="{F0BECA4D-5E33-40AA-B863-8537CA73ECBE}">
      <dsp:nvSpPr>
        <dsp:cNvPr id="0" name=""/>
        <dsp:cNvSpPr/>
      </dsp:nvSpPr>
      <dsp:spPr>
        <a:xfrm>
          <a:off x="8884938" y="2211655"/>
          <a:ext cx="1945695" cy="1176458"/>
        </a:xfrm>
        <a:prstGeom prst="roundRect">
          <a:avLst>
            <a:gd name="adj" fmla="val 10000"/>
          </a:avLst>
        </a:prstGeom>
        <a:solidFill>
          <a:schemeClr val="accent5">
            <a:hueOff val="-6275789"/>
            <a:satOff val="-16175"/>
            <a:lumOff val="-1092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5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Promocija </a:t>
          </a:r>
          <a:r>
            <a:rPr lang="hr-HR" sz="1350" b="0" kern="1200" dirty="0" err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znansoti</a:t>
          </a:r>
          <a:r>
            <a:rPr lang="hr-HR" sz="135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i istraživačke karijere te </a:t>
          </a:r>
          <a:r>
            <a:rPr lang="en-GB" sz="1350" b="0" kern="1200" dirty="0" err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jačanje</a:t>
          </a:r>
          <a:r>
            <a:rPr lang="en-GB" sz="135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en-GB" sz="1350" b="0" kern="1200" dirty="0" err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javne</a:t>
          </a:r>
          <a:r>
            <a:rPr lang="en-GB" sz="135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en-GB" sz="1350" b="0" kern="1200" dirty="0" err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svijesti</a:t>
          </a:r>
          <a:r>
            <a:rPr lang="en-GB" sz="135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o </a:t>
          </a:r>
          <a:r>
            <a:rPr lang="en-GB" sz="1350" b="0" kern="1200" dirty="0" err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pozitivnoj</a:t>
          </a:r>
          <a:r>
            <a:rPr lang="en-GB" sz="135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en-GB" sz="1350" b="0" kern="1200" dirty="0" err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ulozi</a:t>
          </a:r>
          <a:r>
            <a:rPr lang="en-GB" sz="135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en-GB" sz="1350" b="0" kern="1200" dirty="0" err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istraživanja</a:t>
          </a:r>
          <a:r>
            <a:rPr lang="en-GB" sz="135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u </a:t>
          </a:r>
          <a:r>
            <a:rPr lang="en-GB" sz="1350" b="0" kern="1200" dirty="0" err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društvu</a:t>
          </a:r>
          <a:r>
            <a:rPr lang="en-GB" sz="135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, </a:t>
          </a:r>
          <a:r>
            <a:rPr lang="en-GB" sz="1350" b="0" kern="1200" dirty="0" err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osobito</a:t>
          </a:r>
          <a:r>
            <a:rPr lang="en-GB" sz="135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en-GB" sz="1350" b="0" kern="1200" dirty="0" err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među</a:t>
          </a:r>
          <a:r>
            <a:rPr lang="hr-HR" sz="135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mladima</a:t>
          </a:r>
        </a:p>
      </dsp:txBody>
      <dsp:txXfrm>
        <a:off x="8919395" y="2246112"/>
        <a:ext cx="1876781" cy="1107544"/>
      </dsp:txXfrm>
    </dsp:sp>
    <dsp:sp modelId="{294774A2-F20D-461E-AE43-BB69AA12A26E}">
      <dsp:nvSpPr>
        <dsp:cNvPr id="0" name=""/>
        <dsp:cNvSpPr/>
      </dsp:nvSpPr>
      <dsp:spPr>
        <a:xfrm>
          <a:off x="8872725" y="3744206"/>
          <a:ext cx="2040084" cy="1176458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50" b="0" kern="1200" dirty="0">
              <a:solidFill>
                <a:srgbClr val="F8F8F8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Partnerstva </a:t>
          </a:r>
          <a:r>
            <a:rPr lang="hr-HR" sz="1350" kern="12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rPr>
            <a:t>privatnih ili javnih istraživačkih organizacija, sveučilišta, tvrtki, javnih tijela, škola, muzeja, nevladinih organizacija</a:t>
          </a:r>
          <a:endParaRPr lang="hr-HR" sz="1350" b="0" kern="1200" dirty="0">
            <a:solidFill>
              <a:srgbClr val="F8F8F8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8907182" y="3778663"/>
        <a:ext cx="1971170" cy="11075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29BF5E-890A-4E94-B5FE-A291CF7E17CB}">
      <dsp:nvSpPr>
        <dsp:cNvPr id="0" name=""/>
        <dsp:cNvSpPr/>
      </dsp:nvSpPr>
      <dsp:spPr>
        <a:xfrm rot="5400000">
          <a:off x="3374758" y="-1251743"/>
          <a:ext cx="858983" cy="3580470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1600" kern="1200" dirty="0"/>
            <a:t>Sudionici konzorcija provode zajednički istraživački projekt i doktorsko osposobljavanje</a:t>
          </a:r>
          <a:endParaRPr lang="en-GB" sz="1600" kern="1200" dirty="0"/>
        </a:p>
      </dsp:txBody>
      <dsp:txXfrm rot="-5400000">
        <a:off x="2014015" y="150932"/>
        <a:ext cx="3538538" cy="775119"/>
      </dsp:txXfrm>
    </dsp:sp>
    <dsp:sp modelId="{5DA27E0C-0C5D-4BAB-AC1F-67E9B75859D2}">
      <dsp:nvSpPr>
        <dsp:cNvPr id="0" name=""/>
        <dsp:cNvSpPr/>
      </dsp:nvSpPr>
      <dsp:spPr>
        <a:xfrm>
          <a:off x="0" y="1626"/>
          <a:ext cx="2014014" cy="107372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Doktorske mreže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(DN)</a:t>
          </a:r>
          <a:endParaRPr lang="en-GB" sz="1800" kern="1200" dirty="0"/>
        </a:p>
      </dsp:txBody>
      <dsp:txXfrm>
        <a:off x="52415" y="54041"/>
        <a:ext cx="1909184" cy="968898"/>
      </dsp:txXfrm>
    </dsp:sp>
    <dsp:sp modelId="{287BC1D5-610C-45DC-8AB7-5DA8C7C488DF}">
      <dsp:nvSpPr>
        <dsp:cNvPr id="0" name=""/>
        <dsp:cNvSpPr/>
      </dsp:nvSpPr>
      <dsp:spPr>
        <a:xfrm rot="5400000">
          <a:off x="3374758" y="-124328"/>
          <a:ext cx="858983" cy="3580470"/>
        </a:xfrm>
        <a:prstGeom prst="round2SameRect">
          <a:avLst/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369881"/>
              <a:satOff val="-11416"/>
              <a:lumOff val="-14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1600" kern="1200" dirty="0"/>
            <a:t>Doktorsko osposobljavanje u suradnji s industrijskim sektorom</a:t>
          </a:r>
          <a:endParaRPr lang="en-GB" sz="1600" kern="1200" dirty="0"/>
        </a:p>
      </dsp:txBody>
      <dsp:txXfrm rot="-5400000">
        <a:off x="2014015" y="1278347"/>
        <a:ext cx="3538538" cy="775119"/>
      </dsp:txXfrm>
    </dsp:sp>
    <dsp:sp modelId="{C105FEFF-8274-4838-8BE3-6D393E42DB23}">
      <dsp:nvSpPr>
        <dsp:cNvPr id="0" name=""/>
        <dsp:cNvSpPr/>
      </dsp:nvSpPr>
      <dsp:spPr>
        <a:xfrm>
          <a:off x="0" y="1129042"/>
          <a:ext cx="2014014" cy="1073728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Industrijski doktorati      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(DN – ID)</a:t>
          </a:r>
          <a:endParaRPr lang="en-GB" sz="1800" kern="1200" dirty="0"/>
        </a:p>
      </dsp:txBody>
      <dsp:txXfrm>
        <a:off x="52415" y="1181457"/>
        <a:ext cx="1909184" cy="968898"/>
      </dsp:txXfrm>
    </dsp:sp>
    <dsp:sp modelId="{B7449F37-BF2D-4124-B73A-C134DA7EE18B}">
      <dsp:nvSpPr>
        <dsp:cNvPr id="0" name=""/>
        <dsp:cNvSpPr/>
      </dsp:nvSpPr>
      <dsp:spPr>
        <a:xfrm rot="5400000">
          <a:off x="3374758" y="1003086"/>
          <a:ext cx="858983" cy="3580470"/>
        </a:xfrm>
        <a:prstGeom prst="round2Same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1600" kern="1200" dirty="0"/>
            <a:t>Doktorski programi koji rezultiraju zajedničkim ili višestrukim doktoratima</a:t>
          </a:r>
          <a:endParaRPr lang="en-GB" sz="1600" kern="1200" dirty="0"/>
        </a:p>
      </dsp:txBody>
      <dsp:txXfrm rot="-5400000">
        <a:off x="2014015" y="2405761"/>
        <a:ext cx="3538538" cy="775119"/>
      </dsp:txXfrm>
    </dsp:sp>
    <dsp:sp modelId="{B1814534-E1CB-43A8-A5EB-E7ED8BE7944E}">
      <dsp:nvSpPr>
        <dsp:cNvPr id="0" name=""/>
        <dsp:cNvSpPr/>
      </dsp:nvSpPr>
      <dsp:spPr>
        <a:xfrm>
          <a:off x="0" y="2256457"/>
          <a:ext cx="2014014" cy="1073728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Zajednički doktorati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 (DN- JD)</a:t>
          </a:r>
          <a:endParaRPr lang="en-GB" sz="1800" kern="1200" dirty="0"/>
        </a:p>
      </dsp:txBody>
      <dsp:txXfrm>
        <a:off x="52415" y="2308872"/>
        <a:ext cx="1909184" cy="9688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E7146B-B88B-42AE-AFDB-022FF921C21E}">
      <dsp:nvSpPr>
        <dsp:cNvPr id="0" name=""/>
        <dsp:cNvSpPr/>
      </dsp:nvSpPr>
      <dsp:spPr>
        <a:xfrm rot="16200000">
          <a:off x="610958" y="-559831"/>
          <a:ext cx="1043710" cy="216337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 dirty="0">
              <a:solidFill>
                <a:schemeClr val="bg1"/>
              </a:solidFill>
            </a:rPr>
            <a:t>ISTRAŽIVAČKO ISKUSTVO</a:t>
          </a:r>
          <a:br>
            <a:rPr lang="hr-HR" sz="1200" kern="1200" dirty="0">
              <a:solidFill>
                <a:schemeClr val="bg1"/>
              </a:solidFill>
            </a:rPr>
          </a:br>
          <a:r>
            <a:rPr lang="hr-HR" sz="1200" kern="1200" dirty="0">
              <a:solidFill>
                <a:schemeClr val="bg1"/>
              </a:solidFill>
            </a:rPr>
            <a:t>Doktorat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 dirty="0">
              <a:solidFill>
                <a:schemeClr val="bg1"/>
              </a:solidFill>
            </a:rPr>
            <a:t>(ili je obranio doktorski rad)</a:t>
          </a:r>
        </a:p>
      </dsp:txBody>
      <dsp:txXfrm rot="5400000">
        <a:off x="51126" y="0"/>
        <a:ext cx="2163373" cy="782782"/>
      </dsp:txXfrm>
    </dsp:sp>
    <dsp:sp modelId="{590B4960-8833-4DCC-8BBE-9B8B4539AC90}">
      <dsp:nvSpPr>
        <dsp:cNvPr id="0" name=""/>
        <dsp:cNvSpPr/>
      </dsp:nvSpPr>
      <dsp:spPr>
        <a:xfrm>
          <a:off x="2211834" y="0"/>
          <a:ext cx="2211834" cy="104371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 dirty="0">
              <a:solidFill>
                <a:schemeClr val="bg1"/>
              </a:solidFill>
            </a:rPr>
            <a:t>ISTRAŽIVAČKO ISKUSTVO</a:t>
          </a:r>
          <a:br>
            <a:rPr lang="hr-HR" sz="1200" kern="1200" dirty="0">
              <a:solidFill>
                <a:schemeClr val="bg1"/>
              </a:solidFill>
            </a:rPr>
          </a:br>
          <a:r>
            <a:rPr lang="hr-HR" sz="1200" kern="1200" dirty="0">
              <a:solidFill>
                <a:schemeClr val="bg1"/>
              </a:solidFill>
            </a:rPr>
            <a:t>Maksimalno do 8 godina istraživačkog iskustva (FTE) od stjecanja doktorata</a:t>
          </a:r>
          <a:endParaRPr lang="en-GB" sz="1200" kern="1200" dirty="0">
            <a:solidFill>
              <a:schemeClr val="bg1"/>
            </a:solidFill>
          </a:endParaRPr>
        </a:p>
      </dsp:txBody>
      <dsp:txXfrm>
        <a:off x="2211834" y="0"/>
        <a:ext cx="2211834" cy="782782"/>
      </dsp:txXfrm>
    </dsp:sp>
    <dsp:sp modelId="{9F93E324-05A8-4116-8DE3-4E0B267571B7}">
      <dsp:nvSpPr>
        <dsp:cNvPr id="0" name=""/>
        <dsp:cNvSpPr/>
      </dsp:nvSpPr>
      <dsp:spPr>
        <a:xfrm rot="10800000">
          <a:off x="51779" y="1043710"/>
          <a:ext cx="2211834" cy="104371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 dirty="0">
              <a:solidFill>
                <a:schemeClr val="bg1"/>
              </a:solidFill>
            </a:rPr>
            <a:t>MOBILNOST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 dirty="0">
              <a:solidFill>
                <a:schemeClr val="bg1"/>
              </a:solidFill>
            </a:rPr>
            <a:t>Ne više od 12 mjeseci u posljednjih 3 godina</a:t>
          </a:r>
        </a:p>
      </dsp:txBody>
      <dsp:txXfrm rot="10800000">
        <a:off x="51779" y="1304637"/>
        <a:ext cx="2211834" cy="782782"/>
      </dsp:txXfrm>
    </dsp:sp>
    <dsp:sp modelId="{B47500DB-AD12-4DB4-9041-A80697787658}">
      <dsp:nvSpPr>
        <dsp:cNvPr id="0" name=""/>
        <dsp:cNvSpPr/>
      </dsp:nvSpPr>
      <dsp:spPr>
        <a:xfrm rot="5400000">
          <a:off x="2795896" y="459647"/>
          <a:ext cx="1043710" cy="2211834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 dirty="0">
              <a:solidFill>
                <a:schemeClr val="bg1"/>
              </a:solidFill>
            </a:rPr>
            <a:t>NACIOANLNOST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 dirty="0">
              <a:solidFill>
                <a:schemeClr val="bg1"/>
              </a:solidFill>
            </a:rPr>
            <a:t>Istraživači svih nacionalnosti</a:t>
          </a:r>
          <a:endParaRPr lang="en-GB" sz="1200" kern="1200" dirty="0">
            <a:solidFill>
              <a:schemeClr val="bg1"/>
            </a:solidFill>
          </a:endParaRPr>
        </a:p>
      </dsp:txBody>
      <dsp:txXfrm rot="-5400000">
        <a:off x="2211834" y="1304637"/>
        <a:ext cx="2211834" cy="782782"/>
      </dsp:txXfrm>
    </dsp:sp>
    <dsp:sp modelId="{6BBED97C-A738-44C2-AEE8-C4CDC96035F8}">
      <dsp:nvSpPr>
        <dsp:cNvPr id="0" name=""/>
        <dsp:cNvSpPr/>
      </dsp:nvSpPr>
      <dsp:spPr>
        <a:xfrm>
          <a:off x="1548284" y="782782"/>
          <a:ext cx="1327100" cy="521855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 dirty="0"/>
            <a:t>ISTRAŽIVAČ</a:t>
          </a:r>
          <a:endParaRPr lang="en-GB" sz="1900" kern="1200" dirty="0"/>
        </a:p>
      </dsp:txBody>
      <dsp:txXfrm>
        <a:off x="1573759" y="808257"/>
        <a:ext cx="1276150" cy="47090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0BDEC-0946-42DF-8FBE-48C5493E3492}">
      <dsp:nvSpPr>
        <dsp:cNvPr id="0" name=""/>
        <dsp:cNvSpPr/>
      </dsp:nvSpPr>
      <dsp:spPr>
        <a:xfrm rot="16200000">
          <a:off x="584062" y="-584062"/>
          <a:ext cx="1043710" cy="2211834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100" kern="1200" dirty="0"/>
            <a:t>Osnovana u EU DČ ili zemljama pridruženim Obzor Europa programu (+ EURATOM)</a:t>
          </a:r>
          <a:endParaRPr lang="en-GB" sz="1100" kern="1200" dirty="0"/>
        </a:p>
      </dsp:txBody>
      <dsp:txXfrm rot="5400000">
        <a:off x="-1" y="1"/>
        <a:ext cx="2211834" cy="782782"/>
      </dsp:txXfrm>
    </dsp:sp>
    <dsp:sp modelId="{6ED48BE4-CAB8-4996-8C36-92AC4CB503DE}">
      <dsp:nvSpPr>
        <dsp:cNvPr id="0" name=""/>
        <dsp:cNvSpPr/>
      </dsp:nvSpPr>
      <dsp:spPr>
        <a:xfrm>
          <a:off x="2211834" y="10"/>
          <a:ext cx="2211834" cy="104371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100" kern="1200" dirty="0"/>
            <a:t>SEKTOR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100" kern="1200" dirty="0"/>
            <a:t>Akademski / Neakademski</a:t>
          </a:r>
          <a:endParaRPr lang="en-GB" sz="1100" kern="1200" dirty="0"/>
        </a:p>
      </dsp:txBody>
      <dsp:txXfrm>
        <a:off x="2211834" y="10"/>
        <a:ext cx="2211834" cy="782782"/>
      </dsp:txXfrm>
    </dsp:sp>
    <dsp:sp modelId="{AE672F6A-0EAD-43F3-8CC6-B77FD566B5DE}">
      <dsp:nvSpPr>
        <dsp:cNvPr id="0" name=""/>
        <dsp:cNvSpPr/>
      </dsp:nvSpPr>
      <dsp:spPr>
        <a:xfrm rot="10800000">
          <a:off x="0" y="1043710"/>
          <a:ext cx="2211834" cy="104371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100" kern="1200" dirty="0"/>
            <a:t>KORISNIK  - organizacija domaćin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100" kern="1200" dirty="0"/>
            <a:t>Zapošljava istraživača i potpisuje GA</a:t>
          </a:r>
          <a:endParaRPr lang="en-GB" sz="1100" kern="1200" dirty="0"/>
        </a:p>
      </dsp:txBody>
      <dsp:txXfrm rot="10800000">
        <a:off x="0" y="1304637"/>
        <a:ext cx="2211834" cy="782782"/>
      </dsp:txXfrm>
    </dsp:sp>
    <dsp:sp modelId="{3153861F-2765-4C40-81FE-21889426F3DE}">
      <dsp:nvSpPr>
        <dsp:cNvPr id="0" name=""/>
        <dsp:cNvSpPr/>
      </dsp:nvSpPr>
      <dsp:spPr>
        <a:xfrm rot="5400000">
          <a:off x="2795896" y="459647"/>
          <a:ext cx="1043710" cy="2211834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100" kern="1200" dirty="0"/>
            <a:t>PRIDRUŽENI PARTNER</a:t>
          </a:r>
          <a:br>
            <a:rPr lang="hr-HR" sz="1100" kern="1200" dirty="0"/>
          </a:br>
          <a:r>
            <a:rPr lang="hr-HR" sz="1100" kern="1200" dirty="0"/>
            <a:t>pruža mogućnosti osposobljavanja te može biti bilogdje u svijetu</a:t>
          </a:r>
          <a:endParaRPr lang="en-GB" sz="1100" kern="1200" dirty="0"/>
        </a:p>
      </dsp:txBody>
      <dsp:txXfrm rot="-5400000">
        <a:off x="2211834" y="1304637"/>
        <a:ext cx="2211834" cy="782782"/>
      </dsp:txXfrm>
    </dsp:sp>
    <dsp:sp modelId="{46C4655A-8877-44CC-818F-2E0CF0EC7180}">
      <dsp:nvSpPr>
        <dsp:cNvPr id="0" name=""/>
        <dsp:cNvSpPr/>
      </dsp:nvSpPr>
      <dsp:spPr>
        <a:xfrm>
          <a:off x="1548284" y="782782"/>
          <a:ext cx="1327100" cy="521855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100" kern="1200" dirty="0"/>
            <a:t>ORGANIZACIJA/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100" kern="1200" dirty="0"/>
            <a:t>DOMAĆIN</a:t>
          </a:r>
          <a:endParaRPr lang="en-GB" sz="1100" kern="1200" dirty="0"/>
        </a:p>
      </dsp:txBody>
      <dsp:txXfrm>
        <a:off x="1573759" y="808257"/>
        <a:ext cx="1276150" cy="47090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776BDB-BB79-4B14-A56A-815698533DA3}">
      <dsp:nvSpPr>
        <dsp:cNvPr id="0" name=""/>
        <dsp:cNvSpPr/>
      </dsp:nvSpPr>
      <dsp:spPr>
        <a:xfrm>
          <a:off x="4843" y="697604"/>
          <a:ext cx="2117852" cy="127071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00" kern="1200" noProof="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Znanstvena organizacija (EU/AC) prijavljuje svoj doktorski/postdoktorski  program na MSCA </a:t>
          </a:r>
          <a:r>
            <a:rPr lang="en-GB" sz="1300" kern="1200" noProof="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COFUND </a:t>
          </a:r>
          <a:r>
            <a:rPr lang="hr-HR" sz="1300" kern="1200" noProof="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natječaj</a:t>
          </a:r>
          <a:endParaRPr lang="en-GB" sz="1300" kern="1200" dirty="0"/>
        </a:p>
      </dsp:txBody>
      <dsp:txXfrm>
        <a:off x="42061" y="734822"/>
        <a:ext cx="2043416" cy="1196275"/>
      </dsp:txXfrm>
    </dsp:sp>
    <dsp:sp modelId="{19F6F933-935B-4377-BCC9-3254F3433E5C}">
      <dsp:nvSpPr>
        <dsp:cNvPr id="0" name=""/>
        <dsp:cNvSpPr/>
      </dsp:nvSpPr>
      <dsp:spPr>
        <a:xfrm>
          <a:off x="2309067" y="1070346"/>
          <a:ext cx="448984" cy="5252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2309067" y="1175391"/>
        <a:ext cx="314289" cy="315137"/>
      </dsp:txXfrm>
    </dsp:sp>
    <dsp:sp modelId="{27B87970-9851-4B6E-A361-C7631EE066F0}">
      <dsp:nvSpPr>
        <dsp:cNvPr id="0" name=""/>
        <dsp:cNvSpPr/>
      </dsp:nvSpPr>
      <dsp:spPr>
        <a:xfrm>
          <a:off x="2969836" y="697604"/>
          <a:ext cx="2117852" cy="1270711"/>
        </a:xfrm>
        <a:prstGeom prst="roundRect">
          <a:avLst>
            <a:gd name="adj" fmla="val 1000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00" kern="1200" noProof="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EK sufinancira predloženi program</a:t>
          </a:r>
          <a:endParaRPr lang="en-GB" sz="1300" kern="1200" noProof="0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07054" y="734822"/>
        <a:ext cx="2043416" cy="1196275"/>
      </dsp:txXfrm>
    </dsp:sp>
    <dsp:sp modelId="{549F6298-1E8E-4D3B-AC0E-E549F9EACF66}">
      <dsp:nvSpPr>
        <dsp:cNvPr id="0" name=""/>
        <dsp:cNvSpPr/>
      </dsp:nvSpPr>
      <dsp:spPr>
        <a:xfrm>
          <a:off x="5274060" y="1070346"/>
          <a:ext cx="448984" cy="5252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5274060" y="1175391"/>
        <a:ext cx="314289" cy="315137"/>
      </dsp:txXfrm>
    </dsp:sp>
    <dsp:sp modelId="{813FB7EB-F293-4602-BC88-E13A32709829}">
      <dsp:nvSpPr>
        <dsp:cNvPr id="0" name=""/>
        <dsp:cNvSpPr/>
      </dsp:nvSpPr>
      <dsp:spPr>
        <a:xfrm>
          <a:off x="5934829" y="697604"/>
          <a:ext cx="2117852" cy="1270711"/>
        </a:xfrm>
        <a:prstGeom prst="roundRect">
          <a:avLst>
            <a:gd name="adj" fmla="val 1000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00" kern="1200" noProof="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Znanstvena organizacija kojoj je odobreno sufinanciranje programa objavljuje oglase za posao na </a:t>
          </a:r>
          <a:r>
            <a:rPr lang="en-GB" sz="1300" b="1" kern="1200" noProof="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EURAXESS portal</a:t>
          </a:r>
          <a:r>
            <a:rPr lang="hr-HR" sz="1300" b="1" kern="1200" noProof="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u</a:t>
          </a:r>
          <a:r>
            <a:rPr lang="en-GB" sz="1300" b="1" kern="1200" noProof="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sp:txBody>
      <dsp:txXfrm>
        <a:off x="5972047" y="734822"/>
        <a:ext cx="2043416" cy="1196275"/>
      </dsp:txXfrm>
    </dsp:sp>
    <dsp:sp modelId="{68513DD5-3FAF-4D5D-B800-644B606167A7}">
      <dsp:nvSpPr>
        <dsp:cNvPr id="0" name=""/>
        <dsp:cNvSpPr/>
      </dsp:nvSpPr>
      <dsp:spPr>
        <a:xfrm>
          <a:off x="8239053" y="1070346"/>
          <a:ext cx="448984" cy="5252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8239053" y="1175391"/>
        <a:ext cx="314289" cy="315137"/>
      </dsp:txXfrm>
    </dsp:sp>
    <dsp:sp modelId="{6184AF07-A2EF-46B2-A376-B0033C619B25}">
      <dsp:nvSpPr>
        <dsp:cNvPr id="0" name=""/>
        <dsp:cNvSpPr/>
      </dsp:nvSpPr>
      <dsp:spPr>
        <a:xfrm>
          <a:off x="8899822" y="697604"/>
          <a:ext cx="2117852" cy="1270711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00" kern="1200" noProof="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Znanstvena organizacija nakon natječaja zapošljava istraživača za rad na projektu (doktorsko/postdoktorsko istraživanje)</a:t>
          </a:r>
          <a:endParaRPr lang="en-GB" sz="1300" kern="1200" noProof="0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937040" y="734822"/>
        <a:ext cx="2043416" cy="119627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19B096-F527-4490-8145-837673BDAD09}">
      <dsp:nvSpPr>
        <dsp:cNvPr id="0" name=""/>
        <dsp:cNvSpPr/>
      </dsp:nvSpPr>
      <dsp:spPr>
        <a:xfrm>
          <a:off x="6192241" y="660559"/>
          <a:ext cx="1750040" cy="17501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96E201-9B03-4F78-B6D1-767AE3FBD406}">
      <dsp:nvSpPr>
        <dsp:cNvPr id="0" name=""/>
        <dsp:cNvSpPr/>
      </dsp:nvSpPr>
      <dsp:spPr>
        <a:xfrm>
          <a:off x="6250776" y="718907"/>
          <a:ext cx="1633721" cy="163343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 dirty="0"/>
            <a:t>Zapošljavanje za vrijeme trajanja projekta (do 3 godine)</a:t>
          </a:r>
          <a:endParaRPr lang="en-GB" sz="1200" kern="1200" dirty="0"/>
        </a:p>
      </dsp:txBody>
      <dsp:txXfrm>
        <a:off x="6484164" y="952299"/>
        <a:ext cx="1166943" cy="1166650"/>
      </dsp:txXfrm>
    </dsp:sp>
    <dsp:sp modelId="{06BB8598-CEFC-4CA4-B599-974E2C42FF91}">
      <dsp:nvSpPr>
        <dsp:cNvPr id="0" name=""/>
        <dsp:cNvSpPr/>
      </dsp:nvSpPr>
      <dsp:spPr>
        <a:xfrm rot="2700000">
          <a:off x="4376147" y="660436"/>
          <a:ext cx="1750068" cy="1750068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7BC22B-5A5B-4F28-BC96-EAADE330A39E}">
      <dsp:nvSpPr>
        <dsp:cNvPr id="0" name=""/>
        <dsp:cNvSpPr/>
      </dsp:nvSpPr>
      <dsp:spPr>
        <a:xfrm>
          <a:off x="4442200" y="718907"/>
          <a:ext cx="1633721" cy="163343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 dirty="0"/>
            <a:t>Rad na osobnom istraživačkom projektu</a:t>
          </a:r>
          <a:endParaRPr lang="en-GB" sz="1200" kern="1200" dirty="0"/>
        </a:p>
      </dsp:txBody>
      <dsp:txXfrm>
        <a:off x="4675589" y="952299"/>
        <a:ext cx="1166943" cy="1166650"/>
      </dsp:txXfrm>
    </dsp:sp>
    <dsp:sp modelId="{B206A6CF-A778-4736-BBAF-9248841F4FBE}">
      <dsp:nvSpPr>
        <dsp:cNvPr id="0" name=""/>
        <dsp:cNvSpPr/>
      </dsp:nvSpPr>
      <dsp:spPr>
        <a:xfrm rot="2700000">
          <a:off x="2575076" y="660436"/>
          <a:ext cx="1750068" cy="1750068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D9063F-171D-4B49-AFC4-D93050737EE2}">
      <dsp:nvSpPr>
        <dsp:cNvPr id="0" name=""/>
        <dsp:cNvSpPr/>
      </dsp:nvSpPr>
      <dsp:spPr>
        <a:xfrm>
          <a:off x="2633625" y="718907"/>
          <a:ext cx="1633721" cy="163343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 dirty="0"/>
            <a:t>Mogućnost međusektorske i interdisciplinarne mobilnosti</a:t>
          </a:r>
          <a:endParaRPr lang="en-GB" sz="1200" kern="1200" dirty="0"/>
        </a:p>
      </dsp:txBody>
      <dsp:txXfrm>
        <a:off x="2867014" y="952299"/>
        <a:ext cx="1166943" cy="1166650"/>
      </dsp:txXfrm>
    </dsp:sp>
    <dsp:sp modelId="{B673F393-09D6-4D50-8BB9-7E598B9D8151}">
      <dsp:nvSpPr>
        <dsp:cNvPr id="0" name=""/>
        <dsp:cNvSpPr/>
      </dsp:nvSpPr>
      <dsp:spPr>
        <a:xfrm rot="2700000">
          <a:off x="766501" y="660436"/>
          <a:ext cx="1750068" cy="1750068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BCEB0D-9401-49F9-A113-08DDB7E6ACAB}">
      <dsp:nvSpPr>
        <dsp:cNvPr id="0" name=""/>
        <dsp:cNvSpPr/>
      </dsp:nvSpPr>
      <dsp:spPr>
        <a:xfrm>
          <a:off x="825050" y="718907"/>
          <a:ext cx="1633721" cy="163343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 dirty="0"/>
            <a:t>Međunarodna mobilnost</a:t>
          </a:r>
          <a:endParaRPr lang="en-GB" sz="1200" kern="1200" dirty="0"/>
        </a:p>
      </dsp:txBody>
      <dsp:txXfrm>
        <a:off x="1058439" y="952299"/>
        <a:ext cx="1166943" cy="116665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F7CCD1-CF4A-450E-AE99-957848866267}">
      <dsp:nvSpPr>
        <dsp:cNvPr id="0" name=""/>
        <dsp:cNvSpPr/>
      </dsp:nvSpPr>
      <dsp:spPr>
        <a:xfrm>
          <a:off x="-5474676" y="-838243"/>
          <a:ext cx="6518597" cy="6518597"/>
        </a:xfrm>
        <a:prstGeom prst="blockArc">
          <a:avLst>
            <a:gd name="adj1" fmla="val 18900000"/>
            <a:gd name="adj2" fmla="val 2700000"/>
            <a:gd name="adj3" fmla="val 331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586235-B169-4B00-B87D-E2697AAD114D}">
      <dsp:nvSpPr>
        <dsp:cNvPr id="0" name=""/>
        <dsp:cNvSpPr/>
      </dsp:nvSpPr>
      <dsp:spPr>
        <a:xfrm>
          <a:off x="456440" y="302535"/>
          <a:ext cx="5778793" cy="605457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0582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kern="1200" dirty="0">
              <a:latin typeface="Arial" panose="020B0604020202020204" pitchFamily="34" charset="0"/>
              <a:cs typeface="Arial" panose="020B0604020202020204" pitchFamily="34" charset="0"/>
            </a:rPr>
            <a:t>Međunarodni konzorcij predlaže zajednički istraživački projekt</a:t>
          </a:r>
        </a:p>
      </dsp:txBody>
      <dsp:txXfrm>
        <a:off x="456440" y="302535"/>
        <a:ext cx="5778793" cy="605457"/>
      </dsp:txXfrm>
    </dsp:sp>
    <dsp:sp modelId="{C27A586D-835F-40C1-BDB2-D12D79298DCA}">
      <dsp:nvSpPr>
        <dsp:cNvPr id="0" name=""/>
        <dsp:cNvSpPr/>
      </dsp:nvSpPr>
      <dsp:spPr>
        <a:xfrm>
          <a:off x="78029" y="226852"/>
          <a:ext cx="756821" cy="75682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14D81F2-D03B-49AE-B6FF-9662B1F801BD}">
      <dsp:nvSpPr>
        <dsp:cNvPr id="0" name=""/>
        <dsp:cNvSpPr/>
      </dsp:nvSpPr>
      <dsp:spPr>
        <a:xfrm>
          <a:off x="890293" y="1210430"/>
          <a:ext cx="5344940" cy="605457"/>
        </a:xfrm>
        <a:prstGeom prst="rect">
          <a:avLst/>
        </a:prstGeom>
        <a:gradFill rotWithShape="0">
          <a:gsLst>
            <a:gs pos="0">
              <a:schemeClr val="accent5">
                <a:hueOff val="-1689636"/>
                <a:satOff val="-4355"/>
                <a:lumOff val="-294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689636"/>
                <a:satOff val="-4355"/>
                <a:lumOff val="-294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689636"/>
                <a:satOff val="-4355"/>
                <a:lumOff val="-294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0582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kern="1200" dirty="0">
              <a:latin typeface="Arial" panose="020B0604020202020204" pitchFamily="34" charset="0"/>
              <a:cs typeface="Arial" panose="020B0604020202020204" pitchFamily="34" charset="0"/>
            </a:rPr>
            <a:t>Međunarodna, međusektorska i interdisciplinarna razmjena osoblja (upućivanje i aktivnosti umrežavanja)</a:t>
          </a:r>
        </a:p>
      </dsp:txBody>
      <dsp:txXfrm>
        <a:off x="890293" y="1210430"/>
        <a:ext cx="5344940" cy="605457"/>
      </dsp:txXfrm>
    </dsp:sp>
    <dsp:sp modelId="{461D60D4-9C3B-4D82-911D-8DD85ED225FC}">
      <dsp:nvSpPr>
        <dsp:cNvPr id="0" name=""/>
        <dsp:cNvSpPr/>
      </dsp:nvSpPr>
      <dsp:spPr>
        <a:xfrm>
          <a:off x="511882" y="1134748"/>
          <a:ext cx="756821" cy="75682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3842F2C-D355-4A4E-80A8-9A916C4886AB}">
      <dsp:nvSpPr>
        <dsp:cNvPr id="0" name=""/>
        <dsp:cNvSpPr/>
      </dsp:nvSpPr>
      <dsp:spPr>
        <a:xfrm>
          <a:off x="1023451" y="2118326"/>
          <a:ext cx="5211782" cy="605457"/>
        </a:xfrm>
        <a:prstGeom prst="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0582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kern="1200" dirty="0">
              <a:latin typeface="Arial" panose="020B0604020202020204" pitchFamily="34" charset="0"/>
              <a:cs typeface="Arial" panose="020B0604020202020204" pitchFamily="34" charset="0"/>
            </a:rPr>
            <a:t>Razmjena znanja i dobrih praksi između partnera u konzorciju </a:t>
          </a:r>
        </a:p>
      </dsp:txBody>
      <dsp:txXfrm>
        <a:off x="1023451" y="2118326"/>
        <a:ext cx="5211782" cy="605457"/>
      </dsp:txXfrm>
    </dsp:sp>
    <dsp:sp modelId="{748C4DD0-957A-4322-A9C6-65CB4835D985}">
      <dsp:nvSpPr>
        <dsp:cNvPr id="0" name=""/>
        <dsp:cNvSpPr/>
      </dsp:nvSpPr>
      <dsp:spPr>
        <a:xfrm>
          <a:off x="645040" y="2042644"/>
          <a:ext cx="756821" cy="75682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27675C84-14B6-48CB-B3EB-FBFB338D9B49}">
      <dsp:nvSpPr>
        <dsp:cNvPr id="0" name=""/>
        <dsp:cNvSpPr/>
      </dsp:nvSpPr>
      <dsp:spPr>
        <a:xfrm>
          <a:off x="890293" y="3026222"/>
          <a:ext cx="5344940" cy="605457"/>
        </a:xfrm>
        <a:prstGeom prst="rect">
          <a:avLst/>
        </a:prstGeom>
        <a:gradFill rotWithShape="0">
          <a:gsLst>
            <a:gs pos="0">
              <a:schemeClr val="accent5">
                <a:hueOff val="-5068907"/>
                <a:satOff val="-13064"/>
                <a:lumOff val="-882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068907"/>
                <a:satOff val="-13064"/>
                <a:lumOff val="-882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068907"/>
                <a:satOff val="-13064"/>
                <a:lumOff val="-882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0582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kern="1200" dirty="0">
              <a:latin typeface="Arial" panose="020B0604020202020204" pitchFamily="34" charset="0"/>
              <a:cs typeface="Arial" panose="020B0604020202020204" pitchFamily="34" charset="0"/>
            </a:rPr>
            <a:t>Suradnja između akademskog i neakademskog sektora (uključujući i SME)</a:t>
          </a:r>
        </a:p>
      </dsp:txBody>
      <dsp:txXfrm>
        <a:off x="890293" y="3026222"/>
        <a:ext cx="5344940" cy="605457"/>
      </dsp:txXfrm>
    </dsp:sp>
    <dsp:sp modelId="{5AE57A55-3978-4B5E-A689-F755C5168B0D}">
      <dsp:nvSpPr>
        <dsp:cNvPr id="0" name=""/>
        <dsp:cNvSpPr/>
      </dsp:nvSpPr>
      <dsp:spPr>
        <a:xfrm>
          <a:off x="511882" y="2950540"/>
          <a:ext cx="756821" cy="75682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2025B5A-E8A9-44C3-9EF7-DDAD69B28090}">
      <dsp:nvSpPr>
        <dsp:cNvPr id="0" name=""/>
        <dsp:cNvSpPr/>
      </dsp:nvSpPr>
      <dsp:spPr>
        <a:xfrm>
          <a:off x="456440" y="3934118"/>
          <a:ext cx="5778793" cy="605457"/>
        </a:xfrm>
        <a:prstGeom prst="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0582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kern="1200" dirty="0">
              <a:latin typeface="Arial" panose="020B0604020202020204" pitchFamily="34" charset="0"/>
              <a:cs typeface="Arial" panose="020B0604020202020204" pitchFamily="34" charset="0"/>
            </a:rPr>
            <a:t>Suradnja diljem svijeta</a:t>
          </a:r>
        </a:p>
      </dsp:txBody>
      <dsp:txXfrm>
        <a:off x="456440" y="3934118"/>
        <a:ext cx="5778793" cy="605457"/>
      </dsp:txXfrm>
    </dsp:sp>
    <dsp:sp modelId="{465583E6-6B73-43D4-A0D0-429ABEF98B4D}">
      <dsp:nvSpPr>
        <dsp:cNvPr id="0" name=""/>
        <dsp:cNvSpPr/>
      </dsp:nvSpPr>
      <dsp:spPr>
        <a:xfrm>
          <a:off x="78029" y="3858436"/>
          <a:ext cx="756821" cy="75682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E33FA1-C531-48DC-A103-A1FB17E4D117}">
      <dsp:nvSpPr>
        <dsp:cNvPr id="0" name=""/>
        <dsp:cNvSpPr/>
      </dsp:nvSpPr>
      <dsp:spPr>
        <a:xfrm>
          <a:off x="515" y="240579"/>
          <a:ext cx="2010663" cy="120639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300" kern="1200" dirty="0"/>
            <a:t>Doktorandi</a:t>
          </a:r>
          <a:endParaRPr lang="en-GB" sz="2300" kern="1200" dirty="0"/>
        </a:p>
      </dsp:txBody>
      <dsp:txXfrm>
        <a:off x="515" y="240579"/>
        <a:ext cx="2010663" cy="1206398"/>
      </dsp:txXfrm>
    </dsp:sp>
    <dsp:sp modelId="{007305E8-0724-41C2-9C70-1C12A02A81D0}">
      <dsp:nvSpPr>
        <dsp:cNvPr id="0" name=""/>
        <dsp:cNvSpPr/>
      </dsp:nvSpPr>
      <dsp:spPr>
        <a:xfrm>
          <a:off x="2212245" y="240579"/>
          <a:ext cx="2010663" cy="1206398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300" kern="1200" dirty="0"/>
            <a:t>Postdoktorandi</a:t>
          </a:r>
          <a:endParaRPr lang="en-GB" sz="2300" kern="1200" dirty="0"/>
        </a:p>
      </dsp:txBody>
      <dsp:txXfrm>
        <a:off x="2212245" y="240579"/>
        <a:ext cx="2010663" cy="1206398"/>
      </dsp:txXfrm>
    </dsp:sp>
    <dsp:sp modelId="{8313F5DA-D8A0-480D-9173-D1F0668EB0F3}">
      <dsp:nvSpPr>
        <dsp:cNvPr id="0" name=""/>
        <dsp:cNvSpPr/>
      </dsp:nvSpPr>
      <dsp:spPr>
        <a:xfrm>
          <a:off x="515" y="1648043"/>
          <a:ext cx="2010663" cy="1206398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300" kern="1200" dirty="0"/>
            <a:t>Znanstveni menadžeri </a:t>
          </a:r>
          <a:endParaRPr lang="en-GB" sz="2300" kern="1200" dirty="0"/>
        </a:p>
      </dsp:txBody>
      <dsp:txXfrm>
        <a:off x="515" y="1648043"/>
        <a:ext cx="2010663" cy="1206398"/>
      </dsp:txXfrm>
    </dsp:sp>
    <dsp:sp modelId="{5C684EFA-CB00-4527-BE2C-BDF20C6D1318}">
      <dsp:nvSpPr>
        <dsp:cNvPr id="0" name=""/>
        <dsp:cNvSpPr/>
      </dsp:nvSpPr>
      <dsp:spPr>
        <a:xfrm>
          <a:off x="2212245" y="1648043"/>
          <a:ext cx="2010663" cy="1206398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300" kern="1200" dirty="0"/>
            <a:t>Tehničko osoblje</a:t>
          </a:r>
          <a:endParaRPr lang="en-GB" sz="2300" kern="1200" dirty="0"/>
        </a:p>
      </dsp:txBody>
      <dsp:txXfrm>
        <a:off x="2212245" y="1648043"/>
        <a:ext cx="2010663" cy="12063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0" cy="4933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4" y="0"/>
            <a:ext cx="2918830" cy="4933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DCF7D1-ABE3-4788-94DA-9EE39876FF31}" type="datetimeFigureOut">
              <a:rPr lang="hr-HR" smtClean="0"/>
              <a:t>16.12.2024.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0" cy="49331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4" y="9371285"/>
            <a:ext cx="2918830" cy="49331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94CADE-1064-490D-BF6D-47DA48665C9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705000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0" cy="4933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0" cy="4933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C8F84-FB6D-473E-A2B8-2C89E75E379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0963" y="739775"/>
            <a:ext cx="657383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0" cy="49331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4" y="9371285"/>
            <a:ext cx="2918830" cy="49331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79A854-2656-4163-B7B8-41762569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517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0963" y="739775"/>
            <a:ext cx="6573837" cy="36988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9A854-2656-4163-B7B8-417625696FD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484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34C5-0119-4C86-B56E-981946B4A6CF}" type="slidenum">
              <a:rPr kumimoji="0" lang="hr-H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8281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0963" y="739775"/>
            <a:ext cx="6573837" cy="36988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79A854-2656-4163-B7B8-417625696FD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5512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0963" y="739775"/>
            <a:ext cx="6573837" cy="36988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79A854-2656-4163-B7B8-417625696FD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650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BCB6C-4237-E72A-E7D9-B0F4002D7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0BD1DB-DD6E-A33D-EF0C-52144C2630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0963" y="739775"/>
            <a:ext cx="6573837" cy="36988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CB1CEA-50B6-CBFA-A350-32229AA542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44C6C7-7BAF-7723-DC4B-618937FDAC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79A854-2656-4163-B7B8-417625696FD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700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0963" y="739775"/>
            <a:ext cx="6573837" cy="36988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79A854-2656-4163-B7B8-417625696FD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468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0963" y="739775"/>
            <a:ext cx="6573837" cy="36988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79A854-2656-4163-B7B8-417625696FD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8727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D13D6-B379-B038-F17D-1451E70D9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91A351-872B-ABC4-459B-F0C5307717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0963" y="739775"/>
            <a:ext cx="6573837" cy="36988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992D07-3FBA-3EAC-EC72-BAF0BF0EDE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  <a:p>
            <a:endParaRPr lang="hr-H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011F6-7436-60F2-07F1-39980D3182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79A854-2656-4163-B7B8-417625696FD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2954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79A854-2656-4163-B7B8-417625696FD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586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1CACC-620F-A82E-B3CC-7844EBFCE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58C961-A26C-4FA7-DBF0-E53AF4D08E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CE9EAB-0803-A3B4-0C95-1FE04314CF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483804-4C03-F08F-B42D-AE8DFED4FA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79A854-2656-4163-B7B8-417625696FD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1014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0" dirty="0"/>
              <a:t>OE </a:t>
            </a:r>
            <a:r>
              <a:rPr lang="hr-HR" b="0" i="0" dirty="0">
                <a:solidFill>
                  <a:srgbClr val="112638"/>
                </a:solidFill>
                <a:effectLst/>
                <a:latin typeface="Nunito Sans"/>
              </a:rPr>
              <a:t>najambiciozniji i najveći transnacionalni okvirni program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200" dirty="0">
                <a:solidFill>
                  <a:schemeClr val="bg2">
                    <a:lumMod val="25000"/>
                  </a:schemeClr>
                </a:solidFill>
                <a:latin typeface="Arial"/>
                <a:ea typeface="Open Sans"/>
                <a:cs typeface="Open Sans"/>
              </a:rPr>
              <a:t>Obzor Europa je pokretač inovacija koje </a:t>
            </a:r>
            <a:r>
              <a:rPr lang="hr-HR" sz="1200" b="1" dirty="0">
                <a:solidFill>
                  <a:srgbClr val="002060"/>
                </a:solidFill>
                <a:latin typeface="Arial"/>
                <a:ea typeface="Open Sans"/>
                <a:cs typeface="Open Sans"/>
              </a:rPr>
              <a:t>povezuju znanstvenike, poduzetnike i društvo </a:t>
            </a:r>
            <a:r>
              <a:rPr lang="hr-HR" sz="1200" dirty="0">
                <a:solidFill>
                  <a:schemeClr val="bg2">
                    <a:lumMod val="25000"/>
                  </a:schemeClr>
                </a:solidFill>
                <a:latin typeface="Arial"/>
                <a:ea typeface="Open Sans"/>
                <a:cs typeface="Open Sans"/>
              </a:rPr>
              <a:t>u stvaranju održivije budućnosti.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r-HR" b="0" i="0" dirty="0">
              <a:solidFill>
                <a:srgbClr val="112638"/>
              </a:solidFill>
              <a:effectLst/>
              <a:latin typeface="Nunito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srgbClr val="112638"/>
              </a:solidFill>
              <a:effectLst/>
              <a:uLnTx/>
              <a:uFillTx/>
              <a:latin typeface="Nunito Sans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1F3BC-CEC3-4BC8-B429-A75784814F47}" type="slidenum">
              <a:rPr lang="hr-HR" smtClean="0"/>
              <a:t>17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921638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Klaster 3 nalazi se unutar drugog stupa koji predstavlja globalne izazove i EU industrijsku konkurentnost.</a:t>
            </a:r>
          </a:p>
          <a:p>
            <a:r>
              <a:rPr lang="hr-HR" dirty="0"/>
              <a:t>Ukupan budžet programa OE iznosi 95,5 milijardi eura – od toga klasteru 3 pripada 1, 536 milijardi</a:t>
            </a: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19A1DB-C14F-4E7C-A7D2-F9E4D1022BDD}" type="slidenum">
              <a:rPr lang="hr-HR" smtClean="0"/>
              <a:t>18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81171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5A472-D279-4FCF-916C-BD8AD500329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04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1F3BC-CEC3-4BC8-B429-A75784814F47}" type="slidenum">
              <a:rPr lang="hr-HR" smtClean="0"/>
              <a:t>22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486013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1F3BC-CEC3-4BC8-B429-A75784814F47}" type="slidenum">
              <a:rPr lang="hr-HR" smtClean="0"/>
              <a:t>23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264981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1F3BC-CEC3-4BC8-B429-A75784814F47}" type="slidenum">
              <a:rPr kumimoji="0" lang="hr-H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61838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19A1DB-C14F-4E7C-A7D2-F9E4D1022BDD}" type="slidenum">
              <a:rPr lang="hr-HR" smtClean="0"/>
              <a:t>27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118578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1F3BC-CEC3-4BC8-B429-A75784814F47}" type="slidenum">
              <a:rPr kumimoji="0" lang="hr-H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2855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AA274-79E5-484E-9F3F-A977E77B7EBB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1D81-F467-4E8E-9A68-9A8ADB591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162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AA274-79E5-484E-9F3F-A977E77B7EBB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1D81-F467-4E8E-9A68-9A8ADB591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086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AA274-79E5-484E-9F3F-A977E77B7EBB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1D81-F467-4E8E-9A68-9A8ADB591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480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AA274-79E5-484E-9F3F-A977E77B7EBB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1D81-F467-4E8E-9A68-9A8ADB591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670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AA274-79E5-484E-9F3F-A977E77B7EBB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1D81-F467-4E8E-9A68-9A8ADB591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96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AA274-79E5-484E-9F3F-A977E77B7EBB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1D81-F467-4E8E-9A68-9A8ADB591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571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AA274-79E5-484E-9F3F-A977E77B7EBB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1D81-F467-4E8E-9A68-9A8ADB591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522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AA274-79E5-484E-9F3F-A977E77B7EBB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1D81-F467-4E8E-9A68-9A8ADB591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088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AA274-79E5-484E-9F3F-A977E77B7EBB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1D81-F467-4E8E-9A68-9A8ADB591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345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AA274-79E5-484E-9F3F-A977E77B7EBB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1D81-F467-4E8E-9A68-9A8ADB591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202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AA274-79E5-484E-9F3F-A977E77B7EBB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1D81-F467-4E8E-9A68-9A8ADB591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365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B1941-9586-F31C-D4FD-8C31704FCE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A84D5A-1942-79B6-AC23-25C3988B6C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E80613-8439-2814-7569-081596FB1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B26-898E-4DAB-B27B-0A5AAE8CE917}" type="datetimeFigureOut">
              <a:rPr lang="hr-HR" smtClean="0"/>
              <a:t>16.12.2024.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611A2F-6AB6-8023-967A-8715B5997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0A8E0-9F50-07E6-8112-278AF0205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63860-E8A3-4025-B1A4-9F5AA108F64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13194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13C22-A51C-C7F1-4843-0FD353C0D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64375-7959-F79A-1DDA-B829561D6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001B0-2F59-24A1-19BC-615834165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B26-898E-4DAB-B27B-0A5AAE8CE917}" type="datetimeFigureOut">
              <a:rPr lang="hr-HR" smtClean="0"/>
              <a:t>16.12.2024.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B9CA4-8F77-6BF2-9B1C-EA5BE8A00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0F5F8-089A-012D-7DAD-2416F6CBC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63860-E8A3-4025-B1A4-9F5AA108F64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40967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AB3F4-B78A-FC03-DC0C-6E95E807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CE801A-B9A3-EBA6-A7A2-4B079331E9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E4909C-F165-B8F1-74AB-3DA5294EF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B26-898E-4DAB-B27B-0A5AAE8CE917}" type="datetimeFigureOut">
              <a:rPr lang="hr-HR" smtClean="0"/>
              <a:t>16.12.2024.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BE01E-4A6A-A314-59A4-DBFEF6939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AF777-3617-58A1-6948-22F18C20D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63860-E8A3-4025-B1A4-9F5AA108F64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29382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E2F61-33A9-C465-2345-C55B576B3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9A7BA-C0E4-8817-A712-01BBEAB3BC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8EE3BF-5659-967C-14B3-B911BB6511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2D2871-B413-67B1-30DC-21CC38BF5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B26-898E-4DAB-B27B-0A5AAE8CE917}" type="datetimeFigureOut">
              <a:rPr lang="hr-HR" smtClean="0"/>
              <a:t>16.12.2024.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70CD87-8534-02BA-EF74-0BF3197D1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ECD14D-8AE3-32A7-9D28-B4801F577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63860-E8A3-4025-B1A4-9F5AA108F64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443412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BF705-C465-BEE8-9578-F8C8225CE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0FBD80-4BDA-5BDB-603E-67D5B0570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24BF21-F868-1100-0197-F58EB88BA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E6DF37-5793-DCD9-F53C-0C63B193BC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CD1234-559D-8FA8-D525-9E7C0ED857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819471-51D3-A079-4A0D-69A1B5A20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B26-898E-4DAB-B27B-0A5AAE8CE917}" type="datetimeFigureOut">
              <a:rPr lang="hr-HR" smtClean="0"/>
              <a:t>16.12.2024.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48640-E2BE-C151-3DF3-3FCC8F04E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23BA7E-B7B2-9601-42A1-59F569212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63860-E8A3-4025-B1A4-9F5AA108F64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19405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C76AD-F658-E963-610E-52DDBCAAF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69301A-3AB5-A712-6277-1CAE59B7B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B26-898E-4DAB-B27B-0A5AAE8CE917}" type="datetimeFigureOut">
              <a:rPr lang="hr-HR" smtClean="0"/>
              <a:t>16.12.2024.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E0376A-EE7E-ACC6-8013-714C6C40C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0836CA-9148-6F52-DE15-161C5C587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63860-E8A3-4025-B1A4-9F5AA108F64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25514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DCEAD6-63A4-8563-D06E-220BCDAE0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B26-898E-4DAB-B27B-0A5AAE8CE917}" type="datetimeFigureOut">
              <a:rPr lang="hr-HR" smtClean="0"/>
              <a:t>16.12.2024.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6AFA11-52C7-8F6E-C941-DC3006AEC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8567DC-1557-F143-FC8B-57FC4DF08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63860-E8A3-4025-B1A4-9F5AA108F64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546463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485F2-44DA-3684-5FA4-86C93D578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081B0-08D6-A563-E7E7-E96A2EC58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B57CF-F0B6-481D-73D2-84490F982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05A8DA-1E79-BBFE-54D0-5B3935C42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B26-898E-4DAB-B27B-0A5AAE8CE917}" type="datetimeFigureOut">
              <a:rPr lang="hr-HR" smtClean="0"/>
              <a:t>16.12.2024.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59EBE4-934C-C313-A585-588FE9591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8C070A-D1CD-C8FB-16C2-F9C9FB4E1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63860-E8A3-4025-B1A4-9F5AA108F64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942496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A9E82-B8C6-E622-7B5A-47B464C76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EAF61B-D129-153F-6375-DCF265887C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AC2D2-9A70-EBE0-566B-0606BEE9C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74F64B-2512-B774-14B6-EBDCA7F64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B26-898E-4DAB-B27B-0A5AAE8CE917}" type="datetimeFigureOut">
              <a:rPr lang="hr-HR" smtClean="0"/>
              <a:t>16.12.2024.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4CA665-A6BF-D59D-B802-BB181FB82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E04667-7D96-CED4-2798-7B7D08F2A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63860-E8A3-4025-B1A4-9F5AA108F64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854398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9FDFE-7739-AAF3-8CFD-644DF65BF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C15BEA-7623-2A8E-D9A1-7BBC46F76B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F26EC-989E-DB77-2E19-82CFC3518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B26-898E-4DAB-B27B-0A5AAE8CE917}" type="datetimeFigureOut">
              <a:rPr lang="hr-HR" smtClean="0"/>
              <a:t>16.12.2024.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BC3C05-3DF6-377E-7A7E-0C79C84B6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EFD27-B328-A21F-F5DC-A0E9BDC65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63860-E8A3-4025-B1A4-9F5AA108F64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191397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D68F24-4404-BBBD-1C0C-7DEB19D6C0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B97143-ED44-F520-6584-B036EC7E93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3D5CBD-897A-8E86-8982-76371375D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B26-898E-4DAB-B27B-0A5AAE8CE917}" type="datetimeFigureOut">
              <a:rPr lang="hr-HR" smtClean="0"/>
              <a:t>16.12.2024.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E5538-614F-66A5-A5D3-7AFA56D56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8897D2-6AEF-7CAA-92AA-469B5F8EB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63860-E8A3-4025-B1A4-9F5AA108F64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11925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AA274-79E5-484E-9F3F-A977E77B7EBB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81D81-F467-4E8E-9A68-9A8ADB591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780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21ED74-3300-4692-4949-5A1973FC4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4E097-9FB9-7215-3DEC-FF111AF30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44CEB9-7DFF-FB36-427C-48719415B8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80B26-898E-4DAB-B27B-0A5AAE8CE917}" type="datetimeFigureOut">
              <a:rPr lang="hr-HR" smtClean="0"/>
              <a:t>16.12.2024.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C8D0A-7500-1F30-40E9-1C27BBCA3E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165C0-1D23-7C1D-DAC1-8AA9BB96B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63860-E8A3-4025-B1A4-9F5AA108F64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59648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hyperlink" Target="https://erasmus-plus.ec.europa.eu/erasmus-programme-guide" TargetMode="External"/><Relationship Id="rId5" Type="http://schemas.openxmlformats.org/officeDocument/2006/relationships/diagramQuickStyle" Target="../diagrams/quickStyle3.xml"/><Relationship Id="rId10" Type="http://schemas.openxmlformats.org/officeDocument/2006/relationships/hyperlink" Target="https://eur-lex.europa.eu/legal-content/EN/TXT/?uri=OJ:C_202301262" TargetMode="External"/><Relationship Id="rId4" Type="http://schemas.openxmlformats.org/officeDocument/2006/relationships/diagramLayout" Target="../diagrams/layout3.xml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peu.hr/ceepu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ceepus@ampeu.hr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mpeu.hr/bilaterala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mailto:bilaterala@ampeu.hr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erasmus-plus.ec.europa.eu/resources-and-tools/erasmus-charter-for-higher-education" TargetMode="Externa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rasmus-plus.ec.europa.eu/document/erasmus-charter-for-higher-education-2021-2027-guideline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erasmus@ampeu.hr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Relationship Id="rId4" Type="http://schemas.openxmlformats.org/officeDocument/2006/relationships/hyperlink" Target="http://www.ampeu.hr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13" Type="http://schemas.openxmlformats.org/officeDocument/2006/relationships/image" Target="../media/image24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microsoft.com/office/2007/relationships/diagramDrawing" Target="../diagrams/drawing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8.xml"/><Relationship Id="rId11" Type="http://schemas.openxmlformats.org/officeDocument/2006/relationships/diagramColors" Target="../diagrams/colors9.xml"/><Relationship Id="rId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9.xml"/><Relationship Id="rId4" Type="http://schemas.openxmlformats.org/officeDocument/2006/relationships/diagramLayout" Target="../diagrams/layout8.xml"/><Relationship Id="rId9" Type="http://schemas.openxmlformats.org/officeDocument/2006/relationships/diagramLayout" Target="../diagrams/layout9.xml"/><Relationship Id="rId1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12" Type="http://schemas.openxmlformats.org/officeDocument/2006/relationships/image" Target="../media/image26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registracija.obzoreuropa.hr/register" TargetMode="External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obzoreuropa.hr/kontakt-podrska/mjere-za-jacanje-nacionalnog-sudjelovanja-u-programima-eu" TargetMode="External"/><Relationship Id="rId5" Type="http://schemas.microsoft.com/office/2007/relationships/hdphoto" Target="../media/hdphoto2.wdp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bzoreuropa.hr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uraxess.hr/" TargetMode="External"/><Relationship Id="rId3" Type="http://schemas.openxmlformats.org/officeDocument/2006/relationships/hyperlink" Target="http://www.obzoreuropa.hr/" TargetMode="External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ampeu.hr/" TargetMode="External"/><Relationship Id="rId11" Type="http://schemas.openxmlformats.org/officeDocument/2006/relationships/hyperlink" Target="https://registracija.obzoreuropa.hr/action/login?dest=%2Fadmindashboard%2Fitem" TargetMode="External"/><Relationship Id="rId5" Type="http://schemas.openxmlformats.org/officeDocument/2006/relationships/hyperlink" Target="https://twitter.com/europaobzor" TargetMode="External"/><Relationship Id="rId10" Type="http://schemas.openxmlformats.org/officeDocument/2006/relationships/hyperlink" Target="https://www.linkedin.com/company/euraxess-croatia-research-in-the-heart-of-europe/?viewAsMember=true" TargetMode="External"/><Relationship Id="rId4" Type="http://schemas.openxmlformats.org/officeDocument/2006/relationships/hyperlink" Target="https://www.facebook.com/Obzor-Europa-110658317757571/" TargetMode="External"/><Relationship Id="rId9" Type="http://schemas.openxmlformats.org/officeDocument/2006/relationships/hyperlink" Target="https://www.facebook.com/euraxesscroati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2C6CC5-165C-558F-40D5-A1551B503C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57"/>
          </a:xfrm>
          <a:prstGeom prst="rect">
            <a:avLst/>
          </a:prstGeom>
        </p:spPr>
      </p:pic>
      <p:sp>
        <p:nvSpPr>
          <p:cNvPr id="11" name="Naslov 2">
            <a:extLst>
              <a:ext uri="{FF2B5EF4-FFF2-40B4-BE49-F238E27FC236}">
                <a16:creationId xmlns:a16="http://schemas.microsoft.com/office/drawing/2014/main" id="{79860911-5F02-D1EC-3763-B8D4103F1BF4}"/>
              </a:ext>
            </a:extLst>
          </p:cNvPr>
          <p:cNvSpPr txBox="1">
            <a:spLocks/>
          </p:cNvSpPr>
          <p:nvPr/>
        </p:nvSpPr>
        <p:spPr>
          <a:xfrm>
            <a:off x="119336" y="232575"/>
            <a:ext cx="9649072" cy="21121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sz="3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Pregled programa mobilnosti u sustavu znanosti i visokog obrazovanja</a:t>
            </a:r>
            <a:br>
              <a:rPr lang="hr-HR" sz="2000" b="1" i="1" dirty="0">
                <a:solidFill>
                  <a:srgbClr val="00B4C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000" dirty="0">
              <a:solidFill>
                <a:srgbClr val="13B9D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B7AC8B-B4D3-9C38-0253-1A698F37AE46}"/>
              </a:ext>
            </a:extLst>
          </p:cNvPr>
          <p:cNvSpPr txBox="1"/>
          <p:nvPr/>
        </p:nvSpPr>
        <p:spPr>
          <a:xfrm>
            <a:off x="7248128" y="5157192"/>
            <a:ext cx="4648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hr-HR" dirty="0"/>
              <a:t>Agencija za mobilnost i programe EU</a:t>
            </a:r>
          </a:p>
          <a:p>
            <a:pPr algn="r"/>
            <a:r>
              <a:rPr lang="hr-HR" dirty="0"/>
              <a:t>17. prosinca 2024.</a:t>
            </a:r>
          </a:p>
        </p:txBody>
      </p:sp>
    </p:spTree>
    <p:extLst>
      <p:ext uri="{BB962C8B-B14F-4D97-AF65-F5344CB8AC3E}">
        <p14:creationId xmlns:p14="http://schemas.microsoft.com/office/powerpoint/2010/main" val="1709318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29CB82A-7109-E2B5-5D4C-4B0F7D563183}"/>
              </a:ext>
            </a:extLst>
          </p:cNvPr>
          <p:cNvSpPr txBox="1"/>
          <p:nvPr/>
        </p:nvSpPr>
        <p:spPr>
          <a:xfrm>
            <a:off x="941294" y="3702424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452949-D0FA-B272-092B-3061FD790D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859" y="1084944"/>
            <a:ext cx="9317847" cy="5234959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21C63CF-3CB2-67BF-3888-12D61C07B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9170" y="127464"/>
            <a:ext cx="2881536" cy="821265"/>
          </a:xfrm>
        </p:spPr>
        <p:txBody>
          <a:bodyPr>
            <a:normAutofit/>
          </a:bodyPr>
          <a:lstStyle/>
          <a:p>
            <a:pPr algn="r"/>
            <a:r>
              <a:rPr lang="hr-HR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AMPEU</a:t>
            </a:r>
            <a:endParaRPr lang="hr-HR" sz="28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6DAA14-0075-8045-8BEE-78451D95008D}"/>
              </a:ext>
            </a:extLst>
          </p:cNvPr>
          <p:cNvSpPr txBox="1"/>
          <p:nvPr/>
        </p:nvSpPr>
        <p:spPr>
          <a:xfrm>
            <a:off x="6100972" y="3530351"/>
            <a:ext cx="1579204" cy="91975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FC0429-D9D8-4DAB-2704-2F5EF28452E5}"/>
              </a:ext>
            </a:extLst>
          </p:cNvPr>
          <p:cNvSpPr txBox="1"/>
          <p:nvPr/>
        </p:nvSpPr>
        <p:spPr>
          <a:xfrm>
            <a:off x="5663952" y="4807761"/>
            <a:ext cx="1579204" cy="101959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C1A9B0F-684D-38FA-A755-E550D8A82C4C}"/>
              </a:ext>
            </a:extLst>
          </p:cNvPr>
          <p:cNvSpPr txBox="1"/>
          <p:nvPr/>
        </p:nvSpPr>
        <p:spPr>
          <a:xfrm>
            <a:off x="6083405" y="1466546"/>
            <a:ext cx="1800200" cy="119635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6204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99;p3">
            <a:extLst>
              <a:ext uri="{FF2B5EF4-FFF2-40B4-BE49-F238E27FC236}">
                <a16:creationId xmlns:a16="http://schemas.microsoft.com/office/drawing/2014/main" id="{1515FF6F-844F-1D2E-9489-A9595C81C98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71864" y="169054"/>
            <a:ext cx="6722576" cy="637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Arial"/>
              <a:buNone/>
            </a:pPr>
            <a:r>
              <a:rPr lang="hr-HR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Erasmus+</a:t>
            </a:r>
            <a:endParaRPr sz="28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6C0B89D-3968-2525-E9C3-EA98EF30BD5C}"/>
              </a:ext>
            </a:extLst>
          </p:cNvPr>
          <p:cNvSpPr/>
          <p:nvPr/>
        </p:nvSpPr>
        <p:spPr>
          <a:xfrm>
            <a:off x="1847528" y="1217456"/>
            <a:ext cx="8208912" cy="22322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1" indent="0" algn="ctr">
              <a:buNone/>
            </a:pPr>
            <a:endParaRPr lang="hr-HR" sz="1800" b="1" dirty="0">
              <a:solidFill>
                <a:schemeClr val="bg1"/>
              </a:solidFill>
            </a:endParaRPr>
          </a:p>
          <a:p>
            <a:pPr marL="457200" lvl="1" indent="0" algn="ctr">
              <a:buNone/>
            </a:pPr>
            <a:endParaRPr lang="hr-HR" sz="2000" b="1" dirty="0">
              <a:solidFill>
                <a:schemeClr val="bg1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Najveći program Europske unije za obrazovanje i osposobljavanje, mlade i sport koji obogaćuje živote i širi vidike milijunima građana svih generacija. Podupiru se projekti mobilnosti i suradnje s domaćim i stranim partnerima u svrhu boljeg obrazovanja i uključivijeg društva, osmišljavanja inovativnih rješenja za izazove današnjice te stjecanje vještina budućnosti</a:t>
            </a:r>
            <a:r>
              <a:rPr lang="hr-HR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 </a:t>
            </a:r>
            <a:endParaRPr lang="hr-H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hr-HR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135145F-B177-51C7-9737-8EF022BB37C7}"/>
              </a:ext>
            </a:extLst>
          </p:cNvPr>
          <p:cNvSpPr/>
          <p:nvPr/>
        </p:nvSpPr>
        <p:spPr>
          <a:xfrm>
            <a:off x="3215680" y="3861048"/>
            <a:ext cx="5112568" cy="216024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1" indent="0" algn="ctr">
              <a:buNone/>
            </a:pPr>
            <a:endParaRPr lang="hr-HR" sz="1800" b="1" dirty="0">
              <a:solidFill>
                <a:schemeClr val="bg1"/>
              </a:solidFill>
            </a:endParaRPr>
          </a:p>
          <a:p>
            <a:pPr marL="457200" lvl="1" indent="0" algn="ctr">
              <a:buNone/>
            </a:pPr>
            <a:endParaRPr lang="hr-HR" sz="1800" b="1" dirty="0">
              <a:solidFill>
                <a:schemeClr val="bg1"/>
              </a:solidFill>
            </a:endParaRPr>
          </a:p>
          <a:p>
            <a:pPr algn="ctr"/>
            <a:r>
              <a:rPr lang="hr-HR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Prioriteti: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uključivost i raznolikost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sudjelovanje u demokratskom životu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digitalna transformacija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okoliš i borba protiv klimatskih promjena</a:t>
            </a:r>
          </a:p>
          <a:p>
            <a:pPr marL="914400" lvl="1" indent="-457200">
              <a:buAutoNum type="arabicPeriod"/>
            </a:pPr>
            <a:endParaRPr lang="hr-HR" sz="1800" dirty="0">
              <a:solidFill>
                <a:schemeClr val="bg1"/>
              </a:solidFill>
            </a:endParaRPr>
          </a:p>
          <a:p>
            <a:pPr algn="ctr"/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6679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99;p3">
            <a:extLst>
              <a:ext uri="{FF2B5EF4-FFF2-40B4-BE49-F238E27FC236}">
                <a16:creationId xmlns:a16="http://schemas.microsoft.com/office/drawing/2014/main" id="{F29AFAE0-680B-CD07-C6D5-900E2CD932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70989" y="390963"/>
            <a:ext cx="9000253" cy="529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Arial"/>
              <a:buNone/>
            </a:pPr>
            <a:r>
              <a:rPr lang="hr-HR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Projekti mobilnosti u visokom obrazovanju </a:t>
            </a:r>
            <a:br>
              <a:rPr lang="hr-HR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(KA131, KA171)</a:t>
            </a:r>
            <a:endParaRPr sz="28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2A316E7-C42C-562F-EC60-87457C33E7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6936191"/>
              </p:ext>
            </p:extLst>
          </p:nvPr>
        </p:nvGraphicFramePr>
        <p:xfrm>
          <a:off x="319297" y="1540239"/>
          <a:ext cx="6551313" cy="4193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66AC9895-9877-FDF3-E6D4-B80B9C9932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4981621"/>
              </p:ext>
            </p:extLst>
          </p:nvPr>
        </p:nvGraphicFramePr>
        <p:xfrm>
          <a:off x="7571116" y="746637"/>
          <a:ext cx="461549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Right Brace 1">
            <a:extLst>
              <a:ext uri="{FF2B5EF4-FFF2-40B4-BE49-F238E27FC236}">
                <a16:creationId xmlns:a16="http://schemas.microsoft.com/office/drawing/2014/main" id="{A4A2784E-AA7E-F27D-FCF6-BB180469F6FE}"/>
              </a:ext>
            </a:extLst>
          </p:cNvPr>
          <p:cNvSpPr/>
          <p:nvPr/>
        </p:nvSpPr>
        <p:spPr>
          <a:xfrm>
            <a:off x="7022317" y="1624661"/>
            <a:ext cx="1097598" cy="4024171"/>
          </a:xfrm>
          <a:prstGeom prst="rightBrace">
            <a:avLst>
              <a:gd name="adj1" fmla="val 8333"/>
              <a:gd name="adj2" fmla="val 50320"/>
            </a:avLst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3439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BC330-D24F-1C38-0222-8BC677ED0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99;p3">
            <a:extLst>
              <a:ext uri="{FF2B5EF4-FFF2-40B4-BE49-F238E27FC236}">
                <a16:creationId xmlns:a16="http://schemas.microsoft.com/office/drawing/2014/main" id="{1300675A-2CF6-9FC4-8728-E7C2E1285B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70989" y="256399"/>
            <a:ext cx="9000253" cy="529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Arial"/>
              <a:buNone/>
            </a:pPr>
            <a:r>
              <a:rPr lang="hr-HR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Suradnička partnerstva (KA220)</a:t>
            </a:r>
            <a:endParaRPr sz="28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85C59C-9AF2-A78F-1D05-B70A613E2D3D}"/>
              </a:ext>
            </a:extLst>
          </p:cNvPr>
          <p:cNvSpPr txBox="1"/>
          <p:nvPr/>
        </p:nvSpPr>
        <p:spPr>
          <a:xfrm>
            <a:off x="0" y="1082603"/>
            <a:ext cx="12071242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hr-HR" sz="1700" dirty="0"/>
              <a:t> </a:t>
            </a:r>
            <a:r>
              <a:rPr lang="hr-HR" sz="1700" b="1" dirty="0">
                <a:latin typeface="Arial" panose="020B0604020202020204" pitchFamily="34" charset="0"/>
                <a:cs typeface="Arial" panose="020B0604020202020204" pitchFamily="34" charset="0"/>
              </a:rPr>
              <a:t>cilj</a:t>
            </a:r>
            <a:r>
              <a:rPr lang="hr-HR" sz="1700" dirty="0">
                <a:latin typeface="Arial" panose="020B0604020202020204" pitchFamily="34" charset="0"/>
                <a:cs typeface="Arial" panose="020B0604020202020204" pitchFamily="34" charset="0"/>
              </a:rPr>
              <a:t> =&gt; organizacije povećavaju kvalitetu i relevantnost svojih aktivnosti, razvijaju i učvršćuju mreže partnera te povećavaju sposobnost zajedničkog djelovanja na transnacionalnoj i međunarodnoj razini, ojačavaju internacionalizaciju svojih aktivnosti, razmjenjuju novu praksu i metode te dijele i uspoređuju ideje</a:t>
            </a:r>
          </a:p>
          <a:p>
            <a:r>
              <a:rPr lang="hr-HR" sz="1700" dirty="0">
                <a:latin typeface="Arial" panose="020B0604020202020204" pitchFamily="34" charset="0"/>
                <a:cs typeface="Arial" panose="020B0604020202020204" pitchFamily="34" charset="0"/>
              </a:rPr>
              <a:t>         =&gt; poticanje razvoja, prenošenja i/ili provedbe inovativne prakse te provedbe zajedničkih inicijativa koje promiču   suradnju, suradničko učenje i razmjenu iskustva na europskoj razini</a:t>
            </a:r>
          </a:p>
          <a:p>
            <a:endParaRPr lang="hr-HR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r-HR" sz="1700" b="1" dirty="0">
                <a:latin typeface="Arial" panose="020B0604020202020204" pitchFamily="34" charset="0"/>
                <a:cs typeface="Arial" panose="020B0604020202020204" pitchFamily="34" charset="0"/>
              </a:rPr>
              <a:t>rezultati</a:t>
            </a:r>
            <a:r>
              <a:rPr lang="hr-HR" sz="1700" dirty="0">
                <a:latin typeface="Arial" panose="020B0604020202020204" pitchFamily="34" charset="0"/>
                <a:cs typeface="Arial" panose="020B0604020202020204" pitchFamily="34" charset="0"/>
              </a:rPr>
              <a:t> (OER) se trebaju moći ponovno koristiti, prenositi, dorađivati i, ako je moguće, imati izraženu </a:t>
            </a:r>
            <a:r>
              <a:rPr lang="hr-HR" sz="1700" dirty="0" err="1">
                <a:latin typeface="Arial" panose="020B0604020202020204" pitchFamily="34" charset="0"/>
                <a:cs typeface="Arial" panose="020B0604020202020204" pitchFamily="34" charset="0"/>
              </a:rPr>
              <a:t>transdisciplinarnu</a:t>
            </a:r>
            <a:r>
              <a:rPr lang="hr-HR" sz="1700" dirty="0">
                <a:latin typeface="Arial" panose="020B0604020202020204" pitchFamily="34" charset="0"/>
                <a:cs typeface="Arial" panose="020B0604020202020204" pitchFamily="34" charset="0"/>
              </a:rPr>
              <a:t> dimenziju; očekuje se da se rezultati odabranih projekata podijele na lokalnoj, regionalnoj, nacionalnoj i transnacionalnoj razini kako bi se osigurao što veći učinak projekta</a:t>
            </a:r>
          </a:p>
          <a:p>
            <a:endParaRPr lang="hr-HR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r-HR" sz="1700" dirty="0">
                <a:latin typeface="Arial" panose="020B0604020202020204" pitchFamily="34" charset="0"/>
                <a:cs typeface="Arial" panose="020B0604020202020204" pitchFamily="34" charset="0"/>
              </a:rPr>
              <a:t> sektor u kojem prijavljujete ovisi ponajviše o ciljanoj skupini kojom se projekt bavi, odnosno o utvrđenim potrebama određene ciljane skupine za koje se projektnim prijedlogom nude konkretna, opipljiva, inovativna rješenja</a:t>
            </a:r>
          </a:p>
          <a:p>
            <a:endParaRPr lang="hr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502C0B-0696-063F-4B02-02734B87E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9484" y="4525089"/>
            <a:ext cx="3153032" cy="207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776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2">
            <a:extLst>
              <a:ext uri="{FF2B5EF4-FFF2-40B4-BE49-F238E27FC236}">
                <a16:creationId xmlns:a16="http://schemas.microsoft.com/office/drawing/2014/main" id="{6FC1DCCE-1C3B-07E9-35CC-AE04C60F793D}"/>
              </a:ext>
            </a:extLst>
          </p:cNvPr>
          <p:cNvSpPr txBox="1">
            <a:spLocks/>
          </p:cNvSpPr>
          <p:nvPr/>
        </p:nvSpPr>
        <p:spPr>
          <a:xfrm>
            <a:off x="4295800" y="181854"/>
            <a:ext cx="7349345" cy="746338"/>
          </a:xfrm>
          <a:prstGeom prst="rect">
            <a:avLst/>
          </a:prstGeom>
        </p:spPr>
        <p:txBody>
          <a:bodyPr lIns="68580" tIns="34290" rIns="68580" bIns="34290" anchor="t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r-HR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Osnovne informacije</a:t>
            </a:r>
          </a:p>
          <a:p>
            <a:pPr algn="r"/>
            <a:endParaRPr lang="hr-HR" sz="3000" b="1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endParaRPr lang="fr-BE" sz="3000" b="1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le 12">
            <a:extLst>
              <a:ext uri="{FF2B5EF4-FFF2-40B4-BE49-F238E27FC236}">
                <a16:creationId xmlns:a16="http://schemas.microsoft.com/office/drawing/2014/main" id="{6A8F805C-2F93-DA64-4E2E-72B29C53D8DA}"/>
              </a:ext>
            </a:extLst>
          </p:cNvPr>
          <p:cNvSpPr txBox="1">
            <a:spLocks/>
          </p:cNvSpPr>
          <p:nvPr/>
        </p:nvSpPr>
        <p:spPr>
          <a:xfrm>
            <a:off x="911424" y="1634583"/>
            <a:ext cx="10657184" cy="4314697"/>
          </a:xfrm>
          <a:prstGeom prst="rect">
            <a:avLst/>
          </a:prstGeom>
        </p:spPr>
        <p:txBody>
          <a:bodyPr lIns="68580" tIns="34290" rIns="68580" bIns="34290" anchor="t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hr-HR" sz="3000" b="1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endParaRPr lang="fr-BE" sz="3000" b="1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C7B3F48-1E56-940B-07B5-F91938007C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7544952"/>
              </p:ext>
            </p:extLst>
          </p:nvPr>
        </p:nvGraphicFramePr>
        <p:xfrm>
          <a:off x="5558204" y="3752091"/>
          <a:ext cx="4824536" cy="27705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D5ADE625-4531-6ACB-3C7C-6FDEF1E7FC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70472" y="5735503"/>
            <a:ext cx="1534687" cy="5642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18978F-EF61-D51F-E9B4-2C6B50D823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261" y="1810744"/>
            <a:ext cx="6799157" cy="1590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57D11C-094B-E0F9-A3CA-373BE7B057E9}"/>
              </a:ext>
            </a:extLst>
          </p:cNvPr>
          <p:cNvSpPr txBox="1"/>
          <p:nvPr/>
        </p:nvSpPr>
        <p:spPr>
          <a:xfrm>
            <a:off x="335360" y="728597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10"/>
              </a:rPr>
              <a:t>Poziv na podnošenje prijedloga za program Erasmus+ za 2025. godinu </a:t>
            </a:r>
            <a:endParaRPr kumimoji="0" lang="hr-HR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11"/>
              </a:rPr>
              <a:t>Vodič kroz program Erasmus+ za 2025. godinu</a:t>
            </a:r>
            <a:endParaRPr kumimoji="0" lang="hr-HR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03625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226AE-91BA-B5E6-4B22-E4A6E4A3E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E265F288-8C3B-9AB7-3403-C530B82A80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99012" y="198883"/>
            <a:ext cx="9894887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lang="hr-HR" sz="2800" b="1" spc="-5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Rokovi za prijavu</a:t>
            </a:r>
            <a:br>
              <a:rPr lang="hr-HR" sz="2800" b="1" spc="-5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2400" b="1" spc="-5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Decentralizirane aktivnosti u području visokog obrazovanja – 2025</a:t>
            </a:r>
            <a:r>
              <a:rPr lang="hr-HR" sz="1800" b="1" spc="-5" dirty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en-US" sz="1800" b="1" dirty="0">
              <a:solidFill>
                <a:schemeClr val="accent5">
                  <a:lumMod val="50000"/>
                </a:schemeClr>
              </a:solidFill>
              <a:ea typeface="Calibri Light"/>
              <a:cs typeface="Calibri Light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46A0CAB-CF5A-5B93-1B90-5C65C8FBFF67}"/>
              </a:ext>
            </a:extLst>
          </p:cNvPr>
          <p:cNvGraphicFramePr>
            <a:graphicFrameLocks/>
          </p:cNvGraphicFramePr>
          <p:nvPr/>
        </p:nvGraphicFramePr>
        <p:xfrm>
          <a:off x="0" y="1710458"/>
          <a:ext cx="7851019" cy="3048000"/>
        </p:xfrm>
        <a:graphic>
          <a:graphicData uri="http://schemas.openxmlformats.org/drawingml/2006/table">
            <a:tbl>
              <a:tblPr firstRow="1" bandRow="1"/>
              <a:tblGrid>
                <a:gridCol w="2804886">
                  <a:extLst>
                    <a:ext uri="{9D8B030D-6E8A-4147-A177-3AD203B41FA5}">
                      <a16:colId xmlns:a16="http://schemas.microsoft.com/office/drawing/2014/main" val="1431531347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377053019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41713624"/>
                    </a:ext>
                  </a:extLst>
                </a:gridCol>
                <a:gridCol w="1769533">
                  <a:extLst>
                    <a:ext uri="{9D8B030D-6E8A-4147-A177-3AD203B41FA5}">
                      <a16:colId xmlns:a16="http://schemas.microsoft.com/office/drawing/2014/main" val="2109401202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hr-HR" sz="1600" dirty="0"/>
                        <a:t>Aktivnost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600" dirty="0"/>
                        <a:t>Rok za podnošenje prijava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hr-HR" sz="1600" dirty="0"/>
                        <a:t>Početak projekata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hr-HR" sz="1600" dirty="0"/>
                        <a:t>Trajanje projekata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317174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hr-HR" sz="1600" b="1" dirty="0"/>
                        <a:t>Projekti mobilnosti financirani sredstvima za unutarnju politiku </a:t>
                      </a:r>
                      <a:r>
                        <a:rPr lang="hr-HR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(KA131)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19. 2. 2025.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 12.00 sati</a:t>
                      </a:r>
                      <a:endParaRPr lang="hr-HR" sz="1600" b="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hr-HR" sz="1600" dirty="0"/>
                        <a:t>1. 6. 2025.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hr-HR" sz="1600" dirty="0"/>
                        <a:t>26 mjeseci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8251428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hr-HR" sz="1600" b="1" dirty="0"/>
                        <a:t>Projekti mobilnosti financirani sredstvima za vanjsku politiku </a:t>
                      </a:r>
                      <a:r>
                        <a:rPr lang="hr-HR" sz="1600" b="1" i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(KA171)</a:t>
                      </a:r>
                      <a:endParaRPr lang="hr-HR" sz="1600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19. 2. 2025.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 12.00 sati</a:t>
                      </a:r>
                      <a:endParaRPr lang="hr-HR" sz="1600" b="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hr-HR" sz="1600" dirty="0"/>
                        <a:t>1. 8. 2025.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hr-HR" sz="1600" dirty="0"/>
                        <a:t>24 ili 36 mjeseci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51940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hr-HR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Suradnička partnerstva </a:t>
                      </a:r>
                    </a:p>
                    <a:p>
                      <a:pPr algn="ctr"/>
                      <a:r>
                        <a:rPr lang="hr-HR" sz="1600" b="1" i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(KA220)</a:t>
                      </a:r>
                      <a:endParaRPr lang="hr-HR" sz="1600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hr-HR" sz="1600" b="1" dirty="0">
                          <a:solidFill>
                            <a:schemeClr val="tx1"/>
                          </a:solidFill>
                        </a:rPr>
                        <a:t>5. 3. 2025. </a:t>
                      </a:r>
                    </a:p>
                    <a:p>
                      <a:pPr algn="ctr"/>
                      <a:r>
                        <a:rPr lang="hr-HR" sz="1600" b="0" dirty="0">
                          <a:solidFill>
                            <a:schemeClr val="tx1"/>
                          </a:solidFill>
                        </a:rPr>
                        <a:t>u 12.00 sati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hr-HR" sz="1600" dirty="0">
                          <a:solidFill>
                            <a:schemeClr val="tx1"/>
                          </a:solidFill>
                        </a:rPr>
                        <a:t>između 1. 9. i 31. 12. 2025.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hr-HR" sz="1600" dirty="0">
                          <a:solidFill>
                            <a:schemeClr val="tx1"/>
                          </a:solidFill>
                        </a:rPr>
                        <a:t>12 – 36 mjeseci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95777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8B601556-585C-493A-3080-52CE26FDB5A9}"/>
              </a:ext>
            </a:extLst>
          </p:cNvPr>
          <p:cNvSpPr/>
          <p:nvPr/>
        </p:nvSpPr>
        <p:spPr>
          <a:xfrm>
            <a:off x="7851019" y="1710458"/>
            <a:ext cx="4340981" cy="3048000"/>
          </a:xfrm>
          <a:prstGeom prst="rect">
            <a:avLst/>
          </a:prstGeom>
          <a:solidFill>
            <a:schemeClr val="accent2">
              <a:lumMod val="20000"/>
              <a:lumOff val="80000"/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EBD4CA-14B2-73FF-766B-F3C21119C4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27" t="2907" r="7393"/>
          <a:stretch/>
        </p:blipFill>
        <p:spPr>
          <a:xfrm>
            <a:off x="8065792" y="1742613"/>
            <a:ext cx="3911433" cy="298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7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DC99D-99CB-4069-DE9B-F21F8A55D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35E6B-EB75-A771-0BCC-C1566F2E88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80571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hr-HR" dirty="0">
              <a:cs typeface="Calibri"/>
            </a:endParaRPr>
          </a:p>
          <a:p>
            <a:pPr marL="457200" lvl="1" indent="0">
              <a:buNone/>
            </a:pPr>
            <a:endParaRPr lang="hr-HR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7F59342C-1EBC-A28F-CFDE-89094E08BB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4017" y="70388"/>
            <a:ext cx="11903966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lang="hr-HR" sz="2800" b="1" spc="-5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Rokovi za prijavu</a:t>
            </a:r>
            <a:br>
              <a:rPr lang="hr-HR" sz="2800" b="1" spc="-5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2400" b="1" spc="-5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Centralizirane aktivnosti u području visokog obrazovanja – 2025</a:t>
            </a:r>
            <a:r>
              <a:rPr lang="hr-HR" sz="1800" b="1" spc="-5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Calibri Light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B09DFBE-E65C-91E0-639C-4EA8B9D94644}"/>
              </a:ext>
            </a:extLst>
          </p:cNvPr>
          <p:cNvGrpSpPr/>
          <p:nvPr/>
        </p:nvGrpSpPr>
        <p:grpSpPr>
          <a:xfrm>
            <a:off x="1834632" y="948805"/>
            <a:ext cx="8812851" cy="5909195"/>
            <a:chOff x="1834632" y="840356"/>
            <a:chExt cx="8812851" cy="590919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0070554-DF95-1D26-60A3-2DEEB166ED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34632" y="840356"/>
              <a:ext cx="8812851" cy="5909195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D98151B-037D-178E-00C3-5280F3C55501}"/>
                </a:ext>
              </a:extLst>
            </p:cNvPr>
            <p:cNvGrpSpPr/>
            <p:nvPr/>
          </p:nvGrpSpPr>
          <p:grpSpPr>
            <a:xfrm>
              <a:off x="1938867" y="1254399"/>
              <a:ext cx="1761066" cy="5019401"/>
              <a:chOff x="1938867" y="1254399"/>
              <a:chExt cx="1761066" cy="5019401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49FAA34-D7A1-A582-5C4C-5E81DECAC4D4}"/>
                  </a:ext>
                </a:extLst>
              </p:cNvPr>
              <p:cNvSpPr/>
              <p:nvPr/>
            </p:nvSpPr>
            <p:spPr>
              <a:xfrm>
                <a:off x="1938867" y="1254399"/>
                <a:ext cx="1761066" cy="501940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r-H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Arrow: Right 13">
                <a:extLst>
                  <a:ext uri="{FF2B5EF4-FFF2-40B4-BE49-F238E27FC236}">
                    <a16:creationId xmlns:a16="http://schemas.microsoft.com/office/drawing/2014/main" id="{4BC17995-10DB-3D31-1569-32B0A1FE2001}"/>
                  </a:ext>
                </a:extLst>
              </p:cNvPr>
              <p:cNvSpPr/>
              <p:nvPr/>
            </p:nvSpPr>
            <p:spPr>
              <a:xfrm>
                <a:off x="2150533" y="1288268"/>
                <a:ext cx="1447800" cy="503487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r-H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925E3F6-144F-87CC-3429-657569F38F23}"/>
                  </a:ext>
                </a:extLst>
              </p:cNvPr>
              <p:cNvSpPr txBox="1"/>
              <p:nvPr/>
            </p:nvSpPr>
            <p:spPr>
              <a:xfrm>
                <a:off x="2433364" y="1401513"/>
                <a:ext cx="7929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r-HR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Aktivnost</a:t>
                </a:r>
              </a:p>
            </p:txBody>
          </p:sp>
          <p:sp>
            <p:nvSpPr>
              <p:cNvPr id="13" name="Arrow: Right 12">
                <a:extLst>
                  <a:ext uri="{FF2B5EF4-FFF2-40B4-BE49-F238E27FC236}">
                    <a16:creationId xmlns:a16="http://schemas.microsoft.com/office/drawing/2014/main" id="{C02640A9-47AA-01D2-7ECF-7256472878F1}"/>
                  </a:ext>
                </a:extLst>
              </p:cNvPr>
              <p:cNvSpPr/>
              <p:nvPr/>
            </p:nvSpPr>
            <p:spPr>
              <a:xfrm>
                <a:off x="2150533" y="4734201"/>
                <a:ext cx="1447800" cy="503487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r-H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E2B7D6C-3F9D-CEBF-5410-62823D05B4A5}"/>
                  </a:ext>
                </a:extLst>
              </p:cNvPr>
              <p:cNvSpPr txBox="1"/>
              <p:nvPr/>
            </p:nvSpPr>
            <p:spPr>
              <a:xfrm>
                <a:off x="2336657" y="4847444"/>
                <a:ext cx="107555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r-HR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Rok za prijavu</a:t>
                </a:r>
              </a:p>
            </p:txBody>
          </p:sp>
        </p:grp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1BE2D232-8E27-95E1-2A5C-27E4DAE1BE29}"/>
              </a:ext>
            </a:extLst>
          </p:cNvPr>
          <p:cNvSpPr/>
          <p:nvPr/>
        </p:nvSpPr>
        <p:spPr>
          <a:xfrm>
            <a:off x="503853" y="6176963"/>
            <a:ext cx="1330779" cy="5337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8D64199-2CDD-C1D9-7AB7-9755C0712305}"/>
              </a:ext>
            </a:extLst>
          </p:cNvPr>
          <p:cNvSpPr/>
          <p:nvPr/>
        </p:nvSpPr>
        <p:spPr>
          <a:xfrm>
            <a:off x="10647483" y="6176963"/>
            <a:ext cx="1330779" cy="5337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240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AA7296A-D48C-6BA6-C757-435BFEF38FDE}"/>
              </a:ext>
            </a:extLst>
          </p:cNvPr>
          <p:cNvGrpSpPr>
            <a:grpSpLocks noChangeAspect="1"/>
          </p:cNvGrpSpPr>
          <p:nvPr/>
        </p:nvGrpSpPr>
        <p:grpSpPr>
          <a:xfrm>
            <a:off x="3604326" y="-1783198"/>
            <a:ext cx="7676250" cy="8486560"/>
            <a:chOff x="6929438" y="2703513"/>
            <a:chExt cx="3736975" cy="3605212"/>
          </a:xfrm>
          <a:solidFill>
            <a:schemeClr val="bg1">
              <a:lumMod val="85000"/>
            </a:schemeClr>
          </a:solidFill>
        </p:grpSpPr>
        <p:sp>
          <p:nvSpPr>
            <p:cNvPr id="6" name="Freeform 12">
              <a:extLst>
                <a:ext uri="{FF2B5EF4-FFF2-40B4-BE49-F238E27FC236}">
                  <a16:creationId xmlns:a16="http://schemas.microsoft.com/office/drawing/2014/main" id="{C3DE4A00-B95E-3D63-D301-426F8C516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9325" y="5024438"/>
              <a:ext cx="307975" cy="411162"/>
            </a:xfrm>
            <a:custGeom>
              <a:avLst/>
              <a:gdLst>
                <a:gd name="T0" fmla="*/ 69 w 81"/>
                <a:gd name="T1" fmla="*/ 97 h 108"/>
                <a:gd name="T2" fmla="*/ 70 w 81"/>
                <a:gd name="T3" fmla="*/ 92 h 108"/>
                <a:gd name="T4" fmla="*/ 78 w 81"/>
                <a:gd name="T5" fmla="*/ 87 h 108"/>
                <a:gd name="T6" fmla="*/ 78 w 81"/>
                <a:gd name="T7" fmla="*/ 81 h 108"/>
                <a:gd name="T8" fmla="*/ 72 w 81"/>
                <a:gd name="T9" fmla="*/ 76 h 108"/>
                <a:gd name="T10" fmla="*/ 69 w 81"/>
                <a:gd name="T11" fmla="*/ 62 h 108"/>
                <a:gd name="T12" fmla="*/ 73 w 81"/>
                <a:gd name="T13" fmla="*/ 56 h 108"/>
                <a:gd name="T14" fmla="*/ 72 w 81"/>
                <a:gd name="T15" fmla="*/ 51 h 108"/>
                <a:gd name="T16" fmla="*/ 70 w 81"/>
                <a:gd name="T17" fmla="*/ 47 h 108"/>
                <a:gd name="T18" fmla="*/ 76 w 81"/>
                <a:gd name="T19" fmla="*/ 44 h 108"/>
                <a:gd name="T20" fmla="*/ 70 w 81"/>
                <a:gd name="T21" fmla="*/ 41 h 108"/>
                <a:gd name="T22" fmla="*/ 63 w 81"/>
                <a:gd name="T23" fmla="*/ 47 h 108"/>
                <a:gd name="T24" fmla="*/ 56 w 81"/>
                <a:gd name="T25" fmla="*/ 43 h 108"/>
                <a:gd name="T26" fmla="*/ 49 w 81"/>
                <a:gd name="T27" fmla="*/ 37 h 108"/>
                <a:gd name="T28" fmla="*/ 49 w 81"/>
                <a:gd name="T29" fmla="*/ 33 h 108"/>
                <a:gd name="T30" fmla="*/ 51 w 81"/>
                <a:gd name="T31" fmla="*/ 29 h 108"/>
                <a:gd name="T32" fmla="*/ 42 w 81"/>
                <a:gd name="T33" fmla="*/ 24 h 108"/>
                <a:gd name="T34" fmla="*/ 37 w 81"/>
                <a:gd name="T35" fmla="*/ 18 h 108"/>
                <a:gd name="T36" fmla="*/ 37 w 81"/>
                <a:gd name="T37" fmla="*/ 12 h 108"/>
                <a:gd name="T38" fmla="*/ 28 w 81"/>
                <a:gd name="T39" fmla="*/ 6 h 108"/>
                <a:gd name="T40" fmla="*/ 19 w 81"/>
                <a:gd name="T41" fmla="*/ 1 h 108"/>
                <a:gd name="T42" fmla="*/ 12 w 81"/>
                <a:gd name="T43" fmla="*/ 2 h 108"/>
                <a:gd name="T44" fmla="*/ 6 w 81"/>
                <a:gd name="T45" fmla="*/ 6 h 108"/>
                <a:gd name="T46" fmla="*/ 0 w 81"/>
                <a:gd name="T47" fmla="*/ 12 h 108"/>
                <a:gd name="T48" fmla="*/ 0 w 81"/>
                <a:gd name="T49" fmla="*/ 19 h 108"/>
                <a:gd name="T50" fmla="*/ 3 w 81"/>
                <a:gd name="T51" fmla="*/ 22 h 108"/>
                <a:gd name="T52" fmla="*/ 9 w 81"/>
                <a:gd name="T53" fmla="*/ 29 h 108"/>
                <a:gd name="T54" fmla="*/ 4 w 81"/>
                <a:gd name="T55" fmla="*/ 35 h 108"/>
                <a:gd name="T56" fmla="*/ 6 w 81"/>
                <a:gd name="T57" fmla="*/ 45 h 108"/>
                <a:gd name="T58" fmla="*/ 9 w 81"/>
                <a:gd name="T59" fmla="*/ 54 h 108"/>
                <a:gd name="T60" fmla="*/ 14 w 81"/>
                <a:gd name="T61" fmla="*/ 61 h 108"/>
                <a:gd name="T62" fmla="*/ 12 w 81"/>
                <a:gd name="T63" fmla="*/ 70 h 108"/>
                <a:gd name="T64" fmla="*/ 10 w 81"/>
                <a:gd name="T65" fmla="*/ 73 h 108"/>
                <a:gd name="T66" fmla="*/ 6 w 81"/>
                <a:gd name="T67" fmla="*/ 74 h 108"/>
                <a:gd name="T68" fmla="*/ 12 w 81"/>
                <a:gd name="T69" fmla="*/ 80 h 108"/>
                <a:gd name="T70" fmla="*/ 23 w 81"/>
                <a:gd name="T71" fmla="*/ 87 h 108"/>
                <a:gd name="T72" fmla="*/ 29 w 81"/>
                <a:gd name="T73" fmla="*/ 90 h 108"/>
                <a:gd name="T74" fmla="*/ 31 w 81"/>
                <a:gd name="T75" fmla="*/ 92 h 108"/>
                <a:gd name="T76" fmla="*/ 35 w 81"/>
                <a:gd name="T77" fmla="*/ 86 h 108"/>
                <a:gd name="T78" fmla="*/ 38 w 81"/>
                <a:gd name="T79" fmla="*/ 82 h 108"/>
                <a:gd name="T80" fmla="*/ 42 w 81"/>
                <a:gd name="T81" fmla="*/ 85 h 108"/>
                <a:gd name="T82" fmla="*/ 48 w 81"/>
                <a:gd name="T83" fmla="*/ 91 h 108"/>
                <a:gd name="T84" fmla="*/ 49 w 81"/>
                <a:gd name="T85" fmla="*/ 94 h 108"/>
                <a:gd name="T86" fmla="*/ 57 w 81"/>
                <a:gd name="T87" fmla="*/ 97 h 108"/>
                <a:gd name="T88" fmla="*/ 54 w 81"/>
                <a:gd name="T89" fmla="*/ 104 h 108"/>
                <a:gd name="T90" fmla="*/ 52 w 81"/>
                <a:gd name="T91" fmla="*/ 105 h 108"/>
                <a:gd name="T92" fmla="*/ 59 w 81"/>
                <a:gd name="T93" fmla="*/ 106 h 108"/>
                <a:gd name="T94" fmla="*/ 67 w 81"/>
                <a:gd name="T95" fmla="*/ 105 h 108"/>
                <a:gd name="T96" fmla="*/ 71 w 81"/>
                <a:gd name="T97" fmla="*/ 10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1" h="108">
                  <a:moveTo>
                    <a:pt x="71" y="101"/>
                  </a:moveTo>
                  <a:cubicBezTo>
                    <a:pt x="69" y="99"/>
                    <a:pt x="69" y="99"/>
                    <a:pt x="69" y="97"/>
                  </a:cubicBezTo>
                  <a:cubicBezTo>
                    <a:pt x="70" y="96"/>
                    <a:pt x="70" y="96"/>
                    <a:pt x="70" y="94"/>
                  </a:cubicBezTo>
                  <a:cubicBezTo>
                    <a:pt x="70" y="93"/>
                    <a:pt x="69" y="93"/>
                    <a:pt x="70" y="92"/>
                  </a:cubicBezTo>
                  <a:cubicBezTo>
                    <a:pt x="71" y="90"/>
                    <a:pt x="73" y="92"/>
                    <a:pt x="75" y="91"/>
                  </a:cubicBezTo>
                  <a:cubicBezTo>
                    <a:pt x="76" y="90"/>
                    <a:pt x="77" y="88"/>
                    <a:pt x="78" y="87"/>
                  </a:cubicBezTo>
                  <a:cubicBezTo>
                    <a:pt x="80" y="86"/>
                    <a:pt x="81" y="85"/>
                    <a:pt x="80" y="83"/>
                  </a:cubicBezTo>
                  <a:cubicBezTo>
                    <a:pt x="80" y="82"/>
                    <a:pt x="79" y="82"/>
                    <a:pt x="78" y="81"/>
                  </a:cubicBezTo>
                  <a:cubicBezTo>
                    <a:pt x="78" y="80"/>
                    <a:pt x="77" y="79"/>
                    <a:pt x="77" y="79"/>
                  </a:cubicBezTo>
                  <a:cubicBezTo>
                    <a:pt x="75" y="77"/>
                    <a:pt x="73" y="77"/>
                    <a:pt x="72" y="76"/>
                  </a:cubicBezTo>
                  <a:cubicBezTo>
                    <a:pt x="70" y="75"/>
                    <a:pt x="70" y="71"/>
                    <a:pt x="69" y="70"/>
                  </a:cubicBezTo>
                  <a:cubicBezTo>
                    <a:pt x="68" y="67"/>
                    <a:pt x="68" y="65"/>
                    <a:pt x="69" y="62"/>
                  </a:cubicBezTo>
                  <a:cubicBezTo>
                    <a:pt x="70" y="61"/>
                    <a:pt x="72" y="60"/>
                    <a:pt x="73" y="59"/>
                  </a:cubicBezTo>
                  <a:cubicBezTo>
                    <a:pt x="73" y="58"/>
                    <a:pt x="73" y="57"/>
                    <a:pt x="73" y="56"/>
                  </a:cubicBezTo>
                  <a:cubicBezTo>
                    <a:pt x="74" y="55"/>
                    <a:pt x="74" y="55"/>
                    <a:pt x="75" y="54"/>
                  </a:cubicBezTo>
                  <a:cubicBezTo>
                    <a:pt x="75" y="52"/>
                    <a:pt x="73" y="52"/>
                    <a:pt x="72" y="51"/>
                  </a:cubicBezTo>
                  <a:cubicBezTo>
                    <a:pt x="71" y="51"/>
                    <a:pt x="71" y="50"/>
                    <a:pt x="71" y="49"/>
                  </a:cubicBezTo>
                  <a:cubicBezTo>
                    <a:pt x="70" y="48"/>
                    <a:pt x="70" y="48"/>
                    <a:pt x="70" y="47"/>
                  </a:cubicBezTo>
                  <a:cubicBezTo>
                    <a:pt x="71" y="46"/>
                    <a:pt x="73" y="45"/>
                    <a:pt x="74" y="45"/>
                  </a:cubicBezTo>
                  <a:cubicBezTo>
                    <a:pt x="75" y="45"/>
                    <a:pt x="77" y="46"/>
                    <a:pt x="76" y="44"/>
                  </a:cubicBezTo>
                  <a:cubicBezTo>
                    <a:pt x="75" y="43"/>
                    <a:pt x="74" y="43"/>
                    <a:pt x="73" y="43"/>
                  </a:cubicBezTo>
                  <a:cubicBezTo>
                    <a:pt x="72" y="43"/>
                    <a:pt x="71" y="42"/>
                    <a:pt x="70" y="41"/>
                  </a:cubicBezTo>
                  <a:cubicBezTo>
                    <a:pt x="68" y="42"/>
                    <a:pt x="68" y="43"/>
                    <a:pt x="67" y="45"/>
                  </a:cubicBezTo>
                  <a:cubicBezTo>
                    <a:pt x="66" y="46"/>
                    <a:pt x="65" y="48"/>
                    <a:pt x="63" y="47"/>
                  </a:cubicBezTo>
                  <a:cubicBezTo>
                    <a:pt x="61" y="47"/>
                    <a:pt x="62" y="45"/>
                    <a:pt x="61" y="43"/>
                  </a:cubicBezTo>
                  <a:cubicBezTo>
                    <a:pt x="59" y="41"/>
                    <a:pt x="58" y="43"/>
                    <a:pt x="56" y="43"/>
                  </a:cubicBezTo>
                  <a:cubicBezTo>
                    <a:pt x="54" y="43"/>
                    <a:pt x="54" y="40"/>
                    <a:pt x="52" y="40"/>
                  </a:cubicBezTo>
                  <a:cubicBezTo>
                    <a:pt x="51" y="39"/>
                    <a:pt x="48" y="39"/>
                    <a:pt x="49" y="37"/>
                  </a:cubicBezTo>
                  <a:cubicBezTo>
                    <a:pt x="49" y="36"/>
                    <a:pt x="51" y="37"/>
                    <a:pt x="51" y="36"/>
                  </a:cubicBezTo>
                  <a:cubicBezTo>
                    <a:pt x="51" y="35"/>
                    <a:pt x="49" y="34"/>
                    <a:pt x="49" y="33"/>
                  </a:cubicBezTo>
                  <a:cubicBezTo>
                    <a:pt x="49" y="32"/>
                    <a:pt x="49" y="31"/>
                    <a:pt x="50" y="31"/>
                  </a:cubicBezTo>
                  <a:cubicBezTo>
                    <a:pt x="50" y="30"/>
                    <a:pt x="51" y="30"/>
                    <a:pt x="51" y="29"/>
                  </a:cubicBezTo>
                  <a:cubicBezTo>
                    <a:pt x="51" y="28"/>
                    <a:pt x="48" y="27"/>
                    <a:pt x="47" y="27"/>
                  </a:cubicBezTo>
                  <a:cubicBezTo>
                    <a:pt x="45" y="26"/>
                    <a:pt x="43" y="25"/>
                    <a:pt x="42" y="24"/>
                  </a:cubicBezTo>
                  <a:cubicBezTo>
                    <a:pt x="40" y="23"/>
                    <a:pt x="38" y="21"/>
                    <a:pt x="37" y="20"/>
                  </a:cubicBezTo>
                  <a:cubicBezTo>
                    <a:pt x="37" y="19"/>
                    <a:pt x="37" y="19"/>
                    <a:pt x="37" y="18"/>
                  </a:cubicBezTo>
                  <a:cubicBezTo>
                    <a:pt x="37" y="17"/>
                    <a:pt x="36" y="17"/>
                    <a:pt x="36" y="16"/>
                  </a:cubicBezTo>
                  <a:cubicBezTo>
                    <a:pt x="36" y="15"/>
                    <a:pt x="38" y="13"/>
                    <a:pt x="37" y="12"/>
                  </a:cubicBezTo>
                  <a:cubicBezTo>
                    <a:pt x="35" y="14"/>
                    <a:pt x="33" y="9"/>
                    <a:pt x="32" y="8"/>
                  </a:cubicBezTo>
                  <a:cubicBezTo>
                    <a:pt x="31" y="7"/>
                    <a:pt x="29" y="7"/>
                    <a:pt x="28" y="6"/>
                  </a:cubicBezTo>
                  <a:cubicBezTo>
                    <a:pt x="27" y="5"/>
                    <a:pt x="27" y="3"/>
                    <a:pt x="26" y="2"/>
                  </a:cubicBezTo>
                  <a:cubicBezTo>
                    <a:pt x="24" y="1"/>
                    <a:pt x="21" y="1"/>
                    <a:pt x="19" y="1"/>
                  </a:cubicBezTo>
                  <a:cubicBezTo>
                    <a:pt x="19" y="2"/>
                    <a:pt x="17" y="1"/>
                    <a:pt x="16" y="1"/>
                  </a:cubicBezTo>
                  <a:cubicBezTo>
                    <a:pt x="14" y="0"/>
                    <a:pt x="13" y="0"/>
                    <a:pt x="12" y="2"/>
                  </a:cubicBezTo>
                  <a:cubicBezTo>
                    <a:pt x="11" y="3"/>
                    <a:pt x="10" y="3"/>
                    <a:pt x="9" y="4"/>
                  </a:cubicBezTo>
                  <a:cubicBezTo>
                    <a:pt x="8" y="5"/>
                    <a:pt x="8" y="6"/>
                    <a:pt x="6" y="6"/>
                  </a:cubicBezTo>
                  <a:cubicBezTo>
                    <a:pt x="5" y="6"/>
                    <a:pt x="4" y="5"/>
                    <a:pt x="3" y="5"/>
                  </a:cubicBezTo>
                  <a:cubicBezTo>
                    <a:pt x="2" y="8"/>
                    <a:pt x="0" y="9"/>
                    <a:pt x="0" y="12"/>
                  </a:cubicBezTo>
                  <a:cubicBezTo>
                    <a:pt x="0" y="13"/>
                    <a:pt x="1" y="14"/>
                    <a:pt x="1" y="15"/>
                  </a:cubicBezTo>
                  <a:cubicBezTo>
                    <a:pt x="1" y="17"/>
                    <a:pt x="0" y="18"/>
                    <a:pt x="0" y="19"/>
                  </a:cubicBezTo>
                  <a:cubicBezTo>
                    <a:pt x="1" y="19"/>
                    <a:pt x="3" y="18"/>
                    <a:pt x="4" y="20"/>
                  </a:cubicBezTo>
                  <a:cubicBezTo>
                    <a:pt x="4" y="20"/>
                    <a:pt x="3" y="21"/>
                    <a:pt x="3" y="22"/>
                  </a:cubicBezTo>
                  <a:cubicBezTo>
                    <a:pt x="2" y="23"/>
                    <a:pt x="2" y="23"/>
                    <a:pt x="2" y="24"/>
                  </a:cubicBezTo>
                  <a:cubicBezTo>
                    <a:pt x="4" y="25"/>
                    <a:pt x="11" y="27"/>
                    <a:pt x="9" y="29"/>
                  </a:cubicBezTo>
                  <a:cubicBezTo>
                    <a:pt x="8" y="30"/>
                    <a:pt x="6" y="29"/>
                    <a:pt x="5" y="30"/>
                  </a:cubicBezTo>
                  <a:cubicBezTo>
                    <a:pt x="4" y="31"/>
                    <a:pt x="5" y="34"/>
                    <a:pt x="4" y="35"/>
                  </a:cubicBezTo>
                  <a:cubicBezTo>
                    <a:pt x="7" y="35"/>
                    <a:pt x="10" y="35"/>
                    <a:pt x="10" y="38"/>
                  </a:cubicBezTo>
                  <a:cubicBezTo>
                    <a:pt x="10" y="41"/>
                    <a:pt x="8" y="43"/>
                    <a:pt x="6" y="45"/>
                  </a:cubicBezTo>
                  <a:cubicBezTo>
                    <a:pt x="5" y="47"/>
                    <a:pt x="3" y="51"/>
                    <a:pt x="6" y="53"/>
                  </a:cubicBezTo>
                  <a:cubicBezTo>
                    <a:pt x="7" y="53"/>
                    <a:pt x="8" y="53"/>
                    <a:pt x="9" y="54"/>
                  </a:cubicBezTo>
                  <a:cubicBezTo>
                    <a:pt x="10" y="54"/>
                    <a:pt x="10" y="55"/>
                    <a:pt x="10" y="56"/>
                  </a:cubicBezTo>
                  <a:cubicBezTo>
                    <a:pt x="11" y="56"/>
                    <a:pt x="15" y="59"/>
                    <a:pt x="14" y="61"/>
                  </a:cubicBezTo>
                  <a:cubicBezTo>
                    <a:pt x="13" y="63"/>
                    <a:pt x="9" y="61"/>
                    <a:pt x="8" y="61"/>
                  </a:cubicBezTo>
                  <a:cubicBezTo>
                    <a:pt x="6" y="63"/>
                    <a:pt x="12" y="67"/>
                    <a:pt x="12" y="70"/>
                  </a:cubicBezTo>
                  <a:cubicBezTo>
                    <a:pt x="12" y="71"/>
                    <a:pt x="13" y="72"/>
                    <a:pt x="12" y="73"/>
                  </a:cubicBezTo>
                  <a:cubicBezTo>
                    <a:pt x="11" y="74"/>
                    <a:pt x="11" y="73"/>
                    <a:pt x="10" y="73"/>
                  </a:cubicBezTo>
                  <a:cubicBezTo>
                    <a:pt x="9" y="73"/>
                    <a:pt x="9" y="72"/>
                    <a:pt x="8" y="72"/>
                  </a:cubicBezTo>
                  <a:cubicBezTo>
                    <a:pt x="7" y="73"/>
                    <a:pt x="7" y="74"/>
                    <a:pt x="6" y="74"/>
                  </a:cubicBezTo>
                  <a:cubicBezTo>
                    <a:pt x="6" y="76"/>
                    <a:pt x="7" y="76"/>
                    <a:pt x="8" y="76"/>
                  </a:cubicBezTo>
                  <a:cubicBezTo>
                    <a:pt x="10" y="77"/>
                    <a:pt x="11" y="78"/>
                    <a:pt x="12" y="80"/>
                  </a:cubicBezTo>
                  <a:cubicBezTo>
                    <a:pt x="13" y="82"/>
                    <a:pt x="15" y="84"/>
                    <a:pt x="19" y="85"/>
                  </a:cubicBezTo>
                  <a:cubicBezTo>
                    <a:pt x="21" y="86"/>
                    <a:pt x="21" y="85"/>
                    <a:pt x="23" y="87"/>
                  </a:cubicBezTo>
                  <a:cubicBezTo>
                    <a:pt x="24" y="88"/>
                    <a:pt x="24" y="88"/>
                    <a:pt x="26" y="88"/>
                  </a:cubicBezTo>
                  <a:cubicBezTo>
                    <a:pt x="27" y="89"/>
                    <a:pt x="28" y="89"/>
                    <a:pt x="29" y="90"/>
                  </a:cubicBezTo>
                  <a:cubicBezTo>
                    <a:pt x="29" y="92"/>
                    <a:pt x="28" y="92"/>
                    <a:pt x="27" y="92"/>
                  </a:cubicBezTo>
                  <a:cubicBezTo>
                    <a:pt x="28" y="93"/>
                    <a:pt x="30" y="93"/>
                    <a:pt x="31" y="92"/>
                  </a:cubicBezTo>
                  <a:cubicBezTo>
                    <a:pt x="31" y="91"/>
                    <a:pt x="30" y="90"/>
                    <a:pt x="31" y="89"/>
                  </a:cubicBezTo>
                  <a:cubicBezTo>
                    <a:pt x="31" y="87"/>
                    <a:pt x="34" y="88"/>
                    <a:pt x="35" y="86"/>
                  </a:cubicBezTo>
                  <a:cubicBezTo>
                    <a:pt x="35" y="84"/>
                    <a:pt x="32" y="84"/>
                    <a:pt x="34" y="82"/>
                  </a:cubicBezTo>
                  <a:cubicBezTo>
                    <a:pt x="36" y="81"/>
                    <a:pt x="37" y="80"/>
                    <a:pt x="38" y="82"/>
                  </a:cubicBezTo>
                  <a:cubicBezTo>
                    <a:pt x="39" y="83"/>
                    <a:pt x="38" y="83"/>
                    <a:pt x="40" y="84"/>
                  </a:cubicBezTo>
                  <a:cubicBezTo>
                    <a:pt x="40" y="85"/>
                    <a:pt x="41" y="85"/>
                    <a:pt x="42" y="85"/>
                  </a:cubicBezTo>
                  <a:cubicBezTo>
                    <a:pt x="43" y="86"/>
                    <a:pt x="45" y="87"/>
                    <a:pt x="46" y="89"/>
                  </a:cubicBezTo>
                  <a:cubicBezTo>
                    <a:pt x="47" y="90"/>
                    <a:pt x="47" y="91"/>
                    <a:pt x="48" y="91"/>
                  </a:cubicBezTo>
                  <a:cubicBezTo>
                    <a:pt x="48" y="92"/>
                    <a:pt x="49" y="92"/>
                    <a:pt x="49" y="92"/>
                  </a:cubicBezTo>
                  <a:cubicBezTo>
                    <a:pt x="49" y="93"/>
                    <a:pt x="49" y="93"/>
                    <a:pt x="49" y="94"/>
                  </a:cubicBezTo>
                  <a:cubicBezTo>
                    <a:pt x="50" y="96"/>
                    <a:pt x="53" y="94"/>
                    <a:pt x="53" y="96"/>
                  </a:cubicBezTo>
                  <a:cubicBezTo>
                    <a:pt x="54" y="96"/>
                    <a:pt x="56" y="96"/>
                    <a:pt x="57" y="97"/>
                  </a:cubicBezTo>
                  <a:cubicBezTo>
                    <a:pt x="57" y="98"/>
                    <a:pt x="55" y="100"/>
                    <a:pt x="55" y="101"/>
                  </a:cubicBezTo>
                  <a:cubicBezTo>
                    <a:pt x="54" y="102"/>
                    <a:pt x="54" y="103"/>
                    <a:pt x="54" y="104"/>
                  </a:cubicBezTo>
                  <a:cubicBezTo>
                    <a:pt x="54" y="104"/>
                    <a:pt x="53" y="104"/>
                    <a:pt x="53" y="105"/>
                  </a:cubicBezTo>
                  <a:cubicBezTo>
                    <a:pt x="53" y="105"/>
                    <a:pt x="52" y="105"/>
                    <a:pt x="52" y="105"/>
                  </a:cubicBezTo>
                  <a:cubicBezTo>
                    <a:pt x="52" y="106"/>
                    <a:pt x="52" y="107"/>
                    <a:pt x="53" y="108"/>
                  </a:cubicBezTo>
                  <a:cubicBezTo>
                    <a:pt x="55" y="108"/>
                    <a:pt x="57" y="106"/>
                    <a:pt x="59" y="106"/>
                  </a:cubicBezTo>
                  <a:cubicBezTo>
                    <a:pt x="60" y="106"/>
                    <a:pt x="61" y="106"/>
                    <a:pt x="62" y="106"/>
                  </a:cubicBezTo>
                  <a:cubicBezTo>
                    <a:pt x="64" y="106"/>
                    <a:pt x="65" y="105"/>
                    <a:pt x="67" y="105"/>
                  </a:cubicBezTo>
                  <a:cubicBezTo>
                    <a:pt x="67" y="105"/>
                    <a:pt x="67" y="106"/>
                    <a:pt x="67" y="106"/>
                  </a:cubicBezTo>
                  <a:cubicBezTo>
                    <a:pt x="69" y="106"/>
                    <a:pt x="73" y="104"/>
                    <a:pt x="71" y="101"/>
                  </a:cubicBezTo>
                  <a:cubicBezTo>
                    <a:pt x="70" y="100"/>
                    <a:pt x="72" y="103"/>
                    <a:pt x="71" y="101"/>
                  </a:cubicBezTo>
                  <a:close/>
                </a:path>
              </a:pathLst>
            </a:custGeom>
            <a:solidFill>
              <a:srgbClr val="13B9D1"/>
            </a:solidFill>
            <a:ln w="7938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id="{B39F0357-4381-A817-C90F-0769CCBBE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4400" y="5302250"/>
              <a:ext cx="144463" cy="168275"/>
            </a:xfrm>
            <a:custGeom>
              <a:avLst/>
              <a:gdLst>
                <a:gd name="T0" fmla="*/ 18 w 38"/>
                <a:gd name="T1" fmla="*/ 40 h 44"/>
                <a:gd name="T2" fmla="*/ 17 w 38"/>
                <a:gd name="T3" fmla="*/ 35 h 44"/>
                <a:gd name="T4" fmla="*/ 20 w 38"/>
                <a:gd name="T5" fmla="*/ 31 h 44"/>
                <a:gd name="T6" fmla="*/ 20 w 38"/>
                <a:gd name="T7" fmla="*/ 31 h 44"/>
                <a:gd name="T8" fmla="*/ 26 w 38"/>
                <a:gd name="T9" fmla="*/ 25 h 44"/>
                <a:gd name="T10" fmla="*/ 30 w 38"/>
                <a:gd name="T11" fmla="*/ 28 h 44"/>
                <a:gd name="T12" fmla="*/ 33 w 38"/>
                <a:gd name="T13" fmla="*/ 25 h 44"/>
                <a:gd name="T14" fmla="*/ 32 w 38"/>
                <a:gd name="T15" fmla="*/ 22 h 44"/>
                <a:gd name="T16" fmla="*/ 34 w 38"/>
                <a:gd name="T17" fmla="*/ 21 h 44"/>
                <a:gd name="T18" fmla="*/ 37 w 38"/>
                <a:gd name="T19" fmla="*/ 19 h 44"/>
                <a:gd name="T20" fmla="*/ 37 w 38"/>
                <a:gd name="T21" fmla="*/ 17 h 44"/>
                <a:gd name="T22" fmla="*/ 34 w 38"/>
                <a:gd name="T23" fmla="*/ 15 h 44"/>
                <a:gd name="T24" fmla="*/ 31 w 38"/>
                <a:gd name="T25" fmla="*/ 13 h 44"/>
                <a:gd name="T26" fmla="*/ 28 w 38"/>
                <a:gd name="T27" fmla="*/ 12 h 44"/>
                <a:gd name="T28" fmla="*/ 21 w 38"/>
                <a:gd name="T29" fmla="*/ 7 h 44"/>
                <a:gd name="T30" fmla="*/ 18 w 38"/>
                <a:gd name="T31" fmla="*/ 4 h 44"/>
                <a:gd name="T32" fmla="*/ 15 w 38"/>
                <a:gd name="T33" fmla="*/ 1 h 44"/>
                <a:gd name="T34" fmla="*/ 13 w 38"/>
                <a:gd name="T35" fmla="*/ 1 h 44"/>
                <a:gd name="T36" fmla="*/ 11 w 38"/>
                <a:gd name="T37" fmla="*/ 0 h 44"/>
                <a:gd name="T38" fmla="*/ 11 w 38"/>
                <a:gd name="T39" fmla="*/ 7 h 44"/>
                <a:gd name="T40" fmla="*/ 7 w 38"/>
                <a:gd name="T41" fmla="*/ 6 h 44"/>
                <a:gd name="T42" fmla="*/ 4 w 38"/>
                <a:gd name="T43" fmla="*/ 11 h 44"/>
                <a:gd name="T44" fmla="*/ 3 w 38"/>
                <a:gd name="T45" fmla="*/ 14 h 44"/>
                <a:gd name="T46" fmla="*/ 2 w 38"/>
                <a:gd name="T47" fmla="*/ 15 h 44"/>
                <a:gd name="T48" fmla="*/ 1 w 38"/>
                <a:gd name="T49" fmla="*/ 18 h 44"/>
                <a:gd name="T50" fmla="*/ 2 w 38"/>
                <a:gd name="T51" fmla="*/ 23 h 44"/>
                <a:gd name="T52" fmla="*/ 0 w 38"/>
                <a:gd name="T53" fmla="*/ 26 h 44"/>
                <a:gd name="T54" fmla="*/ 0 w 38"/>
                <a:gd name="T55" fmla="*/ 28 h 44"/>
                <a:gd name="T56" fmla="*/ 5 w 38"/>
                <a:gd name="T57" fmla="*/ 30 h 44"/>
                <a:gd name="T58" fmla="*/ 6 w 38"/>
                <a:gd name="T59" fmla="*/ 33 h 44"/>
                <a:gd name="T60" fmla="*/ 8 w 38"/>
                <a:gd name="T61" fmla="*/ 36 h 44"/>
                <a:gd name="T62" fmla="*/ 13 w 38"/>
                <a:gd name="T63" fmla="*/ 39 h 44"/>
                <a:gd name="T64" fmla="*/ 18 w 38"/>
                <a:gd name="T65" fmla="*/ 44 h 44"/>
                <a:gd name="T66" fmla="*/ 18 w 38"/>
                <a:gd name="T67" fmla="*/ 4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44">
                  <a:moveTo>
                    <a:pt x="18" y="40"/>
                  </a:moveTo>
                  <a:cubicBezTo>
                    <a:pt x="18" y="38"/>
                    <a:pt x="17" y="37"/>
                    <a:pt x="17" y="35"/>
                  </a:cubicBezTo>
                  <a:cubicBezTo>
                    <a:pt x="18" y="34"/>
                    <a:pt x="19" y="32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29"/>
                    <a:pt x="24" y="24"/>
                    <a:pt x="26" y="25"/>
                  </a:cubicBezTo>
                  <a:cubicBezTo>
                    <a:pt x="28" y="26"/>
                    <a:pt x="26" y="30"/>
                    <a:pt x="30" y="28"/>
                  </a:cubicBezTo>
                  <a:cubicBezTo>
                    <a:pt x="31" y="27"/>
                    <a:pt x="33" y="26"/>
                    <a:pt x="33" y="25"/>
                  </a:cubicBezTo>
                  <a:cubicBezTo>
                    <a:pt x="33" y="23"/>
                    <a:pt x="31" y="23"/>
                    <a:pt x="32" y="22"/>
                  </a:cubicBezTo>
                  <a:cubicBezTo>
                    <a:pt x="32" y="21"/>
                    <a:pt x="33" y="21"/>
                    <a:pt x="34" y="21"/>
                  </a:cubicBezTo>
                  <a:cubicBezTo>
                    <a:pt x="35" y="21"/>
                    <a:pt x="36" y="20"/>
                    <a:pt x="37" y="19"/>
                  </a:cubicBezTo>
                  <a:cubicBezTo>
                    <a:pt x="37" y="18"/>
                    <a:pt x="38" y="19"/>
                    <a:pt x="37" y="17"/>
                  </a:cubicBezTo>
                  <a:cubicBezTo>
                    <a:pt x="37" y="16"/>
                    <a:pt x="35" y="16"/>
                    <a:pt x="34" y="15"/>
                  </a:cubicBezTo>
                  <a:cubicBezTo>
                    <a:pt x="33" y="15"/>
                    <a:pt x="33" y="14"/>
                    <a:pt x="31" y="13"/>
                  </a:cubicBezTo>
                  <a:cubicBezTo>
                    <a:pt x="30" y="12"/>
                    <a:pt x="29" y="13"/>
                    <a:pt x="28" y="12"/>
                  </a:cubicBezTo>
                  <a:cubicBezTo>
                    <a:pt x="25" y="11"/>
                    <a:pt x="22" y="9"/>
                    <a:pt x="21" y="7"/>
                  </a:cubicBezTo>
                  <a:cubicBezTo>
                    <a:pt x="20" y="5"/>
                    <a:pt x="19" y="4"/>
                    <a:pt x="18" y="4"/>
                  </a:cubicBezTo>
                  <a:cubicBezTo>
                    <a:pt x="16" y="3"/>
                    <a:pt x="15" y="3"/>
                    <a:pt x="15" y="1"/>
                  </a:cubicBezTo>
                  <a:cubicBezTo>
                    <a:pt x="14" y="1"/>
                    <a:pt x="14" y="1"/>
                    <a:pt x="13" y="1"/>
                  </a:cubicBezTo>
                  <a:cubicBezTo>
                    <a:pt x="12" y="0"/>
                    <a:pt x="11" y="0"/>
                    <a:pt x="11" y="0"/>
                  </a:cubicBezTo>
                  <a:cubicBezTo>
                    <a:pt x="10" y="2"/>
                    <a:pt x="14" y="7"/>
                    <a:pt x="11" y="7"/>
                  </a:cubicBezTo>
                  <a:cubicBezTo>
                    <a:pt x="9" y="7"/>
                    <a:pt x="9" y="5"/>
                    <a:pt x="7" y="6"/>
                  </a:cubicBezTo>
                  <a:cubicBezTo>
                    <a:pt x="5" y="7"/>
                    <a:pt x="5" y="9"/>
                    <a:pt x="4" y="11"/>
                  </a:cubicBezTo>
                  <a:cubicBezTo>
                    <a:pt x="4" y="12"/>
                    <a:pt x="4" y="13"/>
                    <a:pt x="3" y="14"/>
                  </a:cubicBezTo>
                  <a:cubicBezTo>
                    <a:pt x="3" y="14"/>
                    <a:pt x="2" y="14"/>
                    <a:pt x="2" y="15"/>
                  </a:cubicBezTo>
                  <a:cubicBezTo>
                    <a:pt x="1" y="16"/>
                    <a:pt x="1" y="16"/>
                    <a:pt x="1" y="18"/>
                  </a:cubicBezTo>
                  <a:cubicBezTo>
                    <a:pt x="1" y="20"/>
                    <a:pt x="1" y="21"/>
                    <a:pt x="2" y="23"/>
                  </a:cubicBezTo>
                  <a:cubicBezTo>
                    <a:pt x="3" y="25"/>
                    <a:pt x="2" y="25"/>
                    <a:pt x="0" y="26"/>
                  </a:cubicBezTo>
                  <a:cubicBezTo>
                    <a:pt x="1" y="27"/>
                    <a:pt x="0" y="28"/>
                    <a:pt x="0" y="28"/>
                  </a:cubicBezTo>
                  <a:cubicBezTo>
                    <a:pt x="2" y="30"/>
                    <a:pt x="4" y="29"/>
                    <a:pt x="5" y="30"/>
                  </a:cubicBezTo>
                  <a:cubicBezTo>
                    <a:pt x="6" y="31"/>
                    <a:pt x="6" y="32"/>
                    <a:pt x="6" y="33"/>
                  </a:cubicBezTo>
                  <a:cubicBezTo>
                    <a:pt x="7" y="34"/>
                    <a:pt x="8" y="35"/>
                    <a:pt x="8" y="36"/>
                  </a:cubicBezTo>
                  <a:cubicBezTo>
                    <a:pt x="10" y="37"/>
                    <a:pt x="12" y="37"/>
                    <a:pt x="13" y="39"/>
                  </a:cubicBezTo>
                  <a:cubicBezTo>
                    <a:pt x="15" y="41"/>
                    <a:pt x="15" y="43"/>
                    <a:pt x="18" y="44"/>
                  </a:cubicBezTo>
                  <a:cubicBezTo>
                    <a:pt x="18" y="43"/>
                    <a:pt x="18" y="41"/>
                    <a:pt x="18" y="40"/>
                  </a:cubicBezTo>
                  <a:close/>
                </a:path>
              </a:pathLst>
            </a:custGeom>
            <a:solidFill>
              <a:srgbClr val="13B9D1"/>
            </a:solidFill>
            <a:ln w="7938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15">
              <a:extLst>
                <a:ext uri="{FF2B5EF4-FFF2-40B4-BE49-F238E27FC236}">
                  <a16:creationId xmlns:a16="http://schemas.microsoft.com/office/drawing/2014/main" id="{A1BEA550-A792-17A5-CD88-1EE58E9B5E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6800" y="5424488"/>
              <a:ext cx="185738" cy="149225"/>
            </a:xfrm>
            <a:custGeom>
              <a:avLst/>
              <a:gdLst>
                <a:gd name="T0" fmla="*/ 48 w 49"/>
                <a:gd name="T1" fmla="*/ 21 h 39"/>
                <a:gd name="T2" fmla="*/ 49 w 49"/>
                <a:gd name="T3" fmla="*/ 18 h 39"/>
                <a:gd name="T4" fmla="*/ 48 w 49"/>
                <a:gd name="T5" fmla="*/ 14 h 39"/>
                <a:gd name="T6" fmla="*/ 46 w 49"/>
                <a:gd name="T7" fmla="*/ 9 h 39"/>
                <a:gd name="T8" fmla="*/ 40 w 49"/>
                <a:gd name="T9" fmla="*/ 6 h 39"/>
                <a:gd name="T10" fmla="*/ 38 w 49"/>
                <a:gd name="T11" fmla="*/ 2 h 39"/>
                <a:gd name="T12" fmla="*/ 36 w 49"/>
                <a:gd name="T13" fmla="*/ 0 h 39"/>
                <a:gd name="T14" fmla="*/ 30 w 49"/>
                <a:gd name="T15" fmla="*/ 1 h 39"/>
                <a:gd name="T16" fmla="*/ 25 w 49"/>
                <a:gd name="T17" fmla="*/ 2 h 39"/>
                <a:gd name="T18" fmla="*/ 20 w 49"/>
                <a:gd name="T19" fmla="*/ 3 h 39"/>
                <a:gd name="T20" fmla="*/ 16 w 49"/>
                <a:gd name="T21" fmla="*/ 6 h 39"/>
                <a:gd name="T22" fmla="*/ 13 w 49"/>
                <a:gd name="T23" fmla="*/ 5 h 39"/>
                <a:gd name="T24" fmla="*/ 7 w 49"/>
                <a:gd name="T25" fmla="*/ 7 h 39"/>
                <a:gd name="T26" fmla="*/ 2 w 49"/>
                <a:gd name="T27" fmla="*/ 13 h 39"/>
                <a:gd name="T28" fmla="*/ 1 w 49"/>
                <a:gd name="T29" fmla="*/ 17 h 39"/>
                <a:gd name="T30" fmla="*/ 1 w 49"/>
                <a:gd name="T31" fmla="*/ 20 h 39"/>
                <a:gd name="T32" fmla="*/ 0 w 49"/>
                <a:gd name="T33" fmla="*/ 21 h 39"/>
                <a:gd name="T34" fmla="*/ 0 w 49"/>
                <a:gd name="T35" fmla="*/ 23 h 39"/>
                <a:gd name="T36" fmla="*/ 1 w 49"/>
                <a:gd name="T37" fmla="*/ 26 h 39"/>
                <a:gd name="T38" fmla="*/ 1 w 49"/>
                <a:gd name="T39" fmla="*/ 27 h 39"/>
                <a:gd name="T40" fmla="*/ 4 w 49"/>
                <a:gd name="T41" fmla="*/ 36 h 39"/>
                <a:gd name="T42" fmla="*/ 7 w 49"/>
                <a:gd name="T43" fmla="*/ 38 h 39"/>
                <a:gd name="T44" fmla="*/ 10 w 49"/>
                <a:gd name="T45" fmla="*/ 39 h 39"/>
                <a:gd name="T46" fmla="*/ 15 w 49"/>
                <a:gd name="T47" fmla="*/ 39 h 39"/>
                <a:gd name="T48" fmla="*/ 19 w 49"/>
                <a:gd name="T49" fmla="*/ 38 h 39"/>
                <a:gd name="T50" fmla="*/ 22 w 49"/>
                <a:gd name="T51" fmla="*/ 38 h 39"/>
                <a:gd name="T52" fmla="*/ 23 w 49"/>
                <a:gd name="T53" fmla="*/ 38 h 39"/>
                <a:gd name="T54" fmla="*/ 26 w 49"/>
                <a:gd name="T55" fmla="*/ 37 h 39"/>
                <a:gd name="T56" fmla="*/ 28 w 49"/>
                <a:gd name="T57" fmla="*/ 33 h 39"/>
                <a:gd name="T58" fmla="*/ 32 w 49"/>
                <a:gd name="T59" fmla="*/ 31 h 39"/>
                <a:gd name="T60" fmla="*/ 38 w 49"/>
                <a:gd name="T61" fmla="*/ 32 h 39"/>
                <a:gd name="T62" fmla="*/ 43 w 49"/>
                <a:gd name="T63" fmla="*/ 31 h 39"/>
                <a:gd name="T64" fmla="*/ 47 w 49"/>
                <a:gd name="T65" fmla="*/ 27 h 39"/>
                <a:gd name="T66" fmla="*/ 48 w 49"/>
                <a:gd name="T67" fmla="*/ 21 h 39"/>
                <a:gd name="T68" fmla="*/ 48 w 49"/>
                <a:gd name="T69" fmla="*/ 2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39">
                  <a:moveTo>
                    <a:pt x="48" y="21"/>
                  </a:moveTo>
                  <a:cubicBezTo>
                    <a:pt x="48" y="20"/>
                    <a:pt x="49" y="19"/>
                    <a:pt x="49" y="18"/>
                  </a:cubicBezTo>
                  <a:cubicBezTo>
                    <a:pt x="49" y="17"/>
                    <a:pt x="49" y="15"/>
                    <a:pt x="48" y="14"/>
                  </a:cubicBezTo>
                  <a:cubicBezTo>
                    <a:pt x="47" y="13"/>
                    <a:pt x="47" y="10"/>
                    <a:pt x="46" y="9"/>
                  </a:cubicBezTo>
                  <a:cubicBezTo>
                    <a:pt x="45" y="7"/>
                    <a:pt x="42" y="7"/>
                    <a:pt x="40" y="6"/>
                  </a:cubicBezTo>
                  <a:cubicBezTo>
                    <a:pt x="39" y="5"/>
                    <a:pt x="39" y="4"/>
                    <a:pt x="38" y="2"/>
                  </a:cubicBezTo>
                  <a:cubicBezTo>
                    <a:pt x="37" y="2"/>
                    <a:pt x="36" y="1"/>
                    <a:pt x="36" y="0"/>
                  </a:cubicBezTo>
                  <a:cubicBezTo>
                    <a:pt x="33" y="0"/>
                    <a:pt x="32" y="1"/>
                    <a:pt x="30" y="1"/>
                  </a:cubicBezTo>
                  <a:cubicBezTo>
                    <a:pt x="28" y="1"/>
                    <a:pt x="27" y="1"/>
                    <a:pt x="25" y="2"/>
                  </a:cubicBezTo>
                  <a:cubicBezTo>
                    <a:pt x="23" y="3"/>
                    <a:pt x="23" y="3"/>
                    <a:pt x="20" y="3"/>
                  </a:cubicBezTo>
                  <a:cubicBezTo>
                    <a:pt x="18" y="3"/>
                    <a:pt x="18" y="4"/>
                    <a:pt x="16" y="6"/>
                  </a:cubicBezTo>
                  <a:cubicBezTo>
                    <a:pt x="15" y="7"/>
                    <a:pt x="15" y="5"/>
                    <a:pt x="13" y="5"/>
                  </a:cubicBezTo>
                  <a:cubicBezTo>
                    <a:pt x="12" y="5"/>
                    <a:pt x="9" y="6"/>
                    <a:pt x="7" y="7"/>
                  </a:cubicBezTo>
                  <a:cubicBezTo>
                    <a:pt x="5" y="9"/>
                    <a:pt x="6" y="13"/>
                    <a:pt x="2" y="13"/>
                  </a:cubicBezTo>
                  <a:cubicBezTo>
                    <a:pt x="2" y="14"/>
                    <a:pt x="1" y="16"/>
                    <a:pt x="1" y="17"/>
                  </a:cubicBezTo>
                  <a:cubicBezTo>
                    <a:pt x="1" y="18"/>
                    <a:pt x="1" y="19"/>
                    <a:pt x="1" y="20"/>
                  </a:cubicBezTo>
                  <a:cubicBezTo>
                    <a:pt x="1" y="20"/>
                    <a:pt x="1" y="20"/>
                    <a:pt x="0" y="21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1" y="24"/>
                    <a:pt x="1" y="24"/>
                    <a:pt x="1" y="26"/>
                  </a:cubicBezTo>
                  <a:cubicBezTo>
                    <a:pt x="1" y="26"/>
                    <a:pt x="1" y="27"/>
                    <a:pt x="1" y="27"/>
                  </a:cubicBezTo>
                  <a:cubicBezTo>
                    <a:pt x="0" y="30"/>
                    <a:pt x="3" y="33"/>
                    <a:pt x="4" y="36"/>
                  </a:cubicBezTo>
                  <a:cubicBezTo>
                    <a:pt x="5" y="38"/>
                    <a:pt x="5" y="38"/>
                    <a:pt x="7" y="38"/>
                  </a:cubicBezTo>
                  <a:cubicBezTo>
                    <a:pt x="8" y="37"/>
                    <a:pt x="10" y="37"/>
                    <a:pt x="10" y="39"/>
                  </a:cubicBezTo>
                  <a:cubicBezTo>
                    <a:pt x="12" y="39"/>
                    <a:pt x="14" y="39"/>
                    <a:pt x="15" y="39"/>
                  </a:cubicBezTo>
                  <a:cubicBezTo>
                    <a:pt x="17" y="38"/>
                    <a:pt x="18" y="37"/>
                    <a:pt x="19" y="38"/>
                  </a:cubicBezTo>
                  <a:cubicBezTo>
                    <a:pt x="20" y="38"/>
                    <a:pt x="21" y="39"/>
                    <a:pt x="22" y="38"/>
                  </a:cubicBezTo>
                  <a:cubicBezTo>
                    <a:pt x="22" y="38"/>
                    <a:pt x="23" y="38"/>
                    <a:pt x="23" y="38"/>
                  </a:cubicBezTo>
                  <a:cubicBezTo>
                    <a:pt x="24" y="37"/>
                    <a:pt x="25" y="37"/>
                    <a:pt x="26" y="37"/>
                  </a:cubicBezTo>
                  <a:cubicBezTo>
                    <a:pt x="26" y="35"/>
                    <a:pt x="26" y="35"/>
                    <a:pt x="28" y="33"/>
                  </a:cubicBezTo>
                  <a:cubicBezTo>
                    <a:pt x="29" y="32"/>
                    <a:pt x="30" y="32"/>
                    <a:pt x="32" y="31"/>
                  </a:cubicBezTo>
                  <a:cubicBezTo>
                    <a:pt x="34" y="31"/>
                    <a:pt x="36" y="32"/>
                    <a:pt x="38" y="32"/>
                  </a:cubicBezTo>
                  <a:cubicBezTo>
                    <a:pt x="40" y="32"/>
                    <a:pt x="41" y="31"/>
                    <a:pt x="43" y="31"/>
                  </a:cubicBezTo>
                  <a:cubicBezTo>
                    <a:pt x="43" y="28"/>
                    <a:pt x="45" y="27"/>
                    <a:pt x="47" y="27"/>
                  </a:cubicBezTo>
                  <a:cubicBezTo>
                    <a:pt x="47" y="25"/>
                    <a:pt x="48" y="23"/>
                    <a:pt x="48" y="21"/>
                  </a:cubicBezTo>
                  <a:cubicBezTo>
                    <a:pt x="48" y="20"/>
                    <a:pt x="48" y="23"/>
                    <a:pt x="48" y="21"/>
                  </a:cubicBezTo>
                  <a:close/>
                </a:path>
              </a:pathLst>
            </a:custGeom>
            <a:solidFill>
              <a:srgbClr val="13B9D1"/>
            </a:solidFill>
            <a:ln w="7938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17">
              <a:extLst>
                <a:ext uri="{FF2B5EF4-FFF2-40B4-BE49-F238E27FC236}">
                  <a16:creationId xmlns:a16="http://schemas.microsoft.com/office/drawing/2014/main" id="{7838404E-759A-9A67-1228-EA7305C98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1875" y="5329238"/>
              <a:ext cx="133350" cy="144462"/>
            </a:xfrm>
            <a:custGeom>
              <a:avLst/>
              <a:gdLst>
                <a:gd name="T0" fmla="*/ 32 w 35"/>
                <a:gd name="T1" fmla="*/ 24 h 38"/>
                <a:gd name="T2" fmla="*/ 32 w 35"/>
                <a:gd name="T3" fmla="*/ 22 h 38"/>
                <a:gd name="T4" fmla="*/ 33 w 35"/>
                <a:gd name="T5" fmla="*/ 21 h 38"/>
                <a:gd name="T6" fmla="*/ 34 w 35"/>
                <a:gd name="T7" fmla="*/ 18 h 38"/>
                <a:gd name="T8" fmla="*/ 31 w 35"/>
                <a:gd name="T9" fmla="*/ 16 h 38"/>
                <a:gd name="T10" fmla="*/ 27 w 35"/>
                <a:gd name="T11" fmla="*/ 14 h 38"/>
                <a:gd name="T12" fmla="*/ 27 w 35"/>
                <a:gd name="T13" fmla="*/ 13 h 38"/>
                <a:gd name="T14" fmla="*/ 26 w 35"/>
                <a:gd name="T15" fmla="*/ 11 h 38"/>
                <a:gd name="T16" fmla="*/ 24 w 35"/>
                <a:gd name="T17" fmla="*/ 9 h 38"/>
                <a:gd name="T18" fmla="*/ 20 w 35"/>
                <a:gd name="T19" fmla="*/ 5 h 38"/>
                <a:gd name="T20" fmla="*/ 18 w 35"/>
                <a:gd name="T21" fmla="*/ 4 h 38"/>
                <a:gd name="T22" fmla="*/ 16 w 35"/>
                <a:gd name="T23" fmla="*/ 2 h 38"/>
                <a:gd name="T24" fmla="*/ 12 w 35"/>
                <a:gd name="T25" fmla="*/ 2 h 38"/>
                <a:gd name="T26" fmla="*/ 13 w 35"/>
                <a:gd name="T27" fmla="*/ 5 h 38"/>
                <a:gd name="T28" fmla="*/ 9 w 35"/>
                <a:gd name="T29" fmla="*/ 9 h 38"/>
                <a:gd name="T30" fmla="*/ 9 w 35"/>
                <a:gd name="T31" fmla="*/ 11 h 38"/>
                <a:gd name="T32" fmla="*/ 5 w 35"/>
                <a:gd name="T33" fmla="*/ 12 h 38"/>
                <a:gd name="T34" fmla="*/ 4 w 35"/>
                <a:gd name="T35" fmla="*/ 14 h 38"/>
                <a:gd name="T36" fmla="*/ 1 w 35"/>
                <a:gd name="T37" fmla="*/ 14 h 38"/>
                <a:gd name="T38" fmla="*/ 2 w 35"/>
                <a:gd name="T39" fmla="*/ 16 h 38"/>
                <a:gd name="T40" fmla="*/ 1 w 35"/>
                <a:gd name="T41" fmla="*/ 19 h 38"/>
                <a:gd name="T42" fmla="*/ 4 w 35"/>
                <a:gd name="T43" fmla="*/ 25 h 38"/>
                <a:gd name="T44" fmla="*/ 7 w 35"/>
                <a:gd name="T45" fmla="*/ 27 h 38"/>
                <a:gd name="T46" fmla="*/ 11 w 35"/>
                <a:gd name="T47" fmla="*/ 38 h 38"/>
                <a:gd name="T48" fmla="*/ 15 w 35"/>
                <a:gd name="T49" fmla="*/ 34 h 38"/>
                <a:gd name="T50" fmla="*/ 20 w 35"/>
                <a:gd name="T51" fmla="*/ 30 h 38"/>
                <a:gd name="T52" fmla="*/ 23 w 35"/>
                <a:gd name="T53" fmla="*/ 30 h 38"/>
                <a:gd name="T54" fmla="*/ 25 w 35"/>
                <a:gd name="T55" fmla="*/ 31 h 38"/>
                <a:gd name="T56" fmla="*/ 27 w 35"/>
                <a:gd name="T57" fmla="*/ 29 h 38"/>
                <a:gd name="T58" fmla="*/ 31 w 35"/>
                <a:gd name="T59" fmla="*/ 28 h 38"/>
                <a:gd name="T60" fmla="*/ 30 w 35"/>
                <a:gd name="T61" fmla="*/ 25 h 38"/>
                <a:gd name="T62" fmla="*/ 32 w 35"/>
                <a:gd name="T63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" h="38">
                  <a:moveTo>
                    <a:pt x="32" y="24"/>
                  </a:moveTo>
                  <a:cubicBezTo>
                    <a:pt x="32" y="23"/>
                    <a:pt x="32" y="23"/>
                    <a:pt x="32" y="22"/>
                  </a:cubicBezTo>
                  <a:cubicBezTo>
                    <a:pt x="32" y="21"/>
                    <a:pt x="33" y="21"/>
                    <a:pt x="33" y="21"/>
                  </a:cubicBezTo>
                  <a:cubicBezTo>
                    <a:pt x="34" y="20"/>
                    <a:pt x="34" y="18"/>
                    <a:pt x="34" y="18"/>
                  </a:cubicBezTo>
                  <a:cubicBezTo>
                    <a:pt x="35" y="16"/>
                    <a:pt x="33" y="16"/>
                    <a:pt x="31" y="16"/>
                  </a:cubicBezTo>
                  <a:cubicBezTo>
                    <a:pt x="31" y="14"/>
                    <a:pt x="28" y="16"/>
                    <a:pt x="27" y="14"/>
                  </a:cubicBezTo>
                  <a:cubicBezTo>
                    <a:pt x="27" y="14"/>
                    <a:pt x="27" y="13"/>
                    <a:pt x="27" y="13"/>
                  </a:cubicBezTo>
                  <a:cubicBezTo>
                    <a:pt x="27" y="12"/>
                    <a:pt x="27" y="12"/>
                    <a:pt x="26" y="11"/>
                  </a:cubicBezTo>
                  <a:cubicBezTo>
                    <a:pt x="25" y="11"/>
                    <a:pt x="25" y="10"/>
                    <a:pt x="24" y="9"/>
                  </a:cubicBezTo>
                  <a:cubicBezTo>
                    <a:pt x="23" y="8"/>
                    <a:pt x="22" y="6"/>
                    <a:pt x="20" y="5"/>
                  </a:cubicBezTo>
                  <a:cubicBezTo>
                    <a:pt x="19" y="5"/>
                    <a:pt x="19" y="5"/>
                    <a:pt x="18" y="4"/>
                  </a:cubicBezTo>
                  <a:cubicBezTo>
                    <a:pt x="16" y="4"/>
                    <a:pt x="17" y="4"/>
                    <a:pt x="16" y="2"/>
                  </a:cubicBezTo>
                  <a:cubicBezTo>
                    <a:pt x="15" y="0"/>
                    <a:pt x="14" y="1"/>
                    <a:pt x="12" y="2"/>
                  </a:cubicBezTo>
                  <a:cubicBezTo>
                    <a:pt x="10" y="4"/>
                    <a:pt x="13" y="4"/>
                    <a:pt x="13" y="5"/>
                  </a:cubicBezTo>
                  <a:cubicBezTo>
                    <a:pt x="13" y="8"/>
                    <a:pt x="10" y="7"/>
                    <a:pt x="9" y="9"/>
                  </a:cubicBezTo>
                  <a:cubicBezTo>
                    <a:pt x="8" y="10"/>
                    <a:pt x="9" y="11"/>
                    <a:pt x="9" y="11"/>
                  </a:cubicBezTo>
                  <a:cubicBezTo>
                    <a:pt x="8" y="13"/>
                    <a:pt x="6" y="13"/>
                    <a:pt x="5" y="12"/>
                  </a:cubicBezTo>
                  <a:cubicBezTo>
                    <a:pt x="4" y="13"/>
                    <a:pt x="4" y="14"/>
                    <a:pt x="4" y="14"/>
                  </a:cubicBezTo>
                  <a:cubicBezTo>
                    <a:pt x="3" y="14"/>
                    <a:pt x="2" y="14"/>
                    <a:pt x="1" y="14"/>
                  </a:cubicBezTo>
                  <a:cubicBezTo>
                    <a:pt x="0" y="15"/>
                    <a:pt x="1" y="15"/>
                    <a:pt x="2" y="16"/>
                  </a:cubicBezTo>
                  <a:cubicBezTo>
                    <a:pt x="2" y="17"/>
                    <a:pt x="2" y="18"/>
                    <a:pt x="1" y="19"/>
                  </a:cubicBezTo>
                  <a:cubicBezTo>
                    <a:pt x="3" y="20"/>
                    <a:pt x="3" y="23"/>
                    <a:pt x="4" y="25"/>
                  </a:cubicBezTo>
                  <a:cubicBezTo>
                    <a:pt x="5" y="26"/>
                    <a:pt x="6" y="26"/>
                    <a:pt x="7" y="27"/>
                  </a:cubicBezTo>
                  <a:cubicBezTo>
                    <a:pt x="10" y="28"/>
                    <a:pt x="12" y="35"/>
                    <a:pt x="11" y="38"/>
                  </a:cubicBezTo>
                  <a:cubicBezTo>
                    <a:pt x="14" y="38"/>
                    <a:pt x="14" y="37"/>
                    <a:pt x="15" y="34"/>
                  </a:cubicBezTo>
                  <a:cubicBezTo>
                    <a:pt x="15" y="32"/>
                    <a:pt x="18" y="31"/>
                    <a:pt x="20" y="30"/>
                  </a:cubicBezTo>
                  <a:cubicBezTo>
                    <a:pt x="22" y="30"/>
                    <a:pt x="22" y="30"/>
                    <a:pt x="23" y="30"/>
                  </a:cubicBezTo>
                  <a:cubicBezTo>
                    <a:pt x="24" y="31"/>
                    <a:pt x="24" y="31"/>
                    <a:pt x="25" y="31"/>
                  </a:cubicBezTo>
                  <a:cubicBezTo>
                    <a:pt x="26" y="31"/>
                    <a:pt x="26" y="29"/>
                    <a:pt x="27" y="29"/>
                  </a:cubicBezTo>
                  <a:cubicBezTo>
                    <a:pt x="28" y="28"/>
                    <a:pt x="30" y="28"/>
                    <a:pt x="31" y="28"/>
                  </a:cubicBezTo>
                  <a:cubicBezTo>
                    <a:pt x="30" y="27"/>
                    <a:pt x="30" y="26"/>
                    <a:pt x="30" y="25"/>
                  </a:cubicBezTo>
                  <a:cubicBezTo>
                    <a:pt x="30" y="24"/>
                    <a:pt x="32" y="25"/>
                    <a:pt x="32" y="24"/>
                  </a:cubicBezTo>
                  <a:close/>
                </a:path>
              </a:pathLst>
            </a:custGeom>
            <a:solidFill>
              <a:srgbClr val="13B9D1"/>
            </a:solidFill>
            <a:ln w="7938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18">
              <a:extLst>
                <a:ext uri="{FF2B5EF4-FFF2-40B4-BE49-F238E27FC236}">
                  <a16:creationId xmlns:a16="http://schemas.microsoft.com/office/drawing/2014/main" id="{0C835306-7172-7F7E-1881-ABBEBF690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9438" y="2752725"/>
              <a:ext cx="3175" cy="11112"/>
            </a:xfrm>
            <a:custGeom>
              <a:avLst/>
              <a:gdLst>
                <a:gd name="T0" fmla="*/ 0 w 2"/>
                <a:gd name="T1" fmla="*/ 3 h 7"/>
                <a:gd name="T2" fmla="*/ 2 w 2"/>
                <a:gd name="T3" fmla="*/ 7 h 7"/>
                <a:gd name="T4" fmla="*/ 2 w 2"/>
                <a:gd name="T5" fmla="*/ 5 h 7"/>
                <a:gd name="T6" fmla="*/ 0 w 2"/>
                <a:gd name="T7" fmla="*/ 0 h 7"/>
                <a:gd name="T8" fmla="*/ 0 w 2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7">
                  <a:moveTo>
                    <a:pt x="0" y="3"/>
                  </a:moveTo>
                  <a:lnTo>
                    <a:pt x="2" y="7"/>
                  </a:lnTo>
                  <a:lnTo>
                    <a:pt x="2" y="5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7938" cap="rnd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E90A09E0-F692-B400-210A-6C0FD43DC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7875" y="2703513"/>
              <a:ext cx="3175" cy="7937"/>
            </a:xfrm>
            <a:custGeom>
              <a:avLst/>
              <a:gdLst>
                <a:gd name="T0" fmla="*/ 0 w 2"/>
                <a:gd name="T1" fmla="*/ 2 h 5"/>
                <a:gd name="T2" fmla="*/ 0 w 2"/>
                <a:gd name="T3" fmla="*/ 5 h 5"/>
                <a:gd name="T4" fmla="*/ 2 w 2"/>
                <a:gd name="T5" fmla="*/ 2 h 5"/>
                <a:gd name="T6" fmla="*/ 2 w 2"/>
                <a:gd name="T7" fmla="*/ 0 h 5"/>
                <a:gd name="T8" fmla="*/ 0 w 2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2"/>
                  </a:moveTo>
                  <a:lnTo>
                    <a:pt x="0" y="5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7938" cap="rnd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D3876B98-4FB1-F5FC-018F-5A682EA6D7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8025" y="5119688"/>
              <a:ext cx="298450" cy="282575"/>
            </a:xfrm>
            <a:custGeom>
              <a:avLst/>
              <a:gdLst>
                <a:gd name="T0" fmla="*/ 56 w 78"/>
                <a:gd name="T1" fmla="*/ 72 h 74"/>
                <a:gd name="T2" fmla="*/ 55 w 78"/>
                <a:gd name="T3" fmla="*/ 68 h 74"/>
                <a:gd name="T4" fmla="*/ 55 w 78"/>
                <a:gd name="T5" fmla="*/ 66 h 74"/>
                <a:gd name="T6" fmla="*/ 55 w 78"/>
                <a:gd name="T7" fmla="*/ 63 h 74"/>
                <a:gd name="T8" fmla="*/ 57 w 78"/>
                <a:gd name="T9" fmla="*/ 62 h 74"/>
                <a:gd name="T10" fmla="*/ 59 w 78"/>
                <a:gd name="T11" fmla="*/ 57 h 74"/>
                <a:gd name="T12" fmla="*/ 62 w 78"/>
                <a:gd name="T13" fmla="*/ 54 h 74"/>
                <a:gd name="T14" fmla="*/ 65 w 78"/>
                <a:gd name="T15" fmla="*/ 55 h 74"/>
                <a:gd name="T16" fmla="*/ 65 w 78"/>
                <a:gd name="T17" fmla="*/ 48 h 74"/>
                <a:gd name="T18" fmla="*/ 67 w 78"/>
                <a:gd name="T19" fmla="*/ 49 h 74"/>
                <a:gd name="T20" fmla="*/ 70 w 78"/>
                <a:gd name="T21" fmla="*/ 48 h 74"/>
                <a:gd name="T22" fmla="*/ 73 w 78"/>
                <a:gd name="T23" fmla="*/ 47 h 74"/>
                <a:gd name="T24" fmla="*/ 74 w 78"/>
                <a:gd name="T25" fmla="*/ 48 h 74"/>
                <a:gd name="T26" fmla="*/ 75 w 78"/>
                <a:gd name="T27" fmla="*/ 46 h 74"/>
                <a:gd name="T28" fmla="*/ 73 w 78"/>
                <a:gd name="T29" fmla="*/ 41 h 74"/>
                <a:gd name="T30" fmla="*/ 71 w 78"/>
                <a:gd name="T31" fmla="*/ 36 h 74"/>
                <a:gd name="T32" fmla="*/ 77 w 78"/>
                <a:gd name="T33" fmla="*/ 36 h 74"/>
                <a:gd name="T34" fmla="*/ 73 w 78"/>
                <a:gd name="T35" fmla="*/ 31 h 74"/>
                <a:gd name="T36" fmla="*/ 72 w 78"/>
                <a:gd name="T37" fmla="*/ 29 h 74"/>
                <a:gd name="T38" fmla="*/ 69 w 78"/>
                <a:gd name="T39" fmla="*/ 28 h 74"/>
                <a:gd name="T40" fmla="*/ 69 w 78"/>
                <a:gd name="T41" fmla="*/ 20 h 74"/>
                <a:gd name="T42" fmla="*/ 73 w 78"/>
                <a:gd name="T43" fmla="*/ 14 h 74"/>
                <a:gd name="T44" fmla="*/ 67 w 78"/>
                <a:gd name="T45" fmla="*/ 10 h 74"/>
                <a:gd name="T46" fmla="*/ 64 w 78"/>
                <a:gd name="T47" fmla="*/ 12 h 74"/>
                <a:gd name="T48" fmla="*/ 61 w 78"/>
                <a:gd name="T49" fmla="*/ 8 h 74"/>
                <a:gd name="T50" fmla="*/ 57 w 78"/>
                <a:gd name="T51" fmla="*/ 6 h 74"/>
                <a:gd name="T52" fmla="*/ 50 w 78"/>
                <a:gd name="T53" fmla="*/ 4 h 74"/>
                <a:gd name="T54" fmla="*/ 47 w 78"/>
                <a:gd name="T55" fmla="*/ 5 h 74"/>
                <a:gd name="T56" fmla="*/ 44 w 78"/>
                <a:gd name="T57" fmla="*/ 5 h 74"/>
                <a:gd name="T58" fmla="*/ 40 w 78"/>
                <a:gd name="T59" fmla="*/ 5 h 74"/>
                <a:gd name="T60" fmla="*/ 37 w 78"/>
                <a:gd name="T61" fmla="*/ 4 h 74"/>
                <a:gd name="T62" fmla="*/ 34 w 78"/>
                <a:gd name="T63" fmla="*/ 4 h 74"/>
                <a:gd name="T64" fmla="*/ 32 w 78"/>
                <a:gd name="T65" fmla="*/ 3 h 74"/>
                <a:gd name="T66" fmla="*/ 29 w 78"/>
                <a:gd name="T67" fmla="*/ 3 h 74"/>
                <a:gd name="T68" fmla="*/ 24 w 78"/>
                <a:gd name="T69" fmla="*/ 1 h 74"/>
                <a:gd name="T70" fmla="*/ 20 w 78"/>
                <a:gd name="T71" fmla="*/ 3 h 74"/>
                <a:gd name="T72" fmla="*/ 15 w 78"/>
                <a:gd name="T73" fmla="*/ 4 h 74"/>
                <a:gd name="T74" fmla="*/ 12 w 78"/>
                <a:gd name="T75" fmla="*/ 8 h 74"/>
                <a:gd name="T76" fmla="*/ 10 w 78"/>
                <a:gd name="T77" fmla="*/ 6 h 74"/>
                <a:gd name="T78" fmla="*/ 7 w 78"/>
                <a:gd name="T79" fmla="*/ 4 h 74"/>
                <a:gd name="T80" fmla="*/ 2 w 78"/>
                <a:gd name="T81" fmla="*/ 4 h 74"/>
                <a:gd name="T82" fmla="*/ 2 w 78"/>
                <a:gd name="T83" fmla="*/ 12 h 74"/>
                <a:gd name="T84" fmla="*/ 2 w 78"/>
                <a:gd name="T85" fmla="*/ 17 h 74"/>
                <a:gd name="T86" fmla="*/ 5 w 78"/>
                <a:gd name="T87" fmla="*/ 17 h 74"/>
                <a:gd name="T88" fmla="*/ 7 w 78"/>
                <a:gd name="T89" fmla="*/ 20 h 74"/>
                <a:gd name="T90" fmla="*/ 7 w 78"/>
                <a:gd name="T91" fmla="*/ 21 h 74"/>
                <a:gd name="T92" fmla="*/ 9 w 78"/>
                <a:gd name="T93" fmla="*/ 22 h 74"/>
                <a:gd name="T94" fmla="*/ 11 w 78"/>
                <a:gd name="T95" fmla="*/ 29 h 74"/>
                <a:gd name="T96" fmla="*/ 21 w 78"/>
                <a:gd name="T97" fmla="*/ 41 h 74"/>
                <a:gd name="T98" fmla="*/ 26 w 78"/>
                <a:gd name="T99" fmla="*/ 48 h 74"/>
                <a:gd name="T100" fmla="*/ 32 w 78"/>
                <a:gd name="T101" fmla="*/ 53 h 74"/>
                <a:gd name="T102" fmla="*/ 37 w 78"/>
                <a:gd name="T103" fmla="*/ 59 h 74"/>
                <a:gd name="T104" fmla="*/ 41 w 78"/>
                <a:gd name="T105" fmla="*/ 65 h 74"/>
                <a:gd name="T106" fmla="*/ 44 w 78"/>
                <a:gd name="T107" fmla="*/ 67 h 74"/>
                <a:gd name="T108" fmla="*/ 46 w 78"/>
                <a:gd name="T109" fmla="*/ 69 h 74"/>
                <a:gd name="T110" fmla="*/ 54 w 78"/>
                <a:gd name="T111" fmla="*/ 74 h 74"/>
                <a:gd name="T112" fmla="*/ 56 w 78"/>
                <a:gd name="T113" fmla="*/ 72 h 74"/>
                <a:gd name="T114" fmla="*/ 56 w 78"/>
                <a:gd name="T115" fmla="*/ 7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8" h="74">
                  <a:moveTo>
                    <a:pt x="56" y="72"/>
                  </a:moveTo>
                  <a:cubicBezTo>
                    <a:pt x="57" y="71"/>
                    <a:pt x="55" y="69"/>
                    <a:pt x="55" y="68"/>
                  </a:cubicBezTo>
                  <a:cubicBezTo>
                    <a:pt x="55" y="67"/>
                    <a:pt x="55" y="66"/>
                    <a:pt x="55" y="66"/>
                  </a:cubicBezTo>
                  <a:cubicBezTo>
                    <a:pt x="55" y="65"/>
                    <a:pt x="55" y="64"/>
                    <a:pt x="55" y="63"/>
                  </a:cubicBezTo>
                  <a:cubicBezTo>
                    <a:pt x="55" y="62"/>
                    <a:pt x="57" y="63"/>
                    <a:pt x="57" y="62"/>
                  </a:cubicBezTo>
                  <a:cubicBezTo>
                    <a:pt x="58" y="61"/>
                    <a:pt x="58" y="58"/>
                    <a:pt x="59" y="57"/>
                  </a:cubicBezTo>
                  <a:cubicBezTo>
                    <a:pt x="59" y="55"/>
                    <a:pt x="60" y="54"/>
                    <a:pt x="62" y="54"/>
                  </a:cubicBezTo>
                  <a:cubicBezTo>
                    <a:pt x="63" y="54"/>
                    <a:pt x="65" y="55"/>
                    <a:pt x="65" y="55"/>
                  </a:cubicBezTo>
                  <a:cubicBezTo>
                    <a:pt x="68" y="54"/>
                    <a:pt x="64" y="50"/>
                    <a:pt x="65" y="48"/>
                  </a:cubicBezTo>
                  <a:cubicBezTo>
                    <a:pt x="65" y="48"/>
                    <a:pt x="66" y="48"/>
                    <a:pt x="67" y="49"/>
                  </a:cubicBezTo>
                  <a:cubicBezTo>
                    <a:pt x="68" y="49"/>
                    <a:pt x="69" y="49"/>
                    <a:pt x="70" y="48"/>
                  </a:cubicBezTo>
                  <a:cubicBezTo>
                    <a:pt x="71" y="48"/>
                    <a:pt x="71" y="47"/>
                    <a:pt x="73" y="47"/>
                  </a:cubicBezTo>
                  <a:cubicBezTo>
                    <a:pt x="73" y="47"/>
                    <a:pt x="74" y="48"/>
                    <a:pt x="74" y="48"/>
                  </a:cubicBezTo>
                  <a:cubicBezTo>
                    <a:pt x="75" y="48"/>
                    <a:pt x="75" y="47"/>
                    <a:pt x="75" y="46"/>
                  </a:cubicBezTo>
                  <a:cubicBezTo>
                    <a:pt x="75" y="44"/>
                    <a:pt x="75" y="43"/>
                    <a:pt x="73" y="41"/>
                  </a:cubicBezTo>
                  <a:cubicBezTo>
                    <a:pt x="72" y="40"/>
                    <a:pt x="70" y="37"/>
                    <a:pt x="71" y="36"/>
                  </a:cubicBezTo>
                  <a:cubicBezTo>
                    <a:pt x="72" y="36"/>
                    <a:pt x="76" y="38"/>
                    <a:pt x="77" y="36"/>
                  </a:cubicBezTo>
                  <a:cubicBezTo>
                    <a:pt x="78" y="34"/>
                    <a:pt x="74" y="31"/>
                    <a:pt x="73" y="31"/>
                  </a:cubicBezTo>
                  <a:cubicBezTo>
                    <a:pt x="73" y="30"/>
                    <a:pt x="73" y="29"/>
                    <a:pt x="72" y="29"/>
                  </a:cubicBezTo>
                  <a:cubicBezTo>
                    <a:pt x="71" y="28"/>
                    <a:pt x="70" y="28"/>
                    <a:pt x="69" y="28"/>
                  </a:cubicBezTo>
                  <a:cubicBezTo>
                    <a:pt x="66" y="26"/>
                    <a:pt x="68" y="22"/>
                    <a:pt x="69" y="20"/>
                  </a:cubicBezTo>
                  <a:cubicBezTo>
                    <a:pt x="71" y="18"/>
                    <a:pt x="73" y="16"/>
                    <a:pt x="73" y="14"/>
                  </a:cubicBezTo>
                  <a:cubicBezTo>
                    <a:pt x="74" y="10"/>
                    <a:pt x="70" y="10"/>
                    <a:pt x="67" y="10"/>
                  </a:cubicBezTo>
                  <a:cubicBezTo>
                    <a:pt x="67" y="11"/>
                    <a:pt x="65" y="12"/>
                    <a:pt x="64" y="12"/>
                  </a:cubicBezTo>
                  <a:cubicBezTo>
                    <a:pt x="63" y="12"/>
                    <a:pt x="61" y="9"/>
                    <a:pt x="61" y="8"/>
                  </a:cubicBezTo>
                  <a:cubicBezTo>
                    <a:pt x="60" y="6"/>
                    <a:pt x="59" y="6"/>
                    <a:pt x="57" y="6"/>
                  </a:cubicBezTo>
                  <a:cubicBezTo>
                    <a:pt x="54" y="7"/>
                    <a:pt x="52" y="5"/>
                    <a:pt x="50" y="4"/>
                  </a:cubicBezTo>
                  <a:cubicBezTo>
                    <a:pt x="50" y="5"/>
                    <a:pt x="48" y="5"/>
                    <a:pt x="47" y="5"/>
                  </a:cubicBezTo>
                  <a:cubicBezTo>
                    <a:pt x="46" y="4"/>
                    <a:pt x="45" y="5"/>
                    <a:pt x="44" y="5"/>
                  </a:cubicBezTo>
                  <a:cubicBezTo>
                    <a:pt x="42" y="6"/>
                    <a:pt x="42" y="6"/>
                    <a:pt x="40" y="5"/>
                  </a:cubicBezTo>
                  <a:cubicBezTo>
                    <a:pt x="39" y="4"/>
                    <a:pt x="39" y="3"/>
                    <a:pt x="37" y="4"/>
                  </a:cubicBezTo>
                  <a:cubicBezTo>
                    <a:pt x="36" y="4"/>
                    <a:pt x="35" y="6"/>
                    <a:pt x="34" y="4"/>
                  </a:cubicBezTo>
                  <a:cubicBezTo>
                    <a:pt x="33" y="4"/>
                    <a:pt x="32" y="3"/>
                    <a:pt x="32" y="3"/>
                  </a:cubicBezTo>
                  <a:cubicBezTo>
                    <a:pt x="30" y="3"/>
                    <a:pt x="30" y="4"/>
                    <a:pt x="29" y="3"/>
                  </a:cubicBezTo>
                  <a:cubicBezTo>
                    <a:pt x="27" y="3"/>
                    <a:pt x="26" y="0"/>
                    <a:pt x="24" y="1"/>
                  </a:cubicBezTo>
                  <a:cubicBezTo>
                    <a:pt x="22" y="2"/>
                    <a:pt x="22" y="3"/>
                    <a:pt x="20" y="3"/>
                  </a:cubicBezTo>
                  <a:cubicBezTo>
                    <a:pt x="17" y="3"/>
                    <a:pt x="16" y="2"/>
                    <a:pt x="15" y="4"/>
                  </a:cubicBezTo>
                  <a:cubicBezTo>
                    <a:pt x="14" y="5"/>
                    <a:pt x="13" y="8"/>
                    <a:pt x="12" y="8"/>
                  </a:cubicBezTo>
                  <a:cubicBezTo>
                    <a:pt x="11" y="7"/>
                    <a:pt x="10" y="6"/>
                    <a:pt x="10" y="6"/>
                  </a:cubicBezTo>
                  <a:cubicBezTo>
                    <a:pt x="9" y="5"/>
                    <a:pt x="8" y="4"/>
                    <a:pt x="7" y="4"/>
                  </a:cubicBezTo>
                  <a:cubicBezTo>
                    <a:pt x="5" y="3"/>
                    <a:pt x="3" y="2"/>
                    <a:pt x="2" y="4"/>
                  </a:cubicBezTo>
                  <a:cubicBezTo>
                    <a:pt x="1" y="7"/>
                    <a:pt x="2" y="9"/>
                    <a:pt x="2" y="12"/>
                  </a:cubicBezTo>
                  <a:cubicBezTo>
                    <a:pt x="2" y="14"/>
                    <a:pt x="0" y="16"/>
                    <a:pt x="2" y="17"/>
                  </a:cubicBezTo>
                  <a:cubicBezTo>
                    <a:pt x="3" y="17"/>
                    <a:pt x="4" y="17"/>
                    <a:pt x="5" y="17"/>
                  </a:cubicBezTo>
                  <a:cubicBezTo>
                    <a:pt x="6" y="18"/>
                    <a:pt x="7" y="19"/>
                    <a:pt x="7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2"/>
                    <a:pt x="8" y="22"/>
                    <a:pt x="9" y="22"/>
                  </a:cubicBezTo>
                  <a:cubicBezTo>
                    <a:pt x="10" y="24"/>
                    <a:pt x="10" y="27"/>
                    <a:pt x="11" y="29"/>
                  </a:cubicBezTo>
                  <a:cubicBezTo>
                    <a:pt x="13" y="34"/>
                    <a:pt x="17" y="37"/>
                    <a:pt x="21" y="41"/>
                  </a:cubicBezTo>
                  <a:cubicBezTo>
                    <a:pt x="22" y="44"/>
                    <a:pt x="24" y="46"/>
                    <a:pt x="26" y="48"/>
                  </a:cubicBezTo>
                  <a:cubicBezTo>
                    <a:pt x="28" y="50"/>
                    <a:pt x="31" y="50"/>
                    <a:pt x="32" y="53"/>
                  </a:cubicBezTo>
                  <a:cubicBezTo>
                    <a:pt x="32" y="56"/>
                    <a:pt x="35" y="57"/>
                    <a:pt x="37" y="59"/>
                  </a:cubicBezTo>
                  <a:cubicBezTo>
                    <a:pt x="38" y="61"/>
                    <a:pt x="39" y="63"/>
                    <a:pt x="41" y="65"/>
                  </a:cubicBezTo>
                  <a:cubicBezTo>
                    <a:pt x="42" y="66"/>
                    <a:pt x="43" y="66"/>
                    <a:pt x="44" y="67"/>
                  </a:cubicBezTo>
                  <a:cubicBezTo>
                    <a:pt x="45" y="67"/>
                    <a:pt x="45" y="69"/>
                    <a:pt x="46" y="69"/>
                  </a:cubicBezTo>
                  <a:cubicBezTo>
                    <a:pt x="48" y="71"/>
                    <a:pt x="52" y="72"/>
                    <a:pt x="54" y="74"/>
                  </a:cubicBezTo>
                  <a:cubicBezTo>
                    <a:pt x="55" y="74"/>
                    <a:pt x="56" y="74"/>
                    <a:pt x="56" y="72"/>
                  </a:cubicBezTo>
                  <a:cubicBezTo>
                    <a:pt x="57" y="70"/>
                    <a:pt x="56" y="74"/>
                    <a:pt x="56" y="72"/>
                  </a:cubicBezTo>
                  <a:close/>
                </a:path>
              </a:pathLst>
            </a:custGeom>
            <a:solidFill>
              <a:srgbClr val="13B9D1"/>
            </a:solidFill>
            <a:ln w="7938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22">
              <a:extLst>
                <a:ext uri="{FF2B5EF4-FFF2-40B4-BE49-F238E27FC236}">
                  <a16:creationId xmlns:a16="http://schemas.microsoft.com/office/drawing/2014/main" id="{CEAFAE49-464E-3BDD-EFAF-95A3D9494FD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9488" y="5389563"/>
              <a:ext cx="128588" cy="309562"/>
            </a:xfrm>
            <a:custGeom>
              <a:avLst/>
              <a:gdLst>
                <a:gd name="T0" fmla="*/ 19 w 34"/>
                <a:gd name="T1" fmla="*/ 79 h 81"/>
                <a:gd name="T2" fmla="*/ 20 w 34"/>
                <a:gd name="T3" fmla="*/ 75 h 81"/>
                <a:gd name="T4" fmla="*/ 22 w 34"/>
                <a:gd name="T5" fmla="*/ 75 h 81"/>
                <a:gd name="T6" fmla="*/ 22 w 34"/>
                <a:gd name="T7" fmla="*/ 73 h 81"/>
                <a:gd name="T8" fmla="*/ 19 w 34"/>
                <a:gd name="T9" fmla="*/ 72 h 81"/>
                <a:gd name="T10" fmla="*/ 22 w 34"/>
                <a:gd name="T11" fmla="*/ 69 h 81"/>
                <a:gd name="T12" fmla="*/ 26 w 34"/>
                <a:gd name="T13" fmla="*/ 68 h 81"/>
                <a:gd name="T14" fmla="*/ 28 w 34"/>
                <a:gd name="T15" fmla="*/ 63 h 81"/>
                <a:gd name="T16" fmla="*/ 30 w 34"/>
                <a:gd name="T17" fmla="*/ 59 h 81"/>
                <a:gd name="T18" fmla="*/ 34 w 34"/>
                <a:gd name="T19" fmla="*/ 56 h 81"/>
                <a:gd name="T20" fmla="*/ 33 w 34"/>
                <a:gd name="T21" fmla="*/ 52 h 81"/>
                <a:gd name="T22" fmla="*/ 33 w 34"/>
                <a:gd name="T23" fmla="*/ 49 h 81"/>
                <a:gd name="T24" fmla="*/ 29 w 34"/>
                <a:gd name="T25" fmla="*/ 47 h 81"/>
                <a:gd name="T26" fmla="*/ 27 w 34"/>
                <a:gd name="T27" fmla="*/ 43 h 81"/>
                <a:gd name="T28" fmla="*/ 24 w 34"/>
                <a:gd name="T29" fmla="*/ 38 h 81"/>
                <a:gd name="T30" fmla="*/ 24 w 34"/>
                <a:gd name="T31" fmla="*/ 33 h 81"/>
                <a:gd name="T32" fmla="*/ 23 w 34"/>
                <a:gd name="T33" fmla="*/ 31 h 81"/>
                <a:gd name="T34" fmla="*/ 23 w 34"/>
                <a:gd name="T35" fmla="*/ 30 h 81"/>
                <a:gd name="T36" fmla="*/ 24 w 34"/>
                <a:gd name="T37" fmla="*/ 28 h 81"/>
                <a:gd name="T38" fmla="*/ 24 w 34"/>
                <a:gd name="T39" fmla="*/ 25 h 81"/>
                <a:gd name="T40" fmla="*/ 25 w 34"/>
                <a:gd name="T41" fmla="*/ 17 h 81"/>
                <a:gd name="T42" fmla="*/ 22 w 34"/>
                <a:gd name="T43" fmla="*/ 11 h 81"/>
                <a:gd name="T44" fmla="*/ 18 w 34"/>
                <a:gd name="T45" fmla="*/ 9 h 81"/>
                <a:gd name="T46" fmla="*/ 15 w 34"/>
                <a:gd name="T47" fmla="*/ 3 h 81"/>
                <a:gd name="T48" fmla="*/ 11 w 34"/>
                <a:gd name="T49" fmla="*/ 6 h 81"/>
                <a:gd name="T50" fmla="*/ 9 w 34"/>
                <a:gd name="T51" fmla="*/ 2 h 81"/>
                <a:gd name="T52" fmla="*/ 3 w 34"/>
                <a:gd name="T53" fmla="*/ 8 h 81"/>
                <a:gd name="T54" fmla="*/ 3 w 34"/>
                <a:gd name="T55" fmla="*/ 8 h 81"/>
                <a:gd name="T56" fmla="*/ 0 w 34"/>
                <a:gd name="T57" fmla="*/ 14 h 81"/>
                <a:gd name="T58" fmla="*/ 1 w 34"/>
                <a:gd name="T59" fmla="*/ 21 h 81"/>
                <a:gd name="T60" fmla="*/ 5 w 34"/>
                <a:gd name="T61" fmla="*/ 23 h 81"/>
                <a:gd name="T62" fmla="*/ 5 w 34"/>
                <a:gd name="T63" fmla="*/ 29 h 81"/>
                <a:gd name="T64" fmla="*/ 4 w 34"/>
                <a:gd name="T65" fmla="*/ 30 h 81"/>
                <a:gd name="T66" fmla="*/ 4 w 34"/>
                <a:gd name="T67" fmla="*/ 32 h 81"/>
                <a:gd name="T68" fmla="*/ 2 w 34"/>
                <a:gd name="T69" fmla="*/ 34 h 81"/>
                <a:gd name="T70" fmla="*/ 4 w 34"/>
                <a:gd name="T71" fmla="*/ 37 h 81"/>
                <a:gd name="T72" fmla="*/ 3 w 34"/>
                <a:gd name="T73" fmla="*/ 43 h 81"/>
                <a:gd name="T74" fmla="*/ 4 w 34"/>
                <a:gd name="T75" fmla="*/ 45 h 81"/>
                <a:gd name="T76" fmla="*/ 3 w 34"/>
                <a:gd name="T77" fmla="*/ 47 h 81"/>
                <a:gd name="T78" fmla="*/ 1 w 34"/>
                <a:gd name="T79" fmla="*/ 52 h 81"/>
                <a:gd name="T80" fmla="*/ 1 w 34"/>
                <a:gd name="T81" fmla="*/ 55 h 81"/>
                <a:gd name="T82" fmla="*/ 2 w 34"/>
                <a:gd name="T83" fmla="*/ 58 h 81"/>
                <a:gd name="T84" fmla="*/ 3 w 34"/>
                <a:gd name="T85" fmla="*/ 61 h 81"/>
                <a:gd name="T86" fmla="*/ 1 w 34"/>
                <a:gd name="T87" fmla="*/ 60 h 81"/>
                <a:gd name="T88" fmla="*/ 8 w 34"/>
                <a:gd name="T89" fmla="*/ 67 h 81"/>
                <a:gd name="T90" fmla="*/ 12 w 34"/>
                <a:gd name="T91" fmla="*/ 70 h 81"/>
                <a:gd name="T92" fmla="*/ 13 w 34"/>
                <a:gd name="T93" fmla="*/ 72 h 81"/>
                <a:gd name="T94" fmla="*/ 14 w 34"/>
                <a:gd name="T95" fmla="*/ 74 h 81"/>
                <a:gd name="T96" fmla="*/ 14 w 34"/>
                <a:gd name="T97" fmla="*/ 78 h 81"/>
                <a:gd name="T98" fmla="*/ 16 w 34"/>
                <a:gd name="T99" fmla="*/ 79 h 81"/>
                <a:gd name="T100" fmla="*/ 17 w 34"/>
                <a:gd name="T101" fmla="*/ 81 h 81"/>
                <a:gd name="T102" fmla="*/ 19 w 34"/>
                <a:gd name="T103" fmla="*/ 7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4" h="81">
                  <a:moveTo>
                    <a:pt x="19" y="79"/>
                  </a:moveTo>
                  <a:cubicBezTo>
                    <a:pt x="20" y="78"/>
                    <a:pt x="19" y="76"/>
                    <a:pt x="20" y="75"/>
                  </a:cubicBezTo>
                  <a:cubicBezTo>
                    <a:pt x="20" y="75"/>
                    <a:pt x="21" y="76"/>
                    <a:pt x="22" y="75"/>
                  </a:cubicBezTo>
                  <a:cubicBezTo>
                    <a:pt x="22" y="75"/>
                    <a:pt x="22" y="74"/>
                    <a:pt x="22" y="73"/>
                  </a:cubicBezTo>
                  <a:cubicBezTo>
                    <a:pt x="21" y="73"/>
                    <a:pt x="20" y="72"/>
                    <a:pt x="19" y="72"/>
                  </a:cubicBezTo>
                  <a:cubicBezTo>
                    <a:pt x="19" y="70"/>
                    <a:pt x="21" y="70"/>
                    <a:pt x="22" y="69"/>
                  </a:cubicBezTo>
                  <a:cubicBezTo>
                    <a:pt x="23" y="69"/>
                    <a:pt x="25" y="69"/>
                    <a:pt x="26" y="68"/>
                  </a:cubicBezTo>
                  <a:cubicBezTo>
                    <a:pt x="27" y="67"/>
                    <a:pt x="28" y="64"/>
                    <a:pt x="28" y="63"/>
                  </a:cubicBezTo>
                  <a:cubicBezTo>
                    <a:pt x="29" y="61"/>
                    <a:pt x="29" y="60"/>
                    <a:pt x="30" y="59"/>
                  </a:cubicBezTo>
                  <a:cubicBezTo>
                    <a:pt x="31" y="58"/>
                    <a:pt x="33" y="59"/>
                    <a:pt x="34" y="56"/>
                  </a:cubicBezTo>
                  <a:cubicBezTo>
                    <a:pt x="34" y="55"/>
                    <a:pt x="34" y="53"/>
                    <a:pt x="33" y="52"/>
                  </a:cubicBezTo>
                  <a:cubicBezTo>
                    <a:pt x="33" y="50"/>
                    <a:pt x="33" y="51"/>
                    <a:pt x="33" y="49"/>
                  </a:cubicBezTo>
                  <a:cubicBezTo>
                    <a:pt x="33" y="46"/>
                    <a:pt x="31" y="47"/>
                    <a:pt x="29" y="47"/>
                  </a:cubicBezTo>
                  <a:cubicBezTo>
                    <a:pt x="27" y="47"/>
                    <a:pt x="28" y="45"/>
                    <a:pt x="27" y="43"/>
                  </a:cubicBezTo>
                  <a:cubicBezTo>
                    <a:pt x="26" y="41"/>
                    <a:pt x="25" y="40"/>
                    <a:pt x="24" y="38"/>
                  </a:cubicBezTo>
                  <a:cubicBezTo>
                    <a:pt x="23" y="36"/>
                    <a:pt x="25" y="35"/>
                    <a:pt x="24" y="33"/>
                  </a:cubicBezTo>
                  <a:cubicBezTo>
                    <a:pt x="24" y="32"/>
                    <a:pt x="23" y="32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29"/>
                    <a:pt x="24" y="29"/>
                    <a:pt x="24" y="28"/>
                  </a:cubicBezTo>
                  <a:cubicBezTo>
                    <a:pt x="24" y="27"/>
                    <a:pt x="24" y="26"/>
                    <a:pt x="24" y="25"/>
                  </a:cubicBezTo>
                  <a:cubicBezTo>
                    <a:pt x="25" y="22"/>
                    <a:pt x="26" y="20"/>
                    <a:pt x="25" y="17"/>
                  </a:cubicBezTo>
                  <a:cubicBezTo>
                    <a:pt x="25" y="16"/>
                    <a:pt x="24" y="13"/>
                    <a:pt x="22" y="11"/>
                  </a:cubicBezTo>
                  <a:cubicBezTo>
                    <a:pt x="21" y="10"/>
                    <a:pt x="19" y="11"/>
                    <a:pt x="18" y="9"/>
                  </a:cubicBezTo>
                  <a:cubicBezTo>
                    <a:pt x="17" y="7"/>
                    <a:pt x="18" y="5"/>
                    <a:pt x="15" y="3"/>
                  </a:cubicBezTo>
                  <a:cubicBezTo>
                    <a:pt x="14" y="4"/>
                    <a:pt x="12" y="6"/>
                    <a:pt x="11" y="6"/>
                  </a:cubicBezTo>
                  <a:cubicBezTo>
                    <a:pt x="9" y="5"/>
                    <a:pt x="10" y="3"/>
                    <a:pt x="9" y="2"/>
                  </a:cubicBezTo>
                  <a:cubicBezTo>
                    <a:pt x="7" y="0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10"/>
                    <a:pt x="0" y="11"/>
                    <a:pt x="0" y="14"/>
                  </a:cubicBezTo>
                  <a:cubicBezTo>
                    <a:pt x="1" y="17"/>
                    <a:pt x="2" y="19"/>
                    <a:pt x="1" y="21"/>
                  </a:cubicBezTo>
                  <a:cubicBezTo>
                    <a:pt x="2" y="22"/>
                    <a:pt x="5" y="22"/>
                    <a:pt x="5" y="23"/>
                  </a:cubicBezTo>
                  <a:cubicBezTo>
                    <a:pt x="6" y="24"/>
                    <a:pt x="6" y="28"/>
                    <a:pt x="5" y="29"/>
                  </a:cubicBezTo>
                  <a:cubicBezTo>
                    <a:pt x="5" y="30"/>
                    <a:pt x="4" y="29"/>
                    <a:pt x="4" y="30"/>
                  </a:cubicBezTo>
                  <a:cubicBezTo>
                    <a:pt x="3" y="31"/>
                    <a:pt x="5" y="31"/>
                    <a:pt x="4" y="32"/>
                  </a:cubicBezTo>
                  <a:cubicBezTo>
                    <a:pt x="4" y="33"/>
                    <a:pt x="3" y="34"/>
                    <a:pt x="2" y="34"/>
                  </a:cubicBezTo>
                  <a:cubicBezTo>
                    <a:pt x="2" y="36"/>
                    <a:pt x="3" y="36"/>
                    <a:pt x="4" y="37"/>
                  </a:cubicBezTo>
                  <a:cubicBezTo>
                    <a:pt x="5" y="39"/>
                    <a:pt x="3" y="41"/>
                    <a:pt x="3" y="43"/>
                  </a:cubicBezTo>
                  <a:cubicBezTo>
                    <a:pt x="3" y="44"/>
                    <a:pt x="4" y="45"/>
                    <a:pt x="4" y="45"/>
                  </a:cubicBezTo>
                  <a:cubicBezTo>
                    <a:pt x="4" y="46"/>
                    <a:pt x="4" y="46"/>
                    <a:pt x="3" y="47"/>
                  </a:cubicBezTo>
                  <a:cubicBezTo>
                    <a:pt x="2" y="48"/>
                    <a:pt x="2" y="50"/>
                    <a:pt x="1" y="52"/>
                  </a:cubicBezTo>
                  <a:cubicBezTo>
                    <a:pt x="1" y="53"/>
                    <a:pt x="0" y="53"/>
                    <a:pt x="1" y="55"/>
                  </a:cubicBezTo>
                  <a:cubicBezTo>
                    <a:pt x="2" y="56"/>
                    <a:pt x="3" y="56"/>
                    <a:pt x="2" y="58"/>
                  </a:cubicBezTo>
                  <a:cubicBezTo>
                    <a:pt x="3" y="58"/>
                    <a:pt x="5" y="61"/>
                    <a:pt x="3" y="61"/>
                  </a:cubicBezTo>
                  <a:cubicBezTo>
                    <a:pt x="2" y="61"/>
                    <a:pt x="2" y="59"/>
                    <a:pt x="1" y="60"/>
                  </a:cubicBezTo>
                  <a:cubicBezTo>
                    <a:pt x="0" y="62"/>
                    <a:pt x="6" y="66"/>
                    <a:pt x="8" y="67"/>
                  </a:cubicBezTo>
                  <a:cubicBezTo>
                    <a:pt x="9" y="68"/>
                    <a:pt x="11" y="69"/>
                    <a:pt x="12" y="70"/>
                  </a:cubicBezTo>
                  <a:cubicBezTo>
                    <a:pt x="12" y="71"/>
                    <a:pt x="12" y="72"/>
                    <a:pt x="13" y="72"/>
                  </a:cubicBezTo>
                  <a:cubicBezTo>
                    <a:pt x="13" y="73"/>
                    <a:pt x="14" y="73"/>
                    <a:pt x="14" y="74"/>
                  </a:cubicBezTo>
                  <a:cubicBezTo>
                    <a:pt x="15" y="75"/>
                    <a:pt x="13" y="76"/>
                    <a:pt x="14" y="78"/>
                  </a:cubicBezTo>
                  <a:cubicBezTo>
                    <a:pt x="15" y="78"/>
                    <a:pt x="16" y="78"/>
                    <a:pt x="16" y="79"/>
                  </a:cubicBezTo>
                  <a:cubicBezTo>
                    <a:pt x="17" y="80"/>
                    <a:pt x="17" y="79"/>
                    <a:pt x="17" y="81"/>
                  </a:cubicBezTo>
                  <a:cubicBezTo>
                    <a:pt x="17" y="80"/>
                    <a:pt x="18" y="79"/>
                    <a:pt x="19" y="79"/>
                  </a:cubicBezTo>
                  <a:close/>
                </a:path>
              </a:pathLst>
            </a:custGeom>
            <a:solidFill>
              <a:srgbClr val="13B9D1"/>
            </a:solidFill>
            <a:ln w="7938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Freeform 26">
              <a:extLst>
                <a:ext uri="{FF2B5EF4-FFF2-40B4-BE49-F238E27FC236}">
                  <a16:creationId xmlns:a16="http://schemas.microsoft.com/office/drawing/2014/main" id="{9D7760B4-A92E-0BD6-C460-5BF570A14D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8163" y="4951413"/>
              <a:ext cx="234950" cy="165100"/>
            </a:xfrm>
            <a:custGeom>
              <a:avLst/>
              <a:gdLst>
                <a:gd name="T0" fmla="*/ 7 w 62"/>
                <a:gd name="T1" fmla="*/ 40 h 43"/>
                <a:gd name="T2" fmla="*/ 11 w 62"/>
                <a:gd name="T3" fmla="*/ 38 h 43"/>
                <a:gd name="T4" fmla="*/ 19 w 62"/>
                <a:gd name="T5" fmla="*/ 39 h 43"/>
                <a:gd name="T6" fmla="*/ 22 w 62"/>
                <a:gd name="T7" fmla="*/ 34 h 43"/>
                <a:gd name="T8" fmla="*/ 30 w 62"/>
                <a:gd name="T9" fmla="*/ 38 h 43"/>
                <a:gd name="T10" fmla="*/ 39 w 62"/>
                <a:gd name="T11" fmla="*/ 39 h 43"/>
                <a:gd name="T12" fmla="*/ 38 w 62"/>
                <a:gd name="T13" fmla="*/ 36 h 43"/>
                <a:gd name="T14" fmla="*/ 39 w 62"/>
                <a:gd name="T15" fmla="*/ 33 h 43"/>
                <a:gd name="T16" fmla="*/ 40 w 62"/>
                <a:gd name="T17" fmla="*/ 31 h 43"/>
                <a:gd name="T18" fmla="*/ 45 w 62"/>
                <a:gd name="T19" fmla="*/ 28 h 43"/>
                <a:gd name="T20" fmla="*/ 46 w 62"/>
                <a:gd name="T21" fmla="*/ 23 h 43"/>
                <a:gd name="T22" fmla="*/ 44 w 62"/>
                <a:gd name="T23" fmla="*/ 20 h 43"/>
                <a:gd name="T24" fmla="*/ 47 w 62"/>
                <a:gd name="T25" fmla="*/ 19 h 43"/>
                <a:gd name="T26" fmla="*/ 50 w 62"/>
                <a:gd name="T27" fmla="*/ 17 h 43"/>
                <a:gd name="T28" fmla="*/ 53 w 62"/>
                <a:gd name="T29" fmla="*/ 15 h 43"/>
                <a:gd name="T30" fmla="*/ 55 w 62"/>
                <a:gd name="T31" fmla="*/ 14 h 43"/>
                <a:gd name="T32" fmla="*/ 57 w 62"/>
                <a:gd name="T33" fmla="*/ 13 h 43"/>
                <a:gd name="T34" fmla="*/ 57 w 62"/>
                <a:gd name="T35" fmla="*/ 11 h 43"/>
                <a:gd name="T36" fmla="*/ 62 w 62"/>
                <a:gd name="T37" fmla="*/ 10 h 43"/>
                <a:gd name="T38" fmla="*/ 59 w 62"/>
                <a:gd name="T39" fmla="*/ 7 h 43"/>
                <a:gd name="T40" fmla="*/ 60 w 62"/>
                <a:gd name="T41" fmla="*/ 6 h 43"/>
                <a:gd name="T42" fmla="*/ 58 w 62"/>
                <a:gd name="T43" fmla="*/ 4 h 43"/>
                <a:gd name="T44" fmla="*/ 58 w 62"/>
                <a:gd name="T45" fmla="*/ 1 h 43"/>
                <a:gd name="T46" fmla="*/ 53 w 62"/>
                <a:gd name="T47" fmla="*/ 0 h 43"/>
                <a:gd name="T48" fmla="*/ 51 w 62"/>
                <a:gd name="T49" fmla="*/ 2 h 43"/>
                <a:gd name="T50" fmla="*/ 50 w 62"/>
                <a:gd name="T51" fmla="*/ 4 h 43"/>
                <a:gd name="T52" fmla="*/ 44 w 62"/>
                <a:gd name="T53" fmla="*/ 5 h 43"/>
                <a:gd name="T54" fmla="*/ 38 w 62"/>
                <a:gd name="T55" fmla="*/ 7 h 43"/>
                <a:gd name="T56" fmla="*/ 31 w 62"/>
                <a:gd name="T57" fmla="*/ 7 h 43"/>
                <a:gd name="T58" fmla="*/ 21 w 62"/>
                <a:gd name="T59" fmla="*/ 13 h 43"/>
                <a:gd name="T60" fmla="*/ 6 w 62"/>
                <a:gd name="T61" fmla="*/ 10 h 43"/>
                <a:gd name="T62" fmla="*/ 3 w 62"/>
                <a:gd name="T63" fmla="*/ 14 h 43"/>
                <a:gd name="T64" fmla="*/ 1 w 62"/>
                <a:gd name="T65" fmla="*/ 17 h 43"/>
                <a:gd name="T66" fmla="*/ 4 w 62"/>
                <a:gd name="T67" fmla="*/ 19 h 43"/>
                <a:gd name="T68" fmla="*/ 3 w 62"/>
                <a:gd name="T69" fmla="*/ 24 h 43"/>
                <a:gd name="T70" fmla="*/ 5 w 62"/>
                <a:gd name="T71" fmla="*/ 26 h 43"/>
                <a:gd name="T72" fmla="*/ 4 w 62"/>
                <a:gd name="T73" fmla="*/ 31 h 43"/>
                <a:gd name="T74" fmla="*/ 9 w 62"/>
                <a:gd name="T75" fmla="*/ 36 h 43"/>
                <a:gd name="T76" fmla="*/ 7 w 62"/>
                <a:gd name="T77" fmla="*/ 37 h 43"/>
                <a:gd name="T78" fmla="*/ 6 w 62"/>
                <a:gd name="T79" fmla="*/ 38 h 43"/>
                <a:gd name="T80" fmla="*/ 4 w 62"/>
                <a:gd name="T81" fmla="*/ 39 h 43"/>
                <a:gd name="T82" fmla="*/ 7 w 62"/>
                <a:gd name="T83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2" h="43">
                  <a:moveTo>
                    <a:pt x="7" y="40"/>
                  </a:moveTo>
                  <a:cubicBezTo>
                    <a:pt x="9" y="40"/>
                    <a:pt x="12" y="41"/>
                    <a:pt x="11" y="38"/>
                  </a:cubicBezTo>
                  <a:cubicBezTo>
                    <a:pt x="14" y="38"/>
                    <a:pt x="16" y="40"/>
                    <a:pt x="19" y="39"/>
                  </a:cubicBezTo>
                  <a:cubicBezTo>
                    <a:pt x="21" y="38"/>
                    <a:pt x="22" y="36"/>
                    <a:pt x="22" y="34"/>
                  </a:cubicBezTo>
                  <a:cubicBezTo>
                    <a:pt x="24" y="34"/>
                    <a:pt x="29" y="41"/>
                    <a:pt x="30" y="38"/>
                  </a:cubicBezTo>
                  <a:cubicBezTo>
                    <a:pt x="32" y="39"/>
                    <a:pt x="38" y="43"/>
                    <a:pt x="39" y="39"/>
                  </a:cubicBezTo>
                  <a:cubicBezTo>
                    <a:pt x="39" y="38"/>
                    <a:pt x="37" y="37"/>
                    <a:pt x="38" y="36"/>
                  </a:cubicBezTo>
                  <a:cubicBezTo>
                    <a:pt x="38" y="35"/>
                    <a:pt x="40" y="35"/>
                    <a:pt x="39" y="33"/>
                  </a:cubicBezTo>
                  <a:cubicBezTo>
                    <a:pt x="36" y="33"/>
                    <a:pt x="39" y="32"/>
                    <a:pt x="40" y="31"/>
                  </a:cubicBezTo>
                  <a:cubicBezTo>
                    <a:pt x="42" y="30"/>
                    <a:pt x="44" y="31"/>
                    <a:pt x="45" y="28"/>
                  </a:cubicBezTo>
                  <a:cubicBezTo>
                    <a:pt x="45" y="27"/>
                    <a:pt x="46" y="25"/>
                    <a:pt x="46" y="23"/>
                  </a:cubicBezTo>
                  <a:cubicBezTo>
                    <a:pt x="45" y="22"/>
                    <a:pt x="43" y="21"/>
                    <a:pt x="44" y="20"/>
                  </a:cubicBezTo>
                  <a:cubicBezTo>
                    <a:pt x="45" y="19"/>
                    <a:pt x="46" y="19"/>
                    <a:pt x="47" y="19"/>
                  </a:cubicBezTo>
                  <a:cubicBezTo>
                    <a:pt x="48" y="18"/>
                    <a:pt x="49" y="18"/>
                    <a:pt x="50" y="17"/>
                  </a:cubicBezTo>
                  <a:cubicBezTo>
                    <a:pt x="52" y="16"/>
                    <a:pt x="52" y="16"/>
                    <a:pt x="53" y="15"/>
                  </a:cubicBezTo>
                  <a:cubicBezTo>
                    <a:pt x="54" y="14"/>
                    <a:pt x="54" y="14"/>
                    <a:pt x="55" y="14"/>
                  </a:cubicBezTo>
                  <a:cubicBezTo>
                    <a:pt x="56" y="14"/>
                    <a:pt x="56" y="15"/>
                    <a:pt x="57" y="13"/>
                  </a:cubicBezTo>
                  <a:cubicBezTo>
                    <a:pt x="57" y="13"/>
                    <a:pt x="57" y="12"/>
                    <a:pt x="57" y="11"/>
                  </a:cubicBezTo>
                  <a:cubicBezTo>
                    <a:pt x="58" y="8"/>
                    <a:pt x="60" y="11"/>
                    <a:pt x="62" y="10"/>
                  </a:cubicBezTo>
                  <a:cubicBezTo>
                    <a:pt x="61" y="8"/>
                    <a:pt x="60" y="8"/>
                    <a:pt x="59" y="7"/>
                  </a:cubicBezTo>
                  <a:cubicBezTo>
                    <a:pt x="59" y="6"/>
                    <a:pt x="60" y="6"/>
                    <a:pt x="60" y="6"/>
                  </a:cubicBezTo>
                  <a:cubicBezTo>
                    <a:pt x="59" y="4"/>
                    <a:pt x="59" y="5"/>
                    <a:pt x="58" y="4"/>
                  </a:cubicBezTo>
                  <a:cubicBezTo>
                    <a:pt x="57" y="3"/>
                    <a:pt x="58" y="2"/>
                    <a:pt x="58" y="1"/>
                  </a:cubicBezTo>
                  <a:cubicBezTo>
                    <a:pt x="58" y="0"/>
                    <a:pt x="55" y="0"/>
                    <a:pt x="53" y="0"/>
                  </a:cubicBezTo>
                  <a:cubicBezTo>
                    <a:pt x="52" y="0"/>
                    <a:pt x="51" y="1"/>
                    <a:pt x="51" y="2"/>
                  </a:cubicBezTo>
                  <a:cubicBezTo>
                    <a:pt x="50" y="3"/>
                    <a:pt x="51" y="4"/>
                    <a:pt x="50" y="4"/>
                  </a:cubicBezTo>
                  <a:cubicBezTo>
                    <a:pt x="49" y="5"/>
                    <a:pt x="46" y="4"/>
                    <a:pt x="44" y="5"/>
                  </a:cubicBezTo>
                  <a:cubicBezTo>
                    <a:pt x="41" y="6"/>
                    <a:pt x="41" y="7"/>
                    <a:pt x="38" y="7"/>
                  </a:cubicBezTo>
                  <a:cubicBezTo>
                    <a:pt x="35" y="6"/>
                    <a:pt x="33" y="6"/>
                    <a:pt x="31" y="7"/>
                  </a:cubicBezTo>
                  <a:cubicBezTo>
                    <a:pt x="27" y="9"/>
                    <a:pt x="26" y="14"/>
                    <a:pt x="21" y="13"/>
                  </a:cubicBezTo>
                  <a:cubicBezTo>
                    <a:pt x="15" y="12"/>
                    <a:pt x="11" y="9"/>
                    <a:pt x="6" y="10"/>
                  </a:cubicBezTo>
                  <a:cubicBezTo>
                    <a:pt x="10" y="11"/>
                    <a:pt x="4" y="13"/>
                    <a:pt x="3" y="14"/>
                  </a:cubicBezTo>
                  <a:cubicBezTo>
                    <a:pt x="2" y="15"/>
                    <a:pt x="0" y="16"/>
                    <a:pt x="1" y="17"/>
                  </a:cubicBezTo>
                  <a:cubicBezTo>
                    <a:pt x="1" y="18"/>
                    <a:pt x="3" y="18"/>
                    <a:pt x="4" y="19"/>
                  </a:cubicBezTo>
                  <a:cubicBezTo>
                    <a:pt x="8" y="20"/>
                    <a:pt x="3" y="22"/>
                    <a:pt x="3" y="24"/>
                  </a:cubicBezTo>
                  <a:cubicBezTo>
                    <a:pt x="3" y="26"/>
                    <a:pt x="5" y="25"/>
                    <a:pt x="5" y="26"/>
                  </a:cubicBezTo>
                  <a:cubicBezTo>
                    <a:pt x="6" y="28"/>
                    <a:pt x="5" y="29"/>
                    <a:pt x="4" y="31"/>
                  </a:cubicBezTo>
                  <a:cubicBezTo>
                    <a:pt x="6" y="30"/>
                    <a:pt x="12" y="34"/>
                    <a:pt x="9" y="36"/>
                  </a:cubicBezTo>
                  <a:cubicBezTo>
                    <a:pt x="9" y="36"/>
                    <a:pt x="8" y="36"/>
                    <a:pt x="7" y="37"/>
                  </a:cubicBezTo>
                  <a:cubicBezTo>
                    <a:pt x="6" y="37"/>
                    <a:pt x="6" y="38"/>
                    <a:pt x="6" y="38"/>
                  </a:cubicBezTo>
                  <a:cubicBezTo>
                    <a:pt x="5" y="39"/>
                    <a:pt x="4" y="38"/>
                    <a:pt x="4" y="39"/>
                  </a:cubicBezTo>
                  <a:cubicBezTo>
                    <a:pt x="5" y="40"/>
                    <a:pt x="6" y="40"/>
                    <a:pt x="7" y="40"/>
                  </a:cubicBezTo>
                  <a:close/>
                </a:path>
              </a:pathLst>
            </a:custGeom>
            <a:solidFill>
              <a:srgbClr val="13B9D1"/>
            </a:solidFill>
            <a:ln w="7938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27">
              <a:extLst>
                <a:ext uri="{FF2B5EF4-FFF2-40B4-BE49-F238E27FC236}">
                  <a16:creationId xmlns:a16="http://schemas.microsoft.com/office/drawing/2014/main" id="{F0F3A762-F16B-60B5-508F-0248433B8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2163" y="4643438"/>
              <a:ext cx="427038" cy="209550"/>
            </a:xfrm>
            <a:custGeom>
              <a:avLst/>
              <a:gdLst>
                <a:gd name="T0" fmla="*/ 12 w 112"/>
                <a:gd name="T1" fmla="*/ 50 h 55"/>
                <a:gd name="T2" fmla="*/ 23 w 112"/>
                <a:gd name="T3" fmla="*/ 55 h 55"/>
                <a:gd name="T4" fmla="*/ 29 w 112"/>
                <a:gd name="T5" fmla="*/ 55 h 55"/>
                <a:gd name="T6" fmla="*/ 34 w 112"/>
                <a:gd name="T7" fmla="*/ 54 h 55"/>
                <a:gd name="T8" fmla="*/ 38 w 112"/>
                <a:gd name="T9" fmla="*/ 54 h 55"/>
                <a:gd name="T10" fmla="*/ 38 w 112"/>
                <a:gd name="T11" fmla="*/ 51 h 55"/>
                <a:gd name="T12" fmla="*/ 43 w 112"/>
                <a:gd name="T13" fmla="*/ 47 h 55"/>
                <a:gd name="T14" fmla="*/ 52 w 112"/>
                <a:gd name="T15" fmla="*/ 44 h 55"/>
                <a:gd name="T16" fmla="*/ 55 w 112"/>
                <a:gd name="T17" fmla="*/ 42 h 55"/>
                <a:gd name="T18" fmla="*/ 58 w 112"/>
                <a:gd name="T19" fmla="*/ 43 h 55"/>
                <a:gd name="T20" fmla="*/ 68 w 112"/>
                <a:gd name="T21" fmla="*/ 41 h 55"/>
                <a:gd name="T22" fmla="*/ 70 w 112"/>
                <a:gd name="T23" fmla="*/ 37 h 55"/>
                <a:gd name="T24" fmla="*/ 73 w 112"/>
                <a:gd name="T25" fmla="*/ 33 h 55"/>
                <a:gd name="T26" fmla="*/ 78 w 112"/>
                <a:gd name="T27" fmla="*/ 32 h 55"/>
                <a:gd name="T28" fmla="*/ 83 w 112"/>
                <a:gd name="T29" fmla="*/ 34 h 55"/>
                <a:gd name="T30" fmla="*/ 87 w 112"/>
                <a:gd name="T31" fmla="*/ 34 h 55"/>
                <a:gd name="T32" fmla="*/ 88 w 112"/>
                <a:gd name="T33" fmla="*/ 32 h 55"/>
                <a:gd name="T34" fmla="*/ 92 w 112"/>
                <a:gd name="T35" fmla="*/ 32 h 55"/>
                <a:gd name="T36" fmla="*/ 97 w 112"/>
                <a:gd name="T37" fmla="*/ 37 h 55"/>
                <a:gd name="T38" fmla="*/ 104 w 112"/>
                <a:gd name="T39" fmla="*/ 36 h 55"/>
                <a:gd name="T40" fmla="*/ 109 w 112"/>
                <a:gd name="T41" fmla="*/ 27 h 55"/>
                <a:gd name="T42" fmla="*/ 112 w 112"/>
                <a:gd name="T43" fmla="*/ 18 h 55"/>
                <a:gd name="T44" fmla="*/ 112 w 112"/>
                <a:gd name="T45" fmla="*/ 16 h 55"/>
                <a:gd name="T46" fmla="*/ 103 w 112"/>
                <a:gd name="T47" fmla="*/ 11 h 55"/>
                <a:gd name="T48" fmla="*/ 100 w 112"/>
                <a:gd name="T49" fmla="*/ 8 h 55"/>
                <a:gd name="T50" fmla="*/ 99 w 112"/>
                <a:gd name="T51" fmla="*/ 7 h 55"/>
                <a:gd name="T52" fmla="*/ 97 w 112"/>
                <a:gd name="T53" fmla="*/ 8 h 55"/>
                <a:gd name="T54" fmla="*/ 95 w 112"/>
                <a:gd name="T55" fmla="*/ 7 h 55"/>
                <a:gd name="T56" fmla="*/ 91 w 112"/>
                <a:gd name="T57" fmla="*/ 6 h 55"/>
                <a:gd name="T58" fmla="*/ 84 w 112"/>
                <a:gd name="T59" fmla="*/ 6 h 55"/>
                <a:gd name="T60" fmla="*/ 82 w 112"/>
                <a:gd name="T61" fmla="*/ 9 h 55"/>
                <a:gd name="T62" fmla="*/ 79 w 112"/>
                <a:gd name="T63" fmla="*/ 8 h 55"/>
                <a:gd name="T64" fmla="*/ 75 w 112"/>
                <a:gd name="T65" fmla="*/ 7 h 55"/>
                <a:gd name="T66" fmla="*/ 73 w 112"/>
                <a:gd name="T67" fmla="*/ 7 h 55"/>
                <a:gd name="T68" fmla="*/ 71 w 112"/>
                <a:gd name="T69" fmla="*/ 6 h 55"/>
                <a:gd name="T70" fmla="*/ 68 w 112"/>
                <a:gd name="T71" fmla="*/ 8 h 55"/>
                <a:gd name="T72" fmla="*/ 65 w 112"/>
                <a:gd name="T73" fmla="*/ 10 h 55"/>
                <a:gd name="T74" fmla="*/ 63 w 112"/>
                <a:gd name="T75" fmla="*/ 12 h 55"/>
                <a:gd name="T76" fmla="*/ 61 w 112"/>
                <a:gd name="T77" fmla="*/ 12 h 55"/>
                <a:gd name="T78" fmla="*/ 59 w 112"/>
                <a:gd name="T79" fmla="*/ 13 h 55"/>
                <a:gd name="T80" fmla="*/ 58 w 112"/>
                <a:gd name="T81" fmla="*/ 8 h 55"/>
                <a:gd name="T82" fmla="*/ 56 w 112"/>
                <a:gd name="T83" fmla="*/ 6 h 55"/>
                <a:gd name="T84" fmla="*/ 53 w 112"/>
                <a:gd name="T85" fmla="*/ 4 h 55"/>
                <a:gd name="T86" fmla="*/ 52 w 112"/>
                <a:gd name="T87" fmla="*/ 0 h 55"/>
                <a:gd name="T88" fmla="*/ 50 w 112"/>
                <a:gd name="T89" fmla="*/ 2 h 55"/>
                <a:gd name="T90" fmla="*/ 48 w 112"/>
                <a:gd name="T91" fmla="*/ 3 h 55"/>
                <a:gd name="T92" fmla="*/ 46 w 112"/>
                <a:gd name="T93" fmla="*/ 5 h 55"/>
                <a:gd name="T94" fmla="*/ 42 w 112"/>
                <a:gd name="T95" fmla="*/ 7 h 55"/>
                <a:gd name="T96" fmla="*/ 40 w 112"/>
                <a:gd name="T97" fmla="*/ 3 h 55"/>
                <a:gd name="T98" fmla="*/ 37 w 112"/>
                <a:gd name="T99" fmla="*/ 4 h 55"/>
                <a:gd name="T100" fmla="*/ 34 w 112"/>
                <a:gd name="T101" fmla="*/ 4 h 55"/>
                <a:gd name="T102" fmla="*/ 30 w 112"/>
                <a:gd name="T103" fmla="*/ 9 h 55"/>
                <a:gd name="T104" fmla="*/ 26 w 112"/>
                <a:gd name="T105" fmla="*/ 13 h 55"/>
                <a:gd name="T106" fmla="*/ 23 w 112"/>
                <a:gd name="T107" fmla="*/ 19 h 55"/>
                <a:gd name="T108" fmla="*/ 13 w 112"/>
                <a:gd name="T109" fmla="*/ 24 h 55"/>
                <a:gd name="T110" fmla="*/ 6 w 112"/>
                <a:gd name="T111" fmla="*/ 24 h 55"/>
                <a:gd name="T112" fmla="*/ 3 w 112"/>
                <a:gd name="T113" fmla="*/ 29 h 55"/>
                <a:gd name="T114" fmla="*/ 2 w 112"/>
                <a:gd name="T115" fmla="*/ 38 h 55"/>
                <a:gd name="T116" fmla="*/ 6 w 112"/>
                <a:gd name="T117" fmla="*/ 47 h 55"/>
                <a:gd name="T118" fmla="*/ 12 w 112"/>
                <a:gd name="T119" fmla="*/ 5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2" h="55">
                  <a:moveTo>
                    <a:pt x="12" y="50"/>
                  </a:moveTo>
                  <a:cubicBezTo>
                    <a:pt x="16" y="53"/>
                    <a:pt x="18" y="54"/>
                    <a:pt x="23" y="55"/>
                  </a:cubicBezTo>
                  <a:cubicBezTo>
                    <a:pt x="25" y="55"/>
                    <a:pt x="27" y="55"/>
                    <a:pt x="29" y="55"/>
                  </a:cubicBezTo>
                  <a:cubicBezTo>
                    <a:pt x="31" y="55"/>
                    <a:pt x="32" y="54"/>
                    <a:pt x="34" y="54"/>
                  </a:cubicBezTo>
                  <a:cubicBezTo>
                    <a:pt x="36" y="54"/>
                    <a:pt x="37" y="55"/>
                    <a:pt x="38" y="54"/>
                  </a:cubicBezTo>
                  <a:cubicBezTo>
                    <a:pt x="40" y="53"/>
                    <a:pt x="39" y="52"/>
                    <a:pt x="38" y="51"/>
                  </a:cubicBezTo>
                  <a:cubicBezTo>
                    <a:pt x="37" y="48"/>
                    <a:pt x="40" y="47"/>
                    <a:pt x="43" y="47"/>
                  </a:cubicBezTo>
                  <a:cubicBezTo>
                    <a:pt x="46" y="46"/>
                    <a:pt x="50" y="46"/>
                    <a:pt x="52" y="44"/>
                  </a:cubicBezTo>
                  <a:cubicBezTo>
                    <a:pt x="53" y="44"/>
                    <a:pt x="54" y="42"/>
                    <a:pt x="55" y="42"/>
                  </a:cubicBezTo>
                  <a:cubicBezTo>
                    <a:pt x="56" y="41"/>
                    <a:pt x="57" y="43"/>
                    <a:pt x="58" y="43"/>
                  </a:cubicBezTo>
                  <a:cubicBezTo>
                    <a:pt x="61" y="45"/>
                    <a:pt x="65" y="42"/>
                    <a:pt x="68" y="41"/>
                  </a:cubicBezTo>
                  <a:cubicBezTo>
                    <a:pt x="69" y="40"/>
                    <a:pt x="69" y="39"/>
                    <a:pt x="70" y="37"/>
                  </a:cubicBezTo>
                  <a:cubicBezTo>
                    <a:pt x="70" y="36"/>
                    <a:pt x="72" y="34"/>
                    <a:pt x="73" y="33"/>
                  </a:cubicBezTo>
                  <a:cubicBezTo>
                    <a:pt x="75" y="33"/>
                    <a:pt x="76" y="32"/>
                    <a:pt x="78" y="32"/>
                  </a:cubicBezTo>
                  <a:cubicBezTo>
                    <a:pt x="80" y="32"/>
                    <a:pt x="81" y="33"/>
                    <a:pt x="83" y="34"/>
                  </a:cubicBezTo>
                  <a:cubicBezTo>
                    <a:pt x="84" y="34"/>
                    <a:pt x="86" y="34"/>
                    <a:pt x="87" y="34"/>
                  </a:cubicBezTo>
                  <a:cubicBezTo>
                    <a:pt x="88" y="33"/>
                    <a:pt x="88" y="33"/>
                    <a:pt x="88" y="32"/>
                  </a:cubicBezTo>
                  <a:cubicBezTo>
                    <a:pt x="89" y="32"/>
                    <a:pt x="91" y="32"/>
                    <a:pt x="92" y="32"/>
                  </a:cubicBezTo>
                  <a:cubicBezTo>
                    <a:pt x="93" y="34"/>
                    <a:pt x="95" y="35"/>
                    <a:pt x="97" y="37"/>
                  </a:cubicBezTo>
                  <a:cubicBezTo>
                    <a:pt x="99" y="39"/>
                    <a:pt x="101" y="37"/>
                    <a:pt x="104" y="36"/>
                  </a:cubicBezTo>
                  <a:cubicBezTo>
                    <a:pt x="104" y="32"/>
                    <a:pt x="107" y="30"/>
                    <a:pt x="109" y="27"/>
                  </a:cubicBezTo>
                  <a:cubicBezTo>
                    <a:pt x="110" y="24"/>
                    <a:pt x="110" y="20"/>
                    <a:pt x="112" y="18"/>
                  </a:cubicBezTo>
                  <a:cubicBezTo>
                    <a:pt x="112" y="17"/>
                    <a:pt x="112" y="17"/>
                    <a:pt x="112" y="16"/>
                  </a:cubicBezTo>
                  <a:cubicBezTo>
                    <a:pt x="109" y="16"/>
                    <a:pt x="105" y="14"/>
                    <a:pt x="103" y="11"/>
                  </a:cubicBezTo>
                  <a:cubicBezTo>
                    <a:pt x="102" y="10"/>
                    <a:pt x="101" y="9"/>
                    <a:pt x="100" y="8"/>
                  </a:cubicBezTo>
                  <a:cubicBezTo>
                    <a:pt x="100" y="8"/>
                    <a:pt x="99" y="7"/>
                    <a:pt x="99" y="7"/>
                  </a:cubicBezTo>
                  <a:cubicBezTo>
                    <a:pt x="98" y="7"/>
                    <a:pt x="98" y="8"/>
                    <a:pt x="97" y="8"/>
                  </a:cubicBezTo>
                  <a:cubicBezTo>
                    <a:pt x="96" y="8"/>
                    <a:pt x="96" y="8"/>
                    <a:pt x="95" y="7"/>
                  </a:cubicBezTo>
                  <a:cubicBezTo>
                    <a:pt x="94" y="6"/>
                    <a:pt x="93" y="6"/>
                    <a:pt x="91" y="6"/>
                  </a:cubicBezTo>
                  <a:cubicBezTo>
                    <a:pt x="89" y="6"/>
                    <a:pt x="85" y="5"/>
                    <a:pt x="84" y="6"/>
                  </a:cubicBezTo>
                  <a:cubicBezTo>
                    <a:pt x="83" y="7"/>
                    <a:pt x="83" y="8"/>
                    <a:pt x="82" y="9"/>
                  </a:cubicBezTo>
                  <a:cubicBezTo>
                    <a:pt x="81" y="9"/>
                    <a:pt x="80" y="9"/>
                    <a:pt x="79" y="8"/>
                  </a:cubicBezTo>
                  <a:cubicBezTo>
                    <a:pt x="78" y="8"/>
                    <a:pt x="77" y="7"/>
                    <a:pt x="75" y="7"/>
                  </a:cubicBezTo>
                  <a:cubicBezTo>
                    <a:pt x="75" y="7"/>
                    <a:pt x="74" y="7"/>
                    <a:pt x="73" y="7"/>
                  </a:cubicBezTo>
                  <a:cubicBezTo>
                    <a:pt x="73" y="7"/>
                    <a:pt x="72" y="7"/>
                    <a:pt x="71" y="6"/>
                  </a:cubicBezTo>
                  <a:cubicBezTo>
                    <a:pt x="70" y="6"/>
                    <a:pt x="69" y="7"/>
                    <a:pt x="68" y="8"/>
                  </a:cubicBezTo>
                  <a:cubicBezTo>
                    <a:pt x="67" y="9"/>
                    <a:pt x="66" y="9"/>
                    <a:pt x="65" y="10"/>
                  </a:cubicBezTo>
                  <a:cubicBezTo>
                    <a:pt x="64" y="12"/>
                    <a:pt x="64" y="12"/>
                    <a:pt x="63" y="12"/>
                  </a:cubicBezTo>
                  <a:cubicBezTo>
                    <a:pt x="62" y="13"/>
                    <a:pt x="61" y="12"/>
                    <a:pt x="61" y="12"/>
                  </a:cubicBezTo>
                  <a:cubicBezTo>
                    <a:pt x="60" y="12"/>
                    <a:pt x="59" y="13"/>
                    <a:pt x="59" y="13"/>
                  </a:cubicBezTo>
                  <a:cubicBezTo>
                    <a:pt x="58" y="11"/>
                    <a:pt x="59" y="9"/>
                    <a:pt x="58" y="8"/>
                  </a:cubicBezTo>
                  <a:cubicBezTo>
                    <a:pt x="58" y="7"/>
                    <a:pt x="57" y="7"/>
                    <a:pt x="56" y="6"/>
                  </a:cubicBezTo>
                  <a:cubicBezTo>
                    <a:pt x="55" y="6"/>
                    <a:pt x="54" y="5"/>
                    <a:pt x="53" y="4"/>
                  </a:cubicBezTo>
                  <a:cubicBezTo>
                    <a:pt x="52" y="3"/>
                    <a:pt x="53" y="2"/>
                    <a:pt x="52" y="0"/>
                  </a:cubicBezTo>
                  <a:cubicBezTo>
                    <a:pt x="52" y="1"/>
                    <a:pt x="51" y="2"/>
                    <a:pt x="50" y="2"/>
                  </a:cubicBezTo>
                  <a:cubicBezTo>
                    <a:pt x="50" y="3"/>
                    <a:pt x="49" y="2"/>
                    <a:pt x="48" y="3"/>
                  </a:cubicBezTo>
                  <a:cubicBezTo>
                    <a:pt x="46" y="3"/>
                    <a:pt x="46" y="4"/>
                    <a:pt x="46" y="5"/>
                  </a:cubicBezTo>
                  <a:cubicBezTo>
                    <a:pt x="45" y="7"/>
                    <a:pt x="44" y="7"/>
                    <a:pt x="42" y="7"/>
                  </a:cubicBezTo>
                  <a:cubicBezTo>
                    <a:pt x="40" y="6"/>
                    <a:pt x="41" y="5"/>
                    <a:pt x="40" y="3"/>
                  </a:cubicBezTo>
                  <a:cubicBezTo>
                    <a:pt x="39" y="3"/>
                    <a:pt x="38" y="4"/>
                    <a:pt x="37" y="4"/>
                  </a:cubicBezTo>
                  <a:cubicBezTo>
                    <a:pt x="36" y="4"/>
                    <a:pt x="35" y="4"/>
                    <a:pt x="34" y="4"/>
                  </a:cubicBezTo>
                  <a:cubicBezTo>
                    <a:pt x="32" y="5"/>
                    <a:pt x="32" y="8"/>
                    <a:pt x="30" y="9"/>
                  </a:cubicBezTo>
                  <a:cubicBezTo>
                    <a:pt x="28" y="11"/>
                    <a:pt x="27" y="10"/>
                    <a:pt x="26" y="13"/>
                  </a:cubicBezTo>
                  <a:cubicBezTo>
                    <a:pt x="25" y="15"/>
                    <a:pt x="25" y="17"/>
                    <a:pt x="23" y="19"/>
                  </a:cubicBezTo>
                  <a:cubicBezTo>
                    <a:pt x="20" y="21"/>
                    <a:pt x="17" y="24"/>
                    <a:pt x="13" y="24"/>
                  </a:cubicBezTo>
                  <a:cubicBezTo>
                    <a:pt x="11" y="24"/>
                    <a:pt x="8" y="22"/>
                    <a:pt x="6" y="24"/>
                  </a:cubicBezTo>
                  <a:cubicBezTo>
                    <a:pt x="4" y="25"/>
                    <a:pt x="5" y="28"/>
                    <a:pt x="3" y="29"/>
                  </a:cubicBezTo>
                  <a:cubicBezTo>
                    <a:pt x="3" y="33"/>
                    <a:pt x="0" y="35"/>
                    <a:pt x="2" y="38"/>
                  </a:cubicBezTo>
                  <a:cubicBezTo>
                    <a:pt x="4" y="41"/>
                    <a:pt x="5" y="44"/>
                    <a:pt x="6" y="47"/>
                  </a:cubicBezTo>
                  <a:cubicBezTo>
                    <a:pt x="8" y="47"/>
                    <a:pt x="10" y="49"/>
                    <a:pt x="12" y="50"/>
                  </a:cubicBezTo>
                  <a:close/>
                </a:path>
              </a:pathLst>
            </a:custGeom>
            <a:solidFill>
              <a:srgbClr val="13B9D1"/>
            </a:solidFill>
            <a:ln w="7938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Freeform 28">
              <a:extLst>
                <a:ext uri="{FF2B5EF4-FFF2-40B4-BE49-F238E27FC236}">
                  <a16:creationId xmlns:a16="http://schemas.microsoft.com/office/drawing/2014/main" id="{40320562-61BB-CD28-A4EA-1E3BD5080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3444" y="4792663"/>
              <a:ext cx="708025" cy="498475"/>
            </a:xfrm>
            <a:custGeom>
              <a:avLst/>
              <a:gdLst>
                <a:gd name="T0" fmla="*/ 173 w 186"/>
                <a:gd name="T1" fmla="*/ 85 h 131"/>
                <a:gd name="T2" fmla="*/ 160 w 186"/>
                <a:gd name="T3" fmla="*/ 85 h 131"/>
                <a:gd name="T4" fmla="*/ 155 w 186"/>
                <a:gd name="T5" fmla="*/ 73 h 131"/>
                <a:gd name="T6" fmla="*/ 155 w 186"/>
                <a:gd name="T7" fmla="*/ 64 h 131"/>
                <a:gd name="T8" fmla="*/ 157 w 186"/>
                <a:gd name="T9" fmla="*/ 56 h 131"/>
                <a:gd name="T10" fmla="*/ 154 w 186"/>
                <a:gd name="T11" fmla="*/ 39 h 131"/>
                <a:gd name="T12" fmla="*/ 148 w 186"/>
                <a:gd name="T13" fmla="*/ 31 h 131"/>
                <a:gd name="T14" fmla="*/ 142 w 186"/>
                <a:gd name="T15" fmla="*/ 24 h 131"/>
                <a:gd name="T16" fmla="*/ 134 w 186"/>
                <a:gd name="T17" fmla="*/ 7 h 131"/>
                <a:gd name="T18" fmla="*/ 125 w 186"/>
                <a:gd name="T19" fmla="*/ 1 h 131"/>
                <a:gd name="T20" fmla="*/ 118 w 186"/>
                <a:gd name="T21" fmla="*/ 4 h 131"/>
                <a:gd name="T22" fmla="*/ 102 w 186"/>
                <a:gd name="T23" fmla="*/ 11 h 131"/>
                <a:gd name="T24" fmla="*/ 94 w 186"/>
                <a:gd name="T25" fmla="*/ 16 h 131"/>
                <a:gd name="T26" fmla="*/ 82 w 186"/>
                <a:gd name="T27" fmla="*/ 10 h 131"/>
                <a:gd name="T28" fmla="*/ 76 w 186"/>
                <a:gd name="T29" fmla="*/ 11 h 131"/>
                <a:gd name="T30" fmla="*/ 68 w 186"/>
                <a:gd name="T31" fmla="*/ 9 h 131"/>
                <a:gd name="T32" fmla="*/ 60 w 186"/>
                <a:gd name="T33" fmla="*/ 7 h 131"/>
                <a:gd name="T34" fmla="*/ 50 w 186"/>
                <a:gd name="T35" fmla="*/ 14 h 131"/>
                <a:gd name="T36" fmla="*/ 41 w 186"/>
                <a:gd name="T37" fmla="*/ 17 h 131"/>
                <a:gd name="T38" fmla="*/ 35 w 186"/>
                <a:gd name="T39" fmla="*/ 24 h 131"/>
                <a:gd name="T40" fmla="*/ 33 w 186"/>
                <a:gd name="T41" fmla="*/ 28 h 131"/>
                <a:gd name="T42" fmla="*/ 28 w 186"/>
                <a:gd name="T43" fmla="*/ 36 h 131"/>
                <a:gd name="T44" fmla="*/ 24 w 186"/>
                <a:gd name="T45" fmla="*/ 45 h 131"/>
                <a:gd name="T46" fmla="*/ 21 w 186"/>
                <a:gd name="T47" fmla="*/ 50 h 131"/>
                <a:gd name="T48" fmla="*/ 18 w 186"/>
                <a:gd name="T49" fmla="*/ 57 h 131"/>
                <a:gd name="T50" fmla="*/ 10 w 186"/>
                <a:gd name="T51" fmla="*/ 60 h 131"/>
                <a:gd name="T52" fmla="*/ 6 w 186"/>
                <a:gd name="T53" fmla="*/ 62 h 131"/>
                <a:gd name="T54" fmla="*/ 2 w 186"/>
                <a:gd name="T55" fmla="*/ 67 h 131"/>
                <a:gd name="T56" fmla="*/ 11 w 186"/>
                <a:gd name="T57" fmla="*/ 73 h 131"/>
                <a:gd name="T58" fmla="*/ 11 w 186"/>
                <a:gd name="T59" fmla="*/ 79 h 131"/>
                <a:gd name="T60" fmla="*/ 16 w 186"/>
                <a:gd name="T61" fmla="*/ 85 h 131"/>
                <a:gd name="T62" fmla="*/ 25 w 186"/>
                <a:gd name="T63" fmla="*/ 90 h 131"/>
                <a:gd name="T64" fmla="*/ 23 w 186"/>
                <a:gd name="T65" fmla="*/ 94 h 131"/>
                <a:gd name="T66" fmla="*/ 23 w 186"/>
                <a:gd name="T67" fmla="*/ 98 h 131"/>
                <a:gd name="T68" fmla="*/ 30 w 186"/>
                <a:gd name="T69" fmla="*/ 104 h 131"/>
                <a:gd name="T70" fmla="*/ 37 w 186"/>
                <a:gd name="T71" fmla="*/ 108 h 131"/>
                <a:gd name="T72" fmla="*/ 44 w 186"/>
                <a:gd name="T73" fmla="*/ 102 h 131"/>
                <a:gd name="T74" fmla="*/ 46 w 186"/>
                <a:gd name="T75" fmla="*/ 107 h 131"/>
                <a:gd name="T76" fmla="*/ 45 w 186"/>
                <a:gd name="T77" fmla="*/ 111 h 131"/>
                <a:gd name="T78" fmla="*/ 48 w 186"/>
                <a:gd name="T79" fmla="*/ 116 h 131"/>
                <a:gd name="T80" fmla="*/ 55 w 186"/>
                <a:gd name="T81" fmla="*/ 119 h 131"/>
                <a:gd name="T82" fmla="*/ 59 w 186"/>
                <a:gd name="T83" fmla="*/ 125 h 131"/>
                <a:gd name="T84" fmla="*/ 67 w 186"/>
                <a:gd name="T85" fmla="*/ 126 h 131"/>
                <a:gd name="T86" fmla="*/ 77 w 186"/>
                <a:gd name="T87" fmla="*/ 128 h 131"/>
                <a:gd name="T88" fmla="*/ 89 w 186"/>
                <a:gd name="T89" fmla="*/ 129 h 131"/>
                <a:gd name="T90" fmla="*/ 102 w 186"/>
                <a:gd name="T91" fmla="*/ 131 h 131"/>
                <a:gd name="T92" fmla="*/ 113 w 186"/>
                <a:gd name="T93" fmla="*/ 125 h 131"/>
                <a:gd name="T94" fmla="*/ 125 w 186"/>
                <a:gd name="T95" fmla="*/ 120 h 131"/>
                <a:gd name="T96" fmla="*/ 142 w 186"/>
                <a:gd name="T97" fmla="*/ 121 h 131"/>
                <a:gd name="T98" fmla="*/ 148 w 186"/>
                <a:gd name="T99" fmla="*/ 123 h 131"/>
                <a:gd name="T100" fmla="*/ 153 w 186"/>
                <a:gd name="T101" fmla="*/ 126 h 131"/>
                <a:gd name="T102" fmla="*/ 163 w 186"/>
                <a:gd name="T103" fmla="*/ 129 h 131"/>
                <a:gd name="T104" fmla="*/ 164 w 186"/>
                <a:gd name="T105" fmla="*/ 120 h 131"/>
                <a:gd name="T106" fmla="*/ 166 w 186"/>
                <a:gd name="T107" fmla="*/ 112 h 131"/>
                <a:gd name="T108" fmla="*/ 166 w 186"/>
                <a:gd name="T109" fmla="*/ 106 h 131"/>
                <a:gd name="T110" fmla="*/ 170 w 186"/>
                <a:gd name="T111" fmla="*/ 95 h 131"/>
                <a:gd name="T112" fmla="*/ 175 w 186"/>
                <a:gd name="T113" fmla="*/ 99 h 131"/>
                <a:gd name="T114" fmla="*/ 184 w 186"/>
                <a:gd name="T115" fmla="*/ 94 h 131"/>
                <a:gd name="T116" fmla="*/ 181 w 186"/>
                <a:gd name="T117" fmla="*/ 83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6" h="131">
                  <a:moveTo>
                    <a:pt x="181" y="83"/>
                  </a:moveTo>
                  <a:cubicBezTo>
                    <a:pt x="178" y="82"/>
                    <a:pt x="175" y="83"/>
                    <a:pt x="173" y="85"/>
                  </a:cubicBezTo>
                  <a:cubicBezTo>
                    <a:pt x="171" y="86"/>
                    <a:pt x="168" y="85"/>
                    <a:pt x="167" y="87"/>
                  </a:cubicBezTo>
                  <a:cubicBezTo>
                    <a:pt x="164" y="88"/>
                    <a:pt x="162" y="87"/>
                    <a:pt x="160" y="85"/>
                  </a:cubicBezTo>
                  <a:cubicBezTo>
                    <a:pt x="158" y="83"/>
                    <a:pt x="154" y="80"/>
                    <a:pt x="154" y="77"/>
                  </a:cubicBezTo>
                  <a:cubicBezTo>
                    <a:pt x="155" y="76"/>
                    <a:pt x="155" y="75"/>
                    <a:pt x="155" y="73"/>
                  </a:cubicBezTo>
                  <a:cubicBezTo>
                    <a:pt x="155" y="72"/>
                    <a:pt x="155" y="70"/>
                    <a:pt x="155" y="69"/>
                  </a:cubicBezTo>
                  <a:cubicBezTo>
                    <a:pt x="154" y="67"/>
                    <a:pt x="155" y="65"/>
                    <a:pt x="155" y="64"/>
                  </a:cubicBezTo>
                  <a:cubicBezTo>
                    <a:pt x="155" y="62"/>
                    <a:pt x="155" y="61"/>
                    <a:pt x="155" y="59"/>
                  </a:cubicBezTo>
                  <a:cubicBezTo>
                    <a:pt x="155" y="58"/>
                    <a:pt x="156" y="57"/>
                    <a:pt x="157" y="56"/>
                  </a:cubicBezTo>
                  <a:cubicBezTo>
                    <a:pt x="157" y="54"/>
                    <a:pt x="157" y="52"/>
                    <a:pt x="157" y="51"/>
                  </a:cubicBezTo>
                  <a:cubicBezTo>
                    <a:pt x="157" y="47"/>
                    <a:pt x="156" y="43"/>
                    <a:pt x="154" y="39"/>
                  </a:cubicBezTo>
                  <a:cubicBezTo>
                    <a:pt x="153" y="38"/>
                    <a:pt x="152" y="37"/>
                    <a:pt x="150" y="36"/>
                  </a:cubicBezTo>
                  <a:cubicBezTo>
                    <a:pt x="149" y="34"/>
                    <a:pt x="149" y="33"/>
                    <a:pt x="148" y="31"/>
                  </a:cubicBezTo>
                  <a:cubicBezTo>
                    <a:pt x="147" y="30"/>
                    <a:pt x="145" y="29"/>
                    <a:pt x="144" y="28"/>
                  </a:cubicBezTo>
                  <a:cubicBezTo>
                    <a:pt x="144" y="26"/>
                    <a:pt x="144" y="25"/>
                    <a:pt x="142" y="24"/>
                  </a:cubicBezTo>
                  <a:cubicBezTo>
                    <a:pt x="141" y="22"/>
                    <a:pt x="139" y="20"/>
                    <a:pt x="138" y="17"/>
                  </a:cubicBezTo>
                  <a:cubicBezTo>
                    <a:pt x="136" y="14"/>
                    <a:pt x="136" y="10"/>
                    <a:pt x="134" y="7"/>
                  </a:cubicBezTo>
                  <a:cubicBezTo>
                    <a:pt x="133" y="5"/>
                    <a:pt x="129" y="0"/>
                    <a:pt x="127" y="0"/>
                  </a:cubicBezTo>
                  <a:cubicBezTo>
                    <a:pt x="126" y="0"/>
                    <a:pt x="126" y="1"/>
                    <a:pt x="125" y="1"/>
                  </a:cubicBezTo>
                  <a:cubicBezTo>
                    <a:pt x="124" y="1"/>
                    <a:pt x="123" y="2"/>
                    <a:pt x="122" y="2"/>
                  </a:cubicBezTo>
                  <a:cubicBezTo>
                    <a:pt x="120" y="2"/>
                    <a:pt x="119" y="3"/>
                    <a:pt x="118" y="4"/>
                  </a:cubicBezTo>
                  <a:cubicBezTo>
                    <a:pt x="117" y="7"/>
                    <a:pt x="116" y="9"/>
                    <a:pt x="113" y="10"/>
                  </a:cubicBezTo>
                  <a:cubicBezTo>
                    <a:pt x="109" y="11"/>
                    <a:pt x="105" y="11"/>
                    <a:pt x="102" y="11"/>
                  </a:cubicBezTo>
                  <a:cubicBezTo>
                    <a:pt x="100" y="12"/>
                    <a:pt x="99" y="12"/>
                    <a:pt x="97" y="13"/>
                  </a:cubicBezTo>
                  <a:cubicBezTo>
                    <a:pt x="96" y="14"/>
                    <a:pt x="95" y="16"/>
                    <a:pt x="94" y="16"/>
                  </a:cubicBezTo>
                  <a:cubicBezTo>
                    <a:pt x="91" y="18"/>
                    <a:pt x="88" y="14"/>
                    <a:pt x="86" y="12"/>
                  </a:cubicBezTo>
                  <a:cubicBezTo>
                    <a:pt x="85" y="11"/>
                    <a:pt x="84" y="10"/>
                    <a:pt x="82" y="10"/>
                  </a:cubicBezTo>
                  <a:cubicBezTo>
                    <a:pt x="81" y="11"/>
                    <a:pt x="79" y="12"/>
                    <a:pt x="78" y="12"/>
                  </a:cubicBezTo>
                  <a:cubicBezTo>
                    <a:pt x="77" y="12"/>
                    <a:pt x="76" y="11"/>
                    <a:pt x="76" y="11"/>
                  </a:cubicBezTo>
                  <a:cubicBezTo>
                    <a:pt x="75" y="11"/>
                    <a:pt x="73" y="11"/>
                    <a:pt x="72" y="10"/>
                  </a:cubicBezTo>
                  <a:cubicBezTo>
                    <a:pt x="71" y="10"/>
                    <a:pt x="69" y="9"/>
                    <a:pt x="68" y="9"/>
                  </a:cubicBezTo>
                  <a:cubicBezTo>
                    <a:pt x="66" y="8"/>
                    <a:pt x="66" y="9"/>
                    <a:pt x="64" y="9"/>
                  </a:cubicBezTo>
                  <a:cubicBezTo>
                    <a:pt x="62" y="10"/>
                    <a:pt x="61" y="9"/>
                    <a:pt x="60" y="7"/>
                  </a:cubicBezTo>
                  <a:cubicBezTo>
                    <a:pt x="56" y="5"/>
                    <a:pt x="56" y="10"/>
                    <a:pt x="52" y="10"/>
                  </a:cubicBezTo>
                  <a:cubicBezTo>
                    <a:pt x="52" y="11"/>
                    <a:pt x="51" y="13"/>
                    <a:pt x="50" y="14"/>
                  </a:cubicBezTo>
                  <a:cubicBezTo>
                    <a:pt x="48" y="16"/>
                    <a:pt x="47" y="15"/>
                    <a:pt x="45" y="15"/>
                  </a:cubicBezTo>
                  <a:cubicBezTo>
                    <a:pt x="44" y="15"/>
                    <a:pt x="42" y="16"/>
                    <a:pt x="41" y="17"/>
                  </a:cubicBezTo>
                  <a:cubicBezTo>
                    <a:pt x="39" y="18"/>
                    <a:pt x="39" y="19"/>
                    <a:pt x="38" y="20"/>
                  </a:cubicBezTo>
                  <a:cubicBezTo>
                    <a:pt x="37" y="22"/>
                    <a:pt x="35" y="22"/>
                    <a:pt x="35" y="24"/>
                  </a:cubicBezTo>
                  <a:cubicBezTo>
                    <a:pt x="34" y="24"/>
                    <a:pt x="35" y="25"/>
                    <a:pt x="35" y="26"/>
                  </a:cubicBezTo>
                  <a:cubicBezTo>
                    <a:pt x="34" y="27"/>
                    <a:pt x="34" y="27"/>
                    <a:pt x="33" y="28"/>
                  </a:cubicBezTo>
                  <a:cubicBezTo>
                    <a:pt x="32" y="29"/>
                    <a:pt x="32" y="31"/>
                    <a:pt x="32" y="32"/>
                  </a:cubicBezTo>
                  <a:cubicBezTo>
                    <a:pt x="31" y="34"/>
                    <a:pt x="30" y="35"/>
                    <a:pt x="28" y="36"/>
                  </a:cubicBezTo>
                  <a:cubicBezTo>
                    <a:pt x="29" y="38"/>
                    <a:pt x="27" y="41"/>
                    <a:pt x="26" y="43"/>
                  </a:cubicBezTo>
                  <a:cubicBezTo>
                    <a:pt x="26" y="44"/>
                    <a:pt x="25" y="44"/>
                    <a:pt x="24" y="45"/>
                  </a:cubicBezTo>
                  <a:cubicBezTo>
                    <a:pt x="24" y="47"/>
                    <a:pt x="24" y="47"/>
                    <a:pt x="23" y="48"/>
                  </a:cubicBezTo>
                  <a:cubicBezTo>
                    <a:pt x="22" y="49"/>
                    <a:pt x="21" y="49"/>
                    <a:pt x="21" y="50"/>
                  </a:cubicBezTo>
                  <a:cubicBezTo>
                    <a:pt x="20" y="51"/>
                    <a:pt x="20" y="52"/>
                    <a:pt x="20" y="53"/>
                  </a:cubicBezTo>
                  <a:cubicBezTo>
                    <a:pt x="20" y="55"/>
                    <a:pt x="19" y="56"/>
                    <a:pt x="18" y="57"/>
                  </a:cubicBezTo>
                  <a:cubicBezTo>
                    <a:pt x="17" y="59"/>
                    <a:pt x="16" y="60"/>
                    <a:pt x="14" y="60"/>
                  </a:cubicBezTo>
                  <a:cubicBezTo>
                    <a:pt x="12" y="59"/>
                    <a:pt x="12" y="58"/>
                    <a:pt x="10" y="60"/>
                  </a:cubicBezTo>
                  <a:cubicBezTo>
                    <a:pt x="10" y="61"/>
                    <a:pt x="10" y="62"/>
                    <a:pt x="9" y="62"/>
                  </a:cubicBezTo>
                  <a:cubicBezTo>
                    <a:pt x="8" y="63"/>
                    <a:pt x="8" y="62"/>
                    <a:pt x="6" y="62"/>
                  </a:cubicBezTo>
                  <a:cubicBezTo>
                    <a:pt x="4" y="62"/>
                    <a:pt x="2" y="63"/>
                    <a:pt x="0" y="63"/>
                  </a:cubicBezTo>
                  <a:cubicBezTo>
                    <a:pt x="1" y="64"/>
                    <a:pt x="1" y="66"/>
                    <a:pt x="2" y="67"/>
                  </a:cubicBezTo>
                  <a:cubicBezTo>
                    <a:pt x="3" y="68"/>
                    <a:pt x="5" y="68"/>
                    <a:pt x="6" y="69"/>
                  </a:cubicBezTo>
                  <a:cubicBezTo>
                    <a:pt x="7" y="70"/>
                    <a:pt x="9" y="75"/>
                    <a:pt x="11" y="73"/>
                  </a:cubicBezTo>
                  <a:cubicBezTo>
                    <a:pt x="12" y="74"/>
                    <a:pt x="10" y="76"/>
                    <a:pt x="10" y="77"/>
                  </a:cubicBezTo>
                  <a:cubicBezTo>
                    <a:pt x="10" y="78"/>
                    <a:pt x="11" y="78"/>
                    <a:pt x="11" y="79"/>
                  </a:cubicBezTo>
                  <a:cubicBezTo>
                    <a:pt x="11" y="80"/>
                    <a:pt x="11" y="80"/>
                    <a:pt x="11" y="81"/>
                  </a:cubicBezTo>
                  <a:cubicBezTo>
                    <a:pt x="12" y="82"/>
                    <a:pt x="14" y="84"/>
                    <a:pt x="16" y="85"/>
                  </a:cubicBezTo>
                  <a:cubicBezTo>
                    <a:pt x="17" y="86"/>
                    <a:pt x="19" y="87"/>
                    <a:pt x="21" y="88"/>
                  </a:cubicBezTo>
                  <a:cubicBezTo>
                    <a:pt x="22" y="88"/>
                    <a:pt x="25" y="89"/>
                    <a:pt x="25" y="90"/>
                  </a:cubicBezTo>
                  <a:cubicBezTo>
                    <a:pt x="25" y="91"/>
                    <a:pt x="24" y="91"/>
                    <a:pt x="24" y="92"/>
                  </a:cubicBezTo>
                  <a:cubicBezTo>
                    <a:pt x="23" y="92"/>
                    <a:pt x="23" y="93"/>
                    <a:pt x="23" y="94"/>
                  </a:cubicBezTo>
                  <a:cubicBezTo>
                    <a:pt x="23" y="95"/>
                    <a:pt x="25" y="95"/>
                    <a:pt x="25" y="96"/>
                  </a:cubicBezTo>
                  <a:cubicBezTo>
                    <a:pt x="26" y="98"/>
                    <a:pt x="23" y="97"/>
                    <a:pt x="23" y="98"/>
                  </a:cubicBezTo>
                  <a:cubicBezTo>
                    <a:pt x="22" y="100"/>
                    <a:pt x="25" y="100"/>
                    <a:pt x="26" y="100"/>
                  </a:cubicBezTo>
                  <a:cubicBezTo>
                    <a:pt x="27" y="101"/>
                    <a:pt x="28" y="104"/>
                    <a:pt x="30" y="104"/>
                  </a:cubicBezTo>
                  <a:cubicBezTo>
                    <a:pt x="32" y="104"/>
                    <a:pt x="33" y="102"/>
                    <a:pt x="35" y="104"/>
                  </a:cubicBezTo>
                  <a:cubicBezTo>
                    <a:pt x="36" y="105"/>
                    <a:pt x="35" y="108"/>
                    <a:pt x="37" y="108"/>
                  </a:cubicBezTo>
                  <a:cubicBezTo>
                    <a:pt x="38" y="109"/>
                    <a:pt x="40" y="107"/>
                    <a:pt x="40" y="106"/>
                  </a:cubicBezTo>
                  <a:cubicBezTo>
                    <a:pt x="41" y="104"/>
                    <a:pt x="42" y="103"/>
                    <a:pt x="44" y="102"/>
                  </a:cubicBezTo>
                  <a:cubicBezTo>
                    <a:pt x="45" y="103"/>
                    <a:pt x="50" y="105"/>
                    <a:pt x="50" y="106"/>
                  </a:cubicBezTo>
                  <a:cubicBezTo>
                    <a:pt x="50" y="107"/>
                    <a:pt x="47" y="106"/>
                    <a:pt x="46" y="107"/>
                  </a:cubicBezTo>
                  <a:cubicBezTo>
                    <a:pt x="46" y="107"/>
                    <a:pt x="44" y="108"/>
                    <a:pt x="44" y="108"/>
                  </a:cubicBezTo>
                  <a:cubicBezTo>
                    <a:pt x="44" y="109"/>
                    <a:pt x="45" y="110"/>
                    <a:pt x="45" y="111"/>
                  </a:cubicBezTo>
                  <a:cubicBezTo>
                    <a:pt x="46" y="112"/>
                    <a:pt x="46" y="112"/>
                    <a:pt x="47" y="113"/>
                  </a:cubicBezTo>
                  <a:cubicBezTo>
                    <a:pt x="48" y="114"/>
                    <a:pt x="49" y="114"/>
                    <a:pt x="48" y="116"/>
                  </a:cubicBezTo>
                  <a:cubicBezTo>
                    <a:pt x="50" y="116"/>
                    <a:pt x="50" y="117"/>
                    <a:pt x="52" y="118"/>
                  </a:cubicBezTo>
                  <a:cubicBezTo>
                    <a:pt x="52" y="118"/>
                    <a:pt x="55" y="119"/>
                    <a:pt x="55" y="119"/>
                  </a:cubicBezTo>
                  <a:cubicBezTo>
                    <a:pt x="56" y="121"/>
                    <a:pt x="52" y="121"/>
                    <a:pt x="51" y="123"/>
                  </a:cubicBezTo>
                  <a:cubicBezTo>
                    <a:pt x="50" y="127"/>
                    <a:pt x="57" y="126"/>
                    <a:pt x="59" y="125"/>
                  </a:cubicBezTo>
                  <a:cubicBezTo>
                    <a:pt x="61" y="125"/>
                    <a:pt x="62" y="125"/>
                    <a:pt x="64" y="125"/>
                  </a:cubicBezTo>
                  <a:cubicBezTo>
                    <a:pt x="65" y="125"/>
                    <a:pt x="66" y="126"/>
                    <a:pt x="67" y="126"/>
                  </a:cubicBezTo>
                  <a:cubicBezTo>
                    <a:pt x="69" y="127"/>
                    <a:pt x="70" y="127"/>
                    <a:pt x="72" y="127"/>
                  </a:cubicBezTo>
                  <a:cubicBezTo>
                    <a:pt x="73" y="127"/>
                    <a:pt x="75" y="128"/>
                    <a:pt x="77" y="128"/>
                  </a:cubicBezTo>
                  <a:cubicBezTo>
                    <a:pt x="80" y="128"/>
                    <a:pt x="83" y="127"/>
                    <a:pt x="85" y="128"/>
                  </a:cubicBezTo>
                  <a:cubicBezTo>
                    <a:pt x="87" y="128"/>
                    <a:pt x="88" y="129"/>
                    <a:pt x="89" y="129"/>
                  </a:cubicBezTo>
                  <a:cubicBezTo>
                    <a:pt x="91" y="129"/>
                    <a:pt x="92" y="129"/>
                    <a:pt x="94" y="128"/>
                  </a:cubicBezTo>
                  <a:cubicBezTo>
                    <a:pt x="97" y="128"/>
                    <a:pt x="99" y="131"/>
                    <a:pt x="102" y="131"/>
                  </a:cubicBezTo>
                  <a:cubicBezTo>
                    <a:pt x="104" y="131"/>
                    <a:pt x="109" y="130"/>
                    <a:pt x="110" y="128"/>
                  </a:cubicBezTo>
                  <a:cubicBezTo>
                    <a:pt x="111" y="127"/>
                    <a:pt x="112" y="126"/>
                    <a:pt x="113" y="125"/>
                  </a:cubicBezTo>
                  <a:cubicBezTo>
                    <a:pt x="114" y="124"/>
                    <a:pt x="115" y="123"/>
                    <a:pt x="117" y="122"/>
                  </a:cubicBezTo>
                  <a:cubicBezTo>
                    <a:pt x="119" y="121"/>
                    <a:pt x="122" y="120"/>
                    <a:pt x="125" y="120"/>
                  </a:cubicBezTo>
                  <a:cubicBezTo>
                    <a:pt x="128" y="119"/>
                    <a:pt x="131" y="117"/>
                    <a:pt x="134" y="117"/>
                  </a:cubicBezTo>
                  <a:cubicBezTo>
                    <a:pt x="137" y="118"/>
                    <a:pt x="139" y="121"/>
                    <a:pt x="142" y="121"/>
                  </a:cubicBezTo>
                  <a:cubicBezTo>
                    <a:pt x="143" y="121"/>
                    <a:pt x="144" y="121"/>
                    <a:pt x="146" y="122"/>
                  </a:cubicBezTo>
                  <a:cubicBezTo>
                    <a:pt x="146" y="122"/>
                    <a:pt x="147" y="123"/>
                    <a:pt x="148" y="123"/>
                  </a:cubicBezTo>
                  <a:cubicBezTo>
                    <a:pt x="149" y="123"/>
                    <a:pt x="149" y="122"/>
                    <a:pt x="150" y="122"/>
                  </a:cubicBezTo>
                  <a:cubicBezTo>
                    <a:pt x="152" y="122"/>
                    <a:pt x="152" y="125"/>
                    <a:pt x="153" y="126"/>
                  </a:cubicBezTo>
                  <a:cubicBezTo>
                    <a:pt x="154" y="129"/>
                    <a:pt x="158" y="129"/>
                    <a:pt x="161" y="129"/>
                  </a:cubicBezTo>
                  <a:cubicBezTo>
                    <a:pt x="161" y="129"/>
                    <a:pt x="163" y="129"/>
                    <a:pt x="163" y="129"/>
                  </a:cubicBezTo>
                  <a:cubicBezTo>
                    <a:pt x="163" y="129"/>
                    <a:pt x="164" y="126"/>
                    <a:pt x="164" y="125"/>
                  </a:cubicBezTo>
                  <a:cubicBezTo>
                    <a:pt x="164" y="124"/>
                    <a:pt x="164" y="122"/>
                    <a:pt x="164" y="120"/>
                  </a:cubicBezTo>
                  <a:cubicBezTo>
                    <a:pt x="165" y="118"/>
                    <a:pt x="165" y="118"/>
                    <a:pt x="165" y="116"/>
                  </a:cubicBezTo>
                  <a:cubicBezTo>
                    <a:pt x="165" y="114"/>
                    <a:pt x="165" y="113"/>
                    <a:pt x="166" y="112"/>
                  </a:cubicBezTo>
                  <a:cubicBezTo>
                    <a:pt x="167" y="110"/>
                    <a:pt x="171" y="108"/>
                    <a:pt x="170" y="105"/>
                  </a:cubicBezTo>
                  <a:cubicBezTo>
                    <a:pt x="169" y="106"/>
                    <a:pt x="167" y="108"/>
                    <a:pt x="166" y="106"/>
                  </a:cubicBezTo>
                  <a:cubicBezTo>
                    <a:pt x="166" y="103"/>
                    <a:pt x="169" y="103"/>
                    <a:pt x="169" y="101"/>
                  </a:cubicBezTo>
                  <a:cubicBezTo>
                    <a:pt x="170" y="98"/>
                    <a:pt x="168" y="97"/>
                    <a:pt x="170" y="95"/>
                  </a:cubicBezTo>
                  <a:cubicBezTo>
                    <a:pt x="171" y="94"/>
                    <a:pt x="173" y="94"/>
                    <a:pt x="174" y="95"/>
                  </a:cubicBezTo>
                  <a:cubicBezTo>
                    <a:pt x="175" y="96"/>
                    <a:pt x="174" y="98"/>
                    <a:pt x="175" y="99"/>
                  </a:cubicBezTo>
                  <a:cubicBezTo>
                    <a:pt x="176" y="100"/>
                    <a:pt x="181" y="100"/>
                    <a:pt x="182" y="99"/>
                  </a:cubicBezTo>
                  <a:cubicBezTo>
                    <a:pt x="184" y="98"/>
                    <a:pt x="183" y="96"/>
                    <a:pt x="184" y="94"/>
                  </a:cubicBezTo>
                  <a:cubicBezTo>
                    <a:pt x="184" y="92"/>
                    <a:pt x="184" y="89"/>
                    <a:pt x="186" y="87"/>
                  </a:cubicBezTo>
                  <a:cubicBezTo>
                    <a:pt x="184" y="85"/>
                    <a:pt x="183" y="83"/>
                    <a:pt x="181" y="83"/>
                  </a:cubicBezTo>
                  <a:close/>
                </a:path>
              </a:pathLst>
            </a:custGeom>
            <a:solidFill>
              <a:srgbClr val="13B9D1"/>
            </a:solidFill>
            <a:ln w="7938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Freeform 30">
              <a:extLst>
                <a:ext uri="{FF2B5EF4-FFF2-40B4-BE49-F238E27FC236}">
                  <a16:creationId xmlns:a16="http://schemas.microsoft.com/office/drawing/2014/main" id="{657CD34E-1878-7A53-210C-4076DF58BD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85313" y="4006850"/>
              <a:ext cx="741363" cy="709612"/>
            </a:xfrm>
            <a:custGeom>
              <a:avLst/>
              <a:gdLst>
                <a:gd name="T0" fmla="*/ 2 w 195"/>
                <a:gd name="T1" fmla="*/ 33 h 186"/>
                <a:gd name="T2" fmla="*/ 5 w 195"/>
                <a:gd name="T3" fmla="*/ 31 h 186"/>
                <a:gd name="T4" fmla="*/ 17 w 195"/>
                <a:gd name="T5" fmla="*/ 127 h 186"/>
                <a:gd name="T6" fmla="*/ 24 w 195"/>
                <a:gd name="T7" fmla="*/ 131 h 186"/>
                <a:gd name="T8" fmla="*/ 33 w 195"/>
                <a:gd name="T9" fmla="*/ 133 h 186"/>
                <a:gd name="T10" fmla="*/ 41 w 195"/>
                <a:gd name="T11" fmla="*/ 135 h 186"/>
                <a:gd name="T12" fmla="*/ 40 w 195"/>
                <a:gd name="T13" fmla="*/ 142 h 186"/>
                <a:gd name="T14" fmla="*/ 46 w 195"/>
                <a:gd name="T15" fmla="*/ 148 h 186"/>
                <a:gd name="T16" fmla="*/ 54 w 195"/>
                <a:gd name="T17" fmla="*/ 149 h 186"/>
                <a:gd name="T18" fmla="*/ 54 w 195"/>
                <a:gd name="T19" fmla="*/ 142 h 186"/>
                <a:gd name="T20" fmla="*/ 64 w 195"/>
                <a:gd name="T21" fmla="*/ 147 h 186"/>
                <a:gd name="T22" fmla="*/ 68 w 195"/>
                <a:gd name="T23" fmla="*/ 151 h 186"/>
                <a:gd name="T24" fmla="*/ 73 w 195"/>
                <a:gd name="T25" fmla="*/ 156 h 186"/>
                <a:gd name="T26" fmla="*/ 83 w 195"/>
                <a:gd name="T27" fmla="*/ 157 h 186"/>
                <a:gd name="T28" fmla="*/ 90 w 195"/>
                <a:gd name="T29" fmla="*/ 166 h 186"/>
                <a:gd name="T30" fmla="*/ 97 w 195"/>
                <a:gd name="T31" fmla="*/ 174 h 186"/>
                <a:gd name="T32" fmla="*/ 102 w 195"/>
                <a:gd name="T33" fmla="*/ 169 h 186"/>
                <a:gd name="T34" fmla="*/ 105 w 195"/>
                <a:gd name="T35" fmla="*/ 171 h 186"/>
                <a:gd name="T36" fmla="*/ 110 w 195"/>
                <a:gd name="T37" fmla="*/ 175 h 186"/>
                <a:gd name="T38" fmla="*/ 113 w 195"/>
                <a:gd name="T39" fmla="*/ 179 h 186"/>
                <a:gd name="T40" fmla="*/ 117 w 195"/>
                <a:gd name="T41" fmla="*/ 178 h 186"/>
                <a:gd name="T42" fmla="*/ 124 w 195"/>
                <a:gd name="T43" fmla="*/ 174 h 186"/>
                <a:gd name="T44" fmla="*/ 130 w 195"/>
                <a:gd name="T45" fmla="*/ 175 h 186"/>
                <a:gd name="T46" fmla="*/ 137 w 195"/>
                <a:gd name="T47" fmla="*/ 173 h 186"/>
                <a:gd name="T48" fmla="*/ 146 w 195"/>
                <a:gd name="T49" fmla="*/ 173 h 186"/>
                <a:gd name="T50" fmla="*/ 151 w 195"/>
                <a:gd name="T51" fmla="*/ 174 h 186"/>
                <a:gd name="T52" fmla="*/ 162 w 195"/>
                <a:gd name="T53" fmla="*/ 183 h 186"/>
                <a:gd name="T54" fmla="*/ 169 w 195"/>
                <a:gd name="T55" fmla="*/ 186 h 186"/>
                <a:gd name="T56" fmla="*/ 167 w 195"/>
                <a:gd name="T57" fmla="*/ 179 h 186"/>
                <a:gd name="T58" fmla="*/ 167 w 195"/>
                <a:gd name="T59" fmla="*/ 167 h 186"/>
                <a:gd name="T60" fmla="*/ 178 w 195"/>
                <a:gd name="T61" fmla="*/ 153 h 186"/>
                <a:gd name="T62" fmla="*/ 188 w 195"/>
                <a:gd name="T63" fmla="*/ 144 h 186"/>
                <a:gd name="T64" fmla="*/ 194 w 195"/>
                <a:gd name="T65" fmla="*/ 133 h 186"/>
                <a:gd name="T66" fmla="*/ 193 w 195"/>
                <a:gd name="T67" fmla="*/ 127 h 186"/>
                <a:gd name="T68" fmla="*/ 187 w 195"/>
                <a:gd name="T69" fmla="*/ 116 h 186"/>
                <a:gd name="T70" fmla="*/ 185 w 195"/>
                <a:gd name="T71" fmla="*/ 106 h 186"/>
                <a:gd name="T72" fmla="*/ 178 w 195"/>
                <a:gd name="T73" fmla="*/ 85 h 186"/>
                <a:gd name="T74" fmla="*/ 192 w 195"/>
                <a:gd name="T75" fmla="*/ 71 h 186"/>
                <a:gd name="T76" fmla="*/ 190 w 195"/>
                <a:gd name="T77" fmla="*/ 52 h 186"/>
                <a:gd name="T78" fmla="*/ 183 w 195"/>
                <a:gd name="T79" fmla="*/ 31 h 186"/>
                <a:gd name="T80" fmla="*/ 175 w 195"/>
                <a:gd name="T81" fmla="*/ 19 h 186"/>
                <a:gd name="T82" fmla="*/ 168 w 195"/>
                <a:gd name="T83" fmla="*/ 16 h 186"/>
                <a:gd name="T84" fmla="*/ 139 w 195"/>
                <a:gd name="T85" fmla="*/ 16 h 186"/>
                <a:gd name="T86" fmla="*/ 108 w 195"/>
                <a:gd name="T87" fmla="*/ 13 h 186"/>
                <a:gd name="T88" fmla="*/ 90 w 195"/>
                <a:gd name="T89" fmla="*/ 15 h 186"/>
                <a:gd name="T90" fmla="*/ 84 w 195"/>
                <a:gd name="T91" fmla="*/ 2 h 186"/>
                <a:gd name="T92" fmla="*/ 92 w 195"/>
                <a:gd name="T93" fmla="*/ 8 h 186"/>
                <a:gd name="T94" fmla="*/ 80 w 195"/>
                <a:gd name="T95" fmla="*/ 0 h 186"/>
                <a:gd name="T96" fmla="*/ 55 w 195"/>
                <a:gd name="T97" fmla="*/ 8 h 186"/>
                <a:gd name="T98" fmla="*/ 39 w 195"/>
                <a:gd name="T99" fmla="*/ 20 h 186"/>
                <a:gd name="T100" fmla="*/ 22 w 195"/>
                <a:gd name="T101" fmla="*/ 25 h 186"/>
                <a:gd name="T102" fmla="*/ 7 w 195"/>
                <a:gd name="T103" fmla="*/ 30 h 186"/>
                <a:gd name="T104" fmla="*/ 9 w 195"/>
                <a:gd name="T105" fmla="*/ 39 h 186"/>
                <a:gd name="T106" fmla="*/ 8 w 195"/>
                <a:gd name="T107" fmla="*/ 39 h 186"/>
                <a:gd name="T108" fmla="*/ 5 w 195"/>
                <a:gd name="T109" fmla="*/ 45 h 186"/>
                <a:gd name="T110" fmla="*/ 4 w 195"/>
                <a:gd name="T111" fmla="*/ 60 h 186"/>
                <a:gd name="T112" fmla="*/ 9 w 195"/>
                <a:gd name="T113" fmla="*/ 74 h 186"/>
                <a:gd name="T114" fmla="*/ 11 w 195"/>
                <a:gd name="T115" fmla="*/ 85 h 186"/>
                <a:gd name="T116" fmla="*/ 12 w 195"/>
                <a:gd name="T117" fmla="*/ 93 h 186"/>
                <a:gd name="T118" fmla="*/ 11 w 195"/>
                <a:gd name="T119" fmla="*/ 98 h 186"/>
                <a:gd name="T120" fmla="*/ 14 w 195"/>
                <a:gd name="T121" fmla="*/ 110 h 186"/>
                <a:gd name="T122" fmla="*/ 16 w 195"/>
                <a:gd name="T123" fmla="*/ 123 h 186"/>
                <a:gd name="T124" fmla="*/ 17 w 195"/>
                <a:gd name="T125" fmla="*/ 127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95" h="186">
                  <a:moveTo>
                    <a:pt x="5" y="34"/>
                  </a:moveTo>
                  <a:cubicBezTo>
                    <a:pt x="3" y="35"/>
                    <a:pt x="3" y="33"/>
                    <a:pt x="2" y="33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3" y="31"/>
                    <a:pt x="4" y="30"/>
                    <a:pt x="5" y="31"/>
                  </a:cubicBezTo>
                  <a:cubicBezTo>
                    <a:pt x="6" y="32"/>
                    <a:pt x="5" y="33"/>
                    <a:pt x="5" y="34"/>
                  </a:cubicBezTo>
                  <a:close/>
                  <a:moveTo>
                    <a:pt x="17" y="127"/>
                  </a:moveTo>
                  <a:cubicBezTo>
                    <a:pt x="17" y="125"/>
                    <a:pt x="19" y="123"/>
                    <a:pt x="21" y="125"/>
                  </a:cubicBezTo>
                  <a:cubicBezTo>
                    <a:pt x="22" y="127"/>
                    <a:pt x="23" y="130"/>
                    <a:pt x="24" y="131"/>
                  </a:cubicBezTo>
                  <a:cubicBezTo>
                    <a:pt x="26" y="132"/>
                    <a:pt x="29" y="132"/>
                    <a:pt x="31" y="133"/>
                  </a:cubicBezTo>
                  <a:cubicBezTo>
                    <a:pt x="32" y="133"/>
                    <a:pt x="33" y="133"/>
                    <a:pt x="33" y="133"/>
                  </a:cubicBezTo>
                  <a:cubicBezTo>
                    <a:pt x="34" y="134"/>
                    <a:pt x="35" y="135"/>
                    <a:pt x="36" y="136"/>
                  </a:cubicBezTo>
                  <a:cubicBezTo>
                    <a:pt x="38" y="137"/>
                    <a:pt x="40" y="136"/>
                    <a:pt x="41" y="135"/>
                  </a:cubicBezTo>
                  <a:cubicBezTo>
                    <a:pt x="43" y="135"/>
                    <a:pt x="46" y="137"/>
                    <a:pt x="44" y="139"/>
                  </a:cubicBezTo>
                  <a:cubicBezTo>
                    <a:pt x="43" y="141"/>
                    <a:pt x="41" y="140"/>
                    <a:pt x="40" y="142"/>
                  </a:cubicBezTo>
                  <a:cubicBezTo>
                    <a:pt x="39" y="144"/>
                    <a:pt x="42" y="144"/>
                    <a:pt x="43" y="144"/>
                  </a:cubicBezTo>
                  <a:cubicBezTo>
                    <a:pt x="44" y="145"/>
                    <a:pt x="46" y="147"/>
                    <a:pt x="46" y="148"/>
                  </a:cubicBezTo>
                  <a:cubicBezTo>
                    <a:pt x="47" y="149"/>
                    <a:pt x="46" y="151"/>
                    <a:pt x="48" y="152"/>
                  </a:cubicBezTo>
                  <a:cubicBezTo>
                    <a:pt x="49" y="152"/>
                    <a:pt x="53" y="150"/>
                    <a:pt x="54" y="149"/>
                  </a:cubicBezTo>
                  <a:cubicBezTo>
                    <a:pt x="56" y="148"/>
                    <a:pt x="55" y="148"/>
                    <a:pt x="54" y="146"/>
                  </a:cubicBezTo>
                  <a:cubicBezTo>
                    <a:pt x="54" y="145"/>
                    <a:pt x="53" y="143"/>
                    <a:pt x="54" y="142"/>
                  </a:cubicBezTo>
                  <a:cubicBezTo>
                    <a:pt x="55" y="142"/>
                    <a:pt x="59" y="144"/>
                    <a:pt x="60" y="145"/>
                  </a:cubicBezTo>
                  <a:cubicBezTo>
                    <a:pt x="61" y="145"/>
                    <a:pt x="62" y="147"/>
                    <a:pt x="64" y="147"/>
                  </a:cubicBezTo>
                  <a:cubicBezTo>
                    <a:pt x="66" y="148"/>
                    <a:pt x="68" y="145"/>
                    <a:pt x="71" y="146"/>
                  </a:cubicBezTo>
                  <a:cubicBezTo>
                    <a:pt x="71" y="149"/>
                    <a:pt x="67" y="150"/>
                    <a:pt x="68" y="151"/>
                  </a:cubicBezTo>
                  <a:cubicBezTo>
                    <a:pt x="68" y="152"/>
                    <a:pt x="70" y="153"/>
                    <a:pt x="70" y="153"/>
                  </a:cubicBezTo>
                  <a:cubicBezTo>
                    <a:pt x="71" y="154"/>
                    <a:pt x="73" y="155"/>
                    <a:pt x="73" y="156"/>
                  </a:cubicBezTo>
                  <a:cubicBezTo>
                    <a:pt x="75" y="156"/>
                    <a:pt x="75" y="154"/>
                    <a:pt x="77" y="154"/>
                  </a:cubicBezTo>
                  <a:cubicBezTo>
                    <a:pt x="79" y="155"/>
                    <a:pt x="81" y="157"/>
                    <a:pt x="83" y="157"/>
                  </a:cubicBezTo>
                  <a:cubicBezTo>
                    <a:pt x="86" y="158"/>
                    <a:pt x="86" y="159"/>
                    <a:pt x="87" y="161"/>
                  </a:cubicBezTo>
                  <a:cubicBezTo>
                    <a:pt x="87" y="164"/>
                    <a:pt x="88" y="164"/>
                    <a:pt x="90" y="166"/>
                  </a:cubicBezTo>
                  <a:cubicBezTo>
                    <a:pt x="92" y="168"/>
                    <a:pt x="92" y="170"/>
                    <a:pt x="93" y="172"/>
                  </a:cubicBezTo>
                  <a:cubicBezTo>
                    <a:pt x="93" y="174"/>
                    <a:pt x="96" y="175"/>
                    <a:pt x="97" y="174"/>
                  </a:cubicBezTo>
                  <a:cubicBezTo>
                    <a:pt x="98" y="173"/>
                    <a:pt x="98" y="171"/>
                    <a:pt x="99" y="170"/>
                  </a:cubicBezTo>
                  <a:cubicBezTo>
                    <a:pt x="100" y="169"/>
                    <a:pt x="101" y="170"/>
                    <a:pt x="102" y="169"/>
                  </a:cubicBezTo>
                  <a:cubicBezTo>
                    <a:pt x="103" y="169"/>
                    <a:pt x="103" y="168"/>
                    <a:pt x="104" y="167"/>
                  </a:cubicBezTo>
                  <a:cubicBezTo>
                    <a:pt x="105" y="168"/>
                    <a:pt x="104" y="170"/>
                    <a:pt x="105" y="171"/>
                  </a:cubicBezTo>
                  <a:cubicBezTo>
                    <a:pt x="105" y="172"/>
                    <a:pt x="107" y="173"/>
                    <a:pt x="108" y="173"/>
                  </a:cubicBezTo>
                  <a:cubicBezTo>
                    <a:pt x="109" y="174"/>
                    <a:pt x="110" y="174"/>
                    <a:pt x="110" y="175"/>
                  </a:cubicBezTo>
                  <a:cubicBezTo>
                    <a:pt x="111" y="176"/>
                    <a:pt x="110" y="178"/>
                    <a:pt x="111" y="180"/>
                  </a:cubicBezTo>
                  <a:cubicBezTo>
                    <a:pt x="112" y="180"/>
                    <a:pt x="112" y="179"/>
                    <a:pt x="113" y="179"/>
                  </a:cubicBezTo>
                  <a:cubicBezTo>
                    <a:pt x="114" y="179"/>
                    <a:pt x="115" y="180"/>
                    <a:pt x="116" y="179"/>
                  </a:cubicBezTo>
                  <a:cubicBezTo>
                    <a:pt x="116" y="179"/>
                    <a:pt x="116" y="178"/>
                    <a:pt x="117" y="178"/>
                  </a:cubicBezTo>
                  <a:cubicBezTo>
                    <a:pt x="118" y="177"/>
                    <a:pt x="119" y="176"/>
                    <a:pt x="120" y="175"/>
                  </a:cubicBezTo>
                  <a:cubicBezTo>
                    <a:pt x="122" y="174"/>
                    <a:pt x="122" y="173"/>
                    <a:pt x="124" y="174"/>
                  </a:cubicBezTo>
                  <a:cubicBezTo>
                    <a:pt x="125" y="174"/>
                    <a:pt x="126" y="174"/>
                    <a:pt x="127" y="174"/>
                  </a:cubicBezTo>
                  <a:cubicBezTo>
                    <a:pt x="128" y="174"/>
                    <a:pt x="129" y="174"/>
                    <a:pt x="130" y="175"/>
                  </a:cubicBezTo>
                  <a:cubicBezTo>
                    <a:pt x="131" y="175"/>
                    <a:pt x="132" y="177"/>
                    <a:pt x="134" y="176"/>
                  </a:cubicBezTo>
                  <a:cubicBezTo>
                    <a:pt x="135" y="175"/>
                    <a:pt x="135" y="174"/>
                    <a:pt x="137" y="173"/>
                  </a:cubicBezTo>
                  <a:cubicBezTo>
                    <a:pt x="138" y="172"/>
                    <a:pt x="141" y="173"/>
                    <a:pt x="142" y="173"/>
                  </a:cubicBezTo>
                  <a:cubicBezTo>
                    <a:pt x="144" y="173"/>
                    <a:pt x="145" y="173"/>
                    <a:pt x="146" y="173"/>
                  </a:cubicBezTo>
                  <a:cubicBezTo>
                    <a:pt x="147" y="174"/>
                    <a:pt x="147" y="175"/>
                    <a:pt x="148" y="175"/>
                  </a:cubicBezTo>
                  <a:cubicBezTo>
                    <a:pt x="150" y="175"/>
                    <a:pt x="150" y="174"/>
                    <a:pt x="151" y="174"/>
                  </a:cubicBezTo>
                  <a:cubicBezTo>
                    <a:pt x="153" y="175"/>
                    <a:pt x="154" y="178"/>
                    <a:pt x="155" y="179"/>
                  </a:cubicBezTo>
                  <a:cubicBezTo>
                    <a:pt x="157" y="181"/>
                    <a:pt x="160" y="182"/>
                    <a:pt x="162" y="183"/>
                  </a:cubicBezTo>
                  <a:cubicBezTo>
                    <a:pt x="163" y="183"/>
                    <a:pt x="165" y="183"/>
                    <a:pt x="166" y="184"/>
                  </a:cubicBezTo>
                  <a:cubicBezTo>
                    <a:pt x="167" y="184"/>
                    <a:pt x="168" y="185"/>
                    <a:pt x="169" y="186"/>
                  </a:cubicBezTo>
                  <a:cubicBezTo>
                    <a:pt x="170" y="186"/>
                    <a:pt x="171" y="185"/>
                    <a:pt x="170" y="183"/>
                  </a:cubicBezTo>
                  <a:cubicBezTo>
                    <a:pt x="169" y="181"/>
                    <a:pt x="167" y="181"/>
                    <a:pt x="167" y="179"/>
                  </a:cubicBezTo>
                  <a:cubicBezTo>
                    <a:pt x="167" y="176"/>
                    <a:pt x="168" y="175"/>
                    <a:pt x="167" y="172"/>
                  </a:cubicBezTo>
                  <a:cubicBezTo>
                    <a:pt x="166" y="170"/>
                    <a:pt x="166" y="169"/>
                    <a:pt x="167" y="167"/>
                  </a:cubicBezTo>
                  <a:cubicBezTo>
                    <a:pt x="169" y="164"/>
                    <a:pt x="171" y="162"/>
                    <a:pt x="173" y="159"/>
                  </a:cubicBezTo>
                  <a:cubicBezTo>
                    <a:pt x="175" y="157"/>
                    <a:pt x="176" y="155"/>
                    <a:pt x="178" y="153"/>
                  </a:cubicBezTo>
                  <a:cubicBezTo>
                    <a:pt x="181" y="151"/>
                    <a:pt x="183" y="149"/>
                    <a:pt x="185" y="147"/>
                  </a:cubicBezTo>
                  <a:cubicBezTo>
                    <a:pt x="186" y="146"/>
                    <a:pt x="187" y="145"/>
                    <a:pt x="188" y="144"/>
                  </a:cubicBezTo>
                  <a:cubicBezTo>
                    <a:pt x="190" y="144"/>
                    <a:pt x="192" y="144"/>
                    <a:pt x="193" y="143"/>
                  </a:cubicBezTo>
                  <a:cubicBezTo>
                    <a:pt x="193" y="139"/>
                    <a:pt x="195" y="137"/>
                    <a:pt x="194" y="133"/>
                  </a:cubicBezTo>
                  <a:cubicBezTo>
                    <a:pt x="192" y="132"/>
                    <a:pt x="193" y="130"/>
                    <a:pt x="195" y="130"/>
                  </a:cubicBezTo>
                  <a:cubicBezTo>
                    <a:pt x="195" y="128"/>
                    <a:pt x="194" y="128"/>
                    <a:pt x="193" y="127"/>
                  </a:cubicBezTo>
                  <a:cubicBezTo>
                    <a:pt x="192" y="126"/>
                    <a:pt x="191" y="124"/>
                    <a:pt x="191" y="123"/>
                  </a:cubicBezTo>
                  <a:cubicBezTo>
                    <a:pt x="190" y="121"/>
                    <a:pt x="188" y="118"/>
                    <a:pt x="187" y="116"/>
                  </a:cubicBezTo>
                  <a:cubicBezTo>
                    <a:pt x="185" y="115"/>
                    <a:pt x="186" y="114"/>
                    <a:pt x="187" y="113"/>
                  </a:cubicBezTo>
                  <a:cubicBezTo>
                    <a:pt x="187" y="110"/>
                    <a:pt x="185" y="109"/>
                    <a:pt x="185" y="106"/>
                  </a:cubicBezTo>
                  <a:cubicBezTo>
                    <a:pt x="183" y="102"/>
                    <a:pt x="188" y="97"/>
                    <a:pt x="186" y="92"/>
                  </a:cubicBezTo>
                  <a:cubicBezTo>
                    <a:pt x="185" y="89"/>
                    <a:pt x="180" y="88"/>
                    <a:pt x="178" y="85"/>
                  </a:cubicBezTo>
                  <a:cubicBezTo>
                    <a:pt x="175" y="81"/>
                    <a:pt x="182" y="77"/>
                    <a:pt x="185" y="76"/>
                  </a:cubicBezTo>
                  <a:cubicBezTo>
                    <a:pt x="187" y="74"/>
                    <a:pt x="191" y="74"/>
                    <a:pt x="192" y="71"/>
                  </a:cubicBezTo>
                  <a:cubicBezTo>
                    <a:pt x="193" y="67"/>
                    <a:pt x="191" y="63"/>
                    <a:pt x="191" y="59"/>
                  </a:cubicBezTo>
                  <a:cubicBezTo>
                    <a:pt x="190" y="57"/>
                    <a:pt x="190" y="54"/>
                    <a:pt x="190" y="52"/>
                  </a:cubicBezTo>
                  <a:cubicBezTo>
                    <a:pt x="189" y="50"/>
                    <a:pt x="188" y="47"/>
                    <a:pt x="186" y="45"/>
                  </a:cubicBezTo>
                  <a:cubicBezTo>
                    <a:pt x="185" y="41"/>
                    <a:pt x="183" y="36"/>
                    <a:pt x="183" y="31"/>
                  </a:cubicBezTo>
                  <a:cubicBezTo>
                    <a:pt x="183" y="26"/>
                    <a:pt x="183" y="23"/>
                    <a:pt x="178" y="20"/>
                  </a:cubicBezTo>
                  <a:cubicBezTo>
                    <a:pt x="177" y="19"/>
                    <a:pt x="176" y="19"/>
                    <a:pt x="175" y="19"/>
                  </a:cubicBezTo>
                  <a:cubicBezTo>
                    <a:pt x="174" y="18"/>
                    <a:pt x="174" y="17"/>
                    <a:pt x="173" y="17"/>
                  </a:cubicBezTo>
                  <a:cubicBezTo>
                    <a:pt x="171" y="16"/>
                    <a:pt x="170" y="17"/>
                    <a:pt x="168" y="16"/>
                  </a:cubicBezTo>
                  <a:cubicBezTo>
                    <a:pt x="164" y="17"/>
                    <a:pt x="159" y="16"/>
                    <a:pt x="155" y="16"/>
                  </a:cubicBezTo>
                  <a:cubicBezTo>
                    <a:pt x="149" y="16"/>
                    <a:pt x="144" y="16"/>
                    <a:pt x="139" y="16"/>
                  </a:cubicBezTo>
                  <a:cubicBezTo>
                    <a:pt x="134" y="16"/>
                    <a:pt x="129" y="14"/>
                    <a:pt x="124" y="14"/>
                  </a:cubicBezTo>
                  <a:cubicBezTo>
                    <a:pt x="119" y="14"/>
                    <a:pt x="113" y="14"/>
                    <a:pt x="108" y="13"/>
                  </a:cubicBezTo>
                  <a:cubicBezTo>
                    <a:pt x="104" y="16"/>
                    <a:pt x="100" y="16"/>
                    <a:pt x="96" y="16"/>
                  </a:cubicBezTo>
                  <a:cubicBezTo>
                    <a:pt x="93" y="16"/>
                    <a:pt x="92" y="16"/>
                    <a:pt x="90" y="15"/>
                  </a:cubicBezTo>
                  <a:cubicBezTo>
                    <a:pt x="87" y="14"/>
                    <a:pt x="87" y="14"/>
                    <a:pt x="87" y="11"/>
                  </a:cubicBezTo>
                  <a:cubicBezTo>
                    <a:pt x="86" y="10"/>
                    <a:pt x="83" y="3"/>
                    <a:pt x="84" y="2"/>
                  </a:cubicBezTo>
                  <a:cubicBezTo>
                    <a:pt x="86" y="2"/>
                    <a:pt x="88" y="4"/>
                    <a:pt x="89" y="5"/>
                  </a:cubicBezTo>
                  <a:cubicBezTo>
                    <a:pt x="90" y="6"/>
                    <a:pt x="91" y="8"/>
                    <a:pt x="92" y="8"/>
                  </a:cubicBezTo>
                  <a:cubicBezTo>
                    <a:pt x="92" y="5"/>
                    <a:pt x="89" y="4"/>
                    <a:pt x="88" y="2"/>
                  </a:cubicBezTo>
                  <a:cubicBezTo>
                    <a:pt x="85" y="0"/>
                    <a:pt x="83" y="0"/>
                    <a:pt x="80" y="0"/>
                  </a:cubicBezTo>
                  <a:cubicBezTo>
                    <a:pt x="74" y="0"/>
                    <a:pt x="69" y="2"/>
                    <a:pt x="63" y="4"/>
                  </a:cubicBezTo>
                  <a:cubicBezTo>
                    <a:pt x="61" y="5"/>
                    <a:pt x="58" y="7"/>
                    <a:pt x="55" y="8"/>
                  </a:cubicBezTo>
                  <a:cubicBezTo>
                    <a:pt x="53" y="9"/>
                    <a:pt x="49" y="9"/>
                    <a:pt x="47" y="11"/>
                  </a:cubicBezTo>
                  <a:cubicBezTo>
                    <a:pt x="44" y="13"/>
                    <a:pt x="43" y="19"/>
                    <a:pt x="39" y="20"/>
                  </a:cubicBezTo>
                  <a:cubicBezTo>
                    <a:pt x="36" y="20"/>
                    <a:pt x="33" y="20"/>
                    <a:pt x="31" y="22"/>
                  </a:cubicBezTo>
                  <a:cubicBezTo>
                    <a:pt x="28" y="23"/>
                    <a:pt x="25" y="24"/>
                    <a:pt x="22" y="25"/>
                  </a:cubicBezTo>
                  <a:cubicBezTo>
                    <a:pt x="19" y="25"/>
                    <a:pt x="17" y="26"/>
                    <a:pt x="14" y="28"/>
                  </a:cubicBezTo>
                  <a:cubicBezTo>
                    <a:pt x="12" y="28"/>
                    <a:pt x="8" y="29"/>
                    <a:pt x="7" y="30"/>
                  </a:cubicBezTo>
                  <a:cubicBezTo>
                    <a:pt x="5" y="33"/>
                    <a:pt x="9" y="33"/>
                    <a:pt x="10" y="34"/>
                  </a:cubicBezTo>
                  <a:cubicBezTo>
                    <a:pt x="11" y="36"/>
                    <a:pt x="9" y="37"/>
                    <a:pt x="9" y="39"/>
                  </a:cubicBezTo>
                  <a:cubicBezTo>
                    <a:pt x="9" y="39"/>
                    <a:pt x="11" y="41"/>
                    <a:pt x="10" y="41"/>
                  </a:cubicBezTo>
                  <a:cubicBezTo>
                    <a:pt x="9" y="41"/>
                    <a:pt x="8" y="40"/>
                    <a:pt x="8" y="39"/>
                  </a:cubicBezTo>
                  <a:cubicBezTo>
                    <a:pt x="7" y="39"/>
                    <a:pt x="3" y="37"/>
                    <a:pt x="2" y="37"/>
                  </a:cubicBezTo>
                  <a:cubicBezTo>
                    <a:pt x="3" y="40"/>
                    <a:pt x="3" y="43"/>
                    <a:pt x="5" y="45"/>
                  </a:cubicBezTo>
                  <a:cubicBezTo>
                    <a:pt x="6" y="48"/>
                    <a:pt x="6" y="51"/>
                    <a:pt x="6" y="54"/>
                  </a:cubicBezTo>
                  <a:cubicBezTo>
                    <a:pt x="6" y="56"/>
                    <a:pt x="5" y="58"/>
                    <a:pt x="4" y="60"/>
                  </a:cubicBezTo>
                  <a:cubicBezTo>
                    <a:pt x="2" y="62"/>
                    <a:pt x="0" y="64"/>
                    <a:pt x="0" y="67"/>
                  </a:cubicBezTo>
                  <a:cubicBezTo>
                    <a:pt x="3" y="69"/>
                    <a:pt x="7" y="71"/>
                    <a:pt x="9" y="74"/>
                  </a:cubicBezTo>
                  <a:cubicBezTo>
                    <a:pt x="11" y="77"/>
                    <a:pt x="8" y="79"/>
                    <a:pt x="9" y="82"/>
                  </a:cubicBezTo>
                  <a:cubicBezTo>
                    <a:pt x="9" y="83"/>
                    <a:pt x="10" y="84"/>
                    <a:pt x="11" y="85"/>
                  </a:cubicBezTo>
                  <a:cubicBezTo>
                    <a:pt x="11" y="87"/>
                    <a:pt x="11" y="88"/>
                    <a:pt x="11" y="90"/>
                  </a:cubicBezTo>
                  <a:cubicBezTo>
                    <a:pt x="12" y="91"/>
                    <a:pt x="13" y="91"/>
                    <a:pt x="12" y="93"/>
                  </a:cubicBezTo>
                  <a:cubicBezTo>
                    <a:pt x="12" y="94"/>
                    <a:pt x="11" y="94"/>
                    <a:pt x="11" y="95"/>
                  </a:cubicBezTo>
                  <a:cubicBezTo>
                    <a:pt x="11" y="96"/>
                    <a:pt x="11" y="97"/>
                    <a:pt x="11" y="98"/>
                  </a:cubicBezTo>
                  <a:cubicBezTo>
                    <a:pt x="8" y="98"/>
                    <a:pt x="10" y="102"/>
                    <a:pt x="11" y="104"/>
                  </a:cubicBezTo>
                  <a:cubicBezTo>
                    <a:pt x="12" y="106"/>
                    <a:pt x="12" y="108"/>
                    <a:pt x="14" y="110"/>
                  </a:cubicBezTo>
                  <a:cubicBezTo>
                    <a:pt x="16" y="112"/>
                    <a:pt x="18" y="115"/>
                    <a:pt x="17" y="118"/>
                  </a:cubicBezTo>
                  <a:cubicBezTo>
                    <a:pt x="17" y="120"/>
                    <a:pt x="16" y="121"/>
                    <a:pt x="16" y="123"/>
                  </a:cubicBezTo>
                  <a:cubicBezTo>
                    <a:pt x="16" y="125"/>
                    <a:pt x="15" y="127"/>
                    <a:pt x="14" y="129"/>
                  </a:cubicBezTo>
                  <a:cubicBezTo>
                    <a:pt x="15" y="129"/>
                    <a:pt x="16" y="129"/>
                    <a:pt x="17" y="127"/>
                  </a:cubicBezTo>
                  <a:close/>
                </a:path>
              </a:pathLst>
            </a:custGeom>
            <a:solidFill>
              <a:srgbClr val="13B9D1"/>
            </a:solidFill>
            <a:ln w="7938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  <a:p>
              <a:endParaRPr lang="hr-HR" dirty="0"/>
            </a:p>
            <a:p>
              <a:endParaRPr lang="hr-HR" dirty="0"/>
            </a:p>
            <a:p>
              <a:r>
                <a:rPr lang="hr-HR" dirty="0"/>
                <a:t>         </a:t>
              </a:r>
            </a:p>
            <a:p>
              <a:r>
                <a:rPr lang="hr-HR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            </a:t>
              </a:r>
              <a:endPara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31">
              <a:extLst>
                <a:ext uri="{FF2B5EF4-FFF2-40B4-BE49-F238E27FC236}">
                  <a16:creationId xmlns:a16="http://schemas.microsoft.com/office/drawing/2014/main" id="{D30894D7-B71F-2F7B-0AA1-8E4FCB1E5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12413" y="4781551"/>
              <a:ext cx="254000" cy="327025"/>
            </a:xfrm>
            <a:custGeom>
              <a:avLst/>
              <a:gdLst>
                <a:gd name="T0" fmla="*/ 35 w 67"/>
                <a:gd name="T1" fmla="*/ 82 h 86"/>
                <a:gd name="T2" fmla="*/ 40 w 67"/>
                <a:gd name="T3" fmla="*/ 73 h 86"/>
                <a:gd name="T4" fmla="*/ 44 w 67"/>
                <a:gd name="T5" fmla="*/ 70 h 86"/>
                <a:gd name="T6" fmla="*/ 44 w 67"/>
                <a:gd name="T7" fmla="*/ 65 h 86"/>
                <a:gd name="T8" fmla="*/ 48 w 67"/>
                <a:gd name="T9" fmla="*/ 57 h 86"/>
                <a:gd name="T10" fmla="*/ 51 w 67"/>
                <a:gd name="T11" fmla="*/ 59 h 86"/>
                <a:gd name="T12" fmla="*/ 57 w 67"/>
                <a:gd name="T13" fmla="*/ 61 h 86"/>
                <a:gd name="T14" fmla="*/ 61 w 67"/>
                <a:gd name="T15" fmla="*/ 61 h 86"/>
                <a:gd name="T16" fmla="*/ 63 w 67"/>
                <a:gd name="T17" fmla="*/ 57 h 86"/>
                <a:gd name="T18" fmla="*/ 60 w 67"/>
                <a:gd name="T19" fmla="*/ 47 h 86"/>
                <a:gd name="T20" fmla="*/ 56 w 67"/>
                <a:gd name="T21" fmla="*/ 42 h 86"/>
                <a:gd name="T22" fmla="*/ 55 w 67"/>
                <a:gd name="T23" fmla="*/ 38 h 86"/>
                <a:gd name="T24" fmla="*/ 54 w 67"/>
                <a:gd name="T25" fmla="*/ 34 h 86"/>
                <a:gd name="T26" fmla="*/ 49 w 67"/>
                <a:gd name="T27" fmla="*/ 30 h 86"/>
                <a:gd name="T28" fmla="*/ 49 w 67"/>
                <a:gd name="T29" fmla="*/ 23 h 86"/>
                <a:gd name="T30" fmla="*/ 49 w 67"/>
                <a:gd name="T31" fmla="*/ 20 h 86"/>
                <a:gd name="T32" fmla="*/ 46 w 67"/>
                <a:gd name="T33" fmla="*/ 16 h 86"/>
                <a:gd name="T34" fmla="*/ 41 w 67"/>
                <a:gd name="T35" fmla="*/ 11 h 86"/>
                <a:gd name="T36" fmla="*/ 35 w 67"/>
                <a:gd name="T37" fmla="*/ 10 h 86"/>
                <a:gd name="T38" fmla="*/ 32 w 67"/>
                <a:gd name="T39" fmla="*/ 10 h 86"/>
                <a:gd name="T40" fmla="*/ 29 w 67"/>
                <a:gd name="T41" fmla="*/ 7 h 86"/>
                <a:gd name="T42" fmla="*/ 28 w 67"/>
                <a:gd name="T43" fmla="*/ 7 h 86"/>
                <a:gd name="T44" fmla="*/ 24 w 67"/>
                <a:gd name="T45" fmla="*/ 4 h 86"/>
                <a:gd name="T46" fmla="*/ 19 w 67"/>
                <a:gd name="T47" fmla="*/ 1 h 86"/>
                <a:gd name="T48" fmla="*/ 14 w 67"/>
                <a:gd name="T49" fmla="*/ 1 h 86"/>
                <a:gd name="T50" fmla="*/ 11 w 67"/>
                <a:gd name="T51" fmla="*/ 3 h 86"/>
                <a:gd name="T52" fmla="*/ 6 w 67"/>
                <a:gd name="T53" fmla="*/ 3 h 86"/>
                <a:gd name="T54" fmla="*/ 0 w 67"/>
                <a:gd name="T55" fmla="*/ 5 h 86"/>
                <a:gd name="T56" fmla="*/ 10 w 67"/>
                <a:gd name="T57" fmla="*/ 20 h 86"/>
                <a:gd name="T58" fmla="*/ 16 w 67"/>
                <a:gd name="T59" fmla="*/ 29 h 86"/>
                <a:gd name="T60" fmla="*/ 22 w 67"/>
                <a:gd name="T61" fmla="*/ 38 h 86"/>
                <a:gd name="T62" fmla="*/ 30 w 67"/>
                <a:gd name="T63" fmla="*/ 55 h 86"/>
                <a:gd name="T64" fmla="*/ 28 w 67"/>
                <a:gd name="T65" fmla="*/ 65 h 86"/>
                <a:gd name="T66" fmla="*/ 28 w 67"/>
                <a:gd name="T67" fmla="*/ 81 h 86"/>
                <a:gd name="T68" fmla="*/ 35 w 67"/>
                <a:gd name="T69" fmla="*/ 8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7" h="86">
                  <a:moveTo>
                    <a:pt x="35" y="85"/>
                  </a:moveTo>
                  <a:cubicBezTo>
                    <a:pt x="36" y="83"/>
                    <a:pt x="36" y="83"/>
                    <a:pt x="35" y="82"/>
                  </a:cubicBezTo>
                  <a:cubicBezTo>
                    <a:pt x="36" y="81"/>
                    <a:pt x="37" y="79"/>
                    <a:pt x="39" y="77"/>
                  </a:cubicBezTo>
                  <a:cubicBezTo>
                    <a:pt x="40" y="76"/>
                    <a:pt x="39" y="74"/>
                    <a:pt x="40" y="73"/>
                  </a:cubicBezTo>
                  <a:cubicBezTo>
                    <a:pt x="41" y="72"/>
                    <a:pt x="42" y="73"/>
                    <a:pt x="43" y="72"/>
                  </a:cubicBezTo>
                  <a:cubicBezTo>
                    <a:pt x="44" y="72"/>
                    <a:pt x="43" y="72"/>
                    <a:pt x="44" y="70"/>
                  </a:cubicBezTo>
                  <a:cubicBezTo>
                    <a:pt x="44" y="70"/>
                    <a:pt x="45" y="68"/>
                    <a:pt x="45" y="67"/>
                  </a:cubicBezTo>
                  <a:cubicBezTo>
                    <a:pt x="45" y="66"/>
                    <a:pt x="44" y="66"/>
                    <a:pt x="44" y="65"/>
                  </a:cubicBezTo>
                  <a:cubicBezTo>
                    <a:pt x="43" y="64"/>
                    <a:pt x="43" y="61"/>
                    <a:pt x="43" y="60"/>
                  </a:cubicBezTo>
                  <a:cubicBezTo>
                    <a:pt x="44" y="59"/>
                    <a:pt x="47" y="56"/>
                    <a:pt x="48" y="57"/>
                  </a:cubicBezTo>
                  <a:cubicBezTo>
                    <a:pt x="50" y="57"/>
                    <a:pt x="48" y="59"/>
                    <a:pt x="49" y="61"/>
                  </a:cubicBezTo>
                  <a:cubicBezTo>
                    <a:pt x="50" y="62"/>
                    <a:pt x="51" y="60"/>
                    <a:pt x="51" y="59"/>
                  </a:cubicBezTo>
                  <a:cubicBezTo>
                    <a:pt x="51" y="61"/>
                    <a:pt x="54" y="59"/>
                    <a:pt x="54" y="58"/>
                  </a:cubicBezTo>
                  <a:cubicBezTo>
                    <a:pt x="54" y="59"/>
                    <a:pt x="56" y="61"/>
                    <a:pt x="57" y="61"/>
                  </a:cubicBezTo>
                  <a:cubicBezTo>
                    <a:pt x="58" y="61"/>
                    <a:pt x="59" y="59"/>
                    <a:pt x="59" y="58"/>
                  </a:cubicBezTo>
                  <a:cubicBezTo>
                    <a:pt x="59" y="58"/>
                    <a:pt x="61" y="61"/>
                    <a:pt x="61" y="61"/>
                  </a:cubicBezTo>
                  <a:cubicBezTo>
                    <a:pt x="62" y="62"/>
                    <a:pt x="66" y="61"/>
                    <a:pt x="67" y="60"/>
                  </a:cubicBezTo>
                  <a:cubicBezTo>
                    <a:pt x="66" y="59"/>
                    <a:pt x="64" y="58"/>
                    <a:pt x="63" y="57"/>
                  </a:cubicBezTo>
                  <a:cubicBezTo>
                    <a:pt x="63" y="54"/>
                    <a:pt x="64" y="50"/>
                    <a:pt x="62" y="48"/>
                  </a:cubicBezTo>
                  <a:cubicBezTo>
                    <a:pt x="61" y="47"/>
                    <a:pt x="60" y="47"/>
                    <a:pt x="60" y="47"/>
                  </a:cubicBezTo>
                  <a:cubicBezTo>
                    <a:pt x="59" y="46"/>
                    <a:pt x="57" y="45"/>
                    <a:pt x="56" y="45"/>
                  </a:cubicBezTo>
                  <a:cubicBezTo>
                    <a:pt x="57" y="44"/>
                    <a:pt x="57" y="43"/>
                    <a:pt x="56" y="42"/>
                  </a:cubicBezTo>
                  <a:cubicBezTo>
                    <a:pt x="56" y="41"/>
                    <a:pt x="55" y="41"/>
                    <a:pt x="55" y="41"/>
                  </a:cubicBezTo>
                  <a:cubicBezTo>
                    <a:pt x="54" y="40"/>
                    <a:pt x="55" y="40"/>
                    <a:pt x="55" y="38"/>
                  </a:cubicBezTo>
                  <a:cubicBezTo>
                    <a:pt x="55" y="38"/>
                    <a:pt x="56" y="35"/>
                    <a:pt x="56" y="35"/>
                  </a:cubicBezTo>
                  <a:cubicBezTo>
                    <a:pt x="55" y="33"/>
                    <a:pt x="55" y="34"/>
                    <a:pt x="54" y="34"/>
                  </a:cubicBezTo>
                  <a:cubicBezTo>
                    <a:pt x="52" y="34"/>
                    <a:pt x="52" y="34"/>
                    <a:pt x="51" y="33"/>
                  </a:cubicBezTo>
                  <a:cubicBezTo>
                    <a:pt x="50" y="31"/>
                    <a:pt x="50" y="31"/>
                    <a:pt x="49" y="30"/>
                  </a:cubicBezTo>
                  <a:cubicBezTo>
                    <a:pt x="48" y="30"/>
                    <a:pt x="48" y="30"/>
                    <a:pt x="47" y="29"/>
                  </a:cubicBezTo>
                  <a:cubicBezTo>
                    <a:pt x="47" y="26"/>
                    <a:pt x="49" y="25"/>
                    <a:pt x="49" y="23"/>
                  </a:cubicBezTo>
                  <a:cubicBezTo>
                    <a:pt x="49" y="23"/>
                    <a:pt x="49" y="21"/>
                    <a:pt x="49" y="21"/>
                  </a:cubicBezTo>
                  <a:cubicBezTo>
                    <a:pt x="49" y="21"/>
                    <a:pt x="49" y="20"/>
                    <a:pt x="49" y="20"/>
                  </a:cubicBezTo>
                  <a:cubicBezTo>
                    <a:pt x="49" y="19"/>
                    <a:pt x="49" y="16"/>
                    <a:pt x="48" y="15"/>
                  </a:cubicBezTo>
                  <a:cubicBezTo>
                    <a:pt x="46" y="14"/>
                    <a:pt x="46" y="16"/>
                    <a:pt x="46" y="16"/>
                  </a:cubicBezTo>
                  <a:cubicBezTo>
                    <a:pt x="44" y="16"/>
                    <a:pt x="43" y="15"/>
                    <a:pt x="42" y="15"/>
                  </a:cubicBezTo>
                  <a:cubicBezTo>
                    <a:pt x="42" y="13"/>
                    <a:pt x="41" y="12"/>
                    <a:pt x="41" y="11"/>
                  </a:cubicBezTo>
                  <a:cubicBezTo>
                    <a:pt x="40" y="11"/>
                    <a:pt x="38" y="10"/>
                    <a:pt x="37" y="10"/>
                  </a:cubicBezTo>
                  <a:cubicBezTo>
                    <a:pt x="36" y="10"/>
                    <a:pt x="36" y="10"/>
                    <a:pt x="35" y="10"/>
                  </a:cubicBezTo>
                  <a:cubicBezTo>
                    <a:pt x="35" y="11"/>
                    <a:pt x="35" y="12"/>
                    <a:pt x="34" y="12"/>
                  </a:cubicBezTo>
                  <a:cubicBezTo>
                    <a:pt x="34" y="11"/>
                    <a:pt x="33" y="9"/>
                    <a:pt x="32" y="10"/>
                  </a:cubicBezTo>
                  <a:cubicBezTo>
                    <a:pt x="32" y="9"/>
                    <a:pt x="32" y="8"/>
                    <a:pt x="32" y="7"/>
                  </a:cubicBezTo>
                  <a:cubicBezTo>
                    <a:pt x="31" y="7"/>
                    <a:pt x="30" y="8"/>
                    <a:pt x="29" y="7"/>
                  </a:cubicBezTo>
                  <a:cubicBezTo>
                    <a:pt x="29" y="7"/>
                    <a:pt x="29" y="7"/>
                    <a:pt x="29" y="6"/>
                  </a:cubicBezTo>
                  <a:cubicBezTo>
                    <a:pt x="28" y="6"/>
                    <a:pt x="28" y="6"/>
                    <a:pt x="28" y="7"/>
                  </a:cubicBezTo>
                  <a:cubicBezTo>
                    <a:pt x="27" y="6"/>
                    <a:pt x="27" y="5"/>
                    <a:pt x="27" y="5"/>
                  </a:cubicBezTo>
                  <a:cubicBezTo>
                    <a:pt x="26" y="4"/>
                    <a:pt x="25" y="5"/>
                    <a:pt x="24" y="4"/>
                  </a:cubicBezTo>
                  <a:cubicBezTo>
                    <a:pt x="23" y="4"/>
                    <a:pt x="23" y="2"/>
                    <a:pt x="21" y="1"/>
                  </a:cubicBezTo>
                  <a:cubicBezTo>
                    <a:pt x="20" y="1"/>
                    <a:pt x="20" y="1"/>
                    <a:pt x="19" y="1"/>
                  </a:cubicBezTo>
                  <a:cubicBezTo>
                    <a:pt x="19" y="1"/>
                    <a:pt x="17" y="0"/>
                    <a:pt x="17" y="0"/>
                  </a:cubicBezTo>
                  <a:cubicBezTo>
                    <a:pt x="16" y="0"/>
                    <a:pt x="16" y="1"/>
                    <a:pt x="14" y="1"/>
                  </a:cubicBezTo>
                  <a:cubicBezTo>
                    <a:pt x="14" y="2"/>
                    <a:pt x="13" y="1"/>
                    <a:pt x="13" y="1"/>
                  </a:cubicBezTo>
                  <a:cubicBezTo>
                    <a:pt x="12" y="2"/>
                    <a:pt x="11" y="2"/>
                    <a:pt x="11" y="3"/>
                  </a:cubicBezTo>
                  <a:cubicBezTo>
                    <a:pt x="9" y="3"/>
                    <a:pt x="8" y="2"/>
                    <a:pt x="7" y="2"/>
                  </a:cubicBezTo>
                  <a:cubicBezTo>
                    <a:pt x="6" y="2"/>
                    <a:pt x="6" y="3"/>
                    <a:pt x="6" y="3"/>
                  </a:cubicBezTo>
                  <a:cubicBezTo>
                    <a:pt x="4" y="4"/>
                    <a:pt x="5" y="3"/>
                    <a:pt x="4" y="3"/>
                  </a:cubicBezTo>
                  <a:cubicBezTo>
                    <a:pt x="2" y="3"/>
                    <a:pt x="1" y="3"/>
                    <a:pt x="0" y="5"/>
                  </a:cubicBezTo>
                  <a:cubicBezTo>
                    <a:pt x="4" y="7"/>
                    <a:pt x="7" y="11"/>
                    <a:pt x="8" y="14"/>
                  </a:cubicBezTo>
                  <a:cubicBezTo>
                    <a:pt x="9" y="16"/>
                    <a:pt x="10" y="18"/>
                    <a:pt x="10" y="20"/>
                  </a:cubicBezTo>
                  <a:cubicBezTo>
                    <a:pt x="11" y="22"/>
                    <a:pt x="12" y="24"/>
                    <a:pt x="13" y="25"/>
                  </a:cubicBezTo>
                  <a:cubicBezTo>
                    <a:pt x="14" y="27"/>
                    <a:pt x="15" y="28"/>
                    <a:pt x="16" y="29"/>
                  </a:cubicBezTo>
                  <a:cubicBezTo>
                    <a:pt x="17" y="30"/>
                    <a:pt x="17" y="32"/>
                    <a:pt x="18" y="33"/>
                  </a:cubicBezTo>
                  <a:cubicBezTo>
                    <a:pt x="19" y="35"/>
                    <a:pt x="21" y="36"/>
                    <a:pt x="22" y="38"/>
                  </a:cubicBezTo>
                  <a:cubicBezTo>
                    <a:pt x="23" y="40"/>
                    <a:pt x="24" y="41"/>
                    <a:pt x="26" y="43"/>
                  </a:cubicBezTo>
                  <a:cubicBezTo>
                    <a:pt x="28" y="45"/>
                    <a:pt x="30" y="51"/>
                    <a:pt x="30" y="55"/>
                  </a:cubicBezTo>
                  <a:cubicBezTo>
                    <a:pt x="30" y="57"/>
                    <a:pt x="30" y="59"/>
                    <a:pt x="30" y="61"/>
                  </a:cubicBezTo>
                  <a:cubicBezTo>
                    <a:pt x="29" y="62"/>
                    <a:pt x="28" y="63"/>
                    <a:pt x="28" y="65"/>
                  </a:cubicBezTo>
                  <a:cubicBezTo>
                    <a:pt x="27" y="69"/>
                    <a:pt x="27" y="72"/>
                    <a:pt x="28" y="76"/>
                  </a:cubicBezTo>
                  <a:cubicBezTo>
                    <a:pt x="28" y="78"/>
                    <a:pt x="29" y="79"/>
                    <a:pt x="28" y="81"/>
                  </a:cubicBezTo>
                  <a:cubicBezTo>
                    <a:pt x="27" y="84"/>
                    <a:pt x="27" y="84"/>
                    <a:pt x="29" y="86"/>
                  </a:cubicBezTo>
                  <a:cubicBezTo>
                    <a:pt x="31" y="85"/>
                    <a:pt x="33" y="85"/>
                    <a:pt x="35" y="85"/>
                  </a:cubicBezTo>
                  <a:cubicBezTo>
                    <a:pt x="35" y="85"/>
                    <a:pt x="33" y="85"/>
                    <a:pt x="35" y="85"/>
                  </a:cubicBezTo>
                  <a:close/>
                </a:path>
              </a:pathLst>
            </a:custGeom>
            <a:solidFill>
              <a:srgbClr val="13B9D1"/>
            </a:solidFill>
            <a:ln w="7938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Freeform 32">
              <a:extLst>
                <a:ext uri="{FF2B5EF4-FFF2-40B4-BE49-F238E27FC236}">
                  <a16:creationId xmlns:a16="http://schemas.microsoft.com/office/drawing/2014/main" id="{428BABCE-A8BA-D3E9-A80C-0C65059EE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7363" y="6292850"/>
              <a:ext cx="26988" cy="15875"/>
            </a:xfrm>
            <a:custGeom>
              <a:avLst/>
              <a:gdLst>
                <a:gd name="T0" fmla="*/ 1 w 7"/>
                <a:gd name="T1" fmla="*/ 2 h 4"/>
                <a:gd name="T2" fmla="*/ 1 w 7"/>
                <a:gd name="T3" fmla="*/ 1 h 4"/>
                <a:gd name="T4" fmla="*/ 1 w 7"/>
                <a:gd name="T5" fmla="*/ 1 h 4"/>
                <a:gd name="T6" fmla="*/ 0 w 7"/>
                <a:gd name="T7" fmla="*/ 0 h 4"/>
                <a:gd name="T8" fmla="*/ 1 w 7"/>
                <a:gd name="T9" fmla="*/ 0 h 4"/>
                <a:gd name="T10" fmla="*/ 1 w 7"/>
                <a:gd name="T11" fmla="*/ 0 h 4"/>
                <a:gd name="T12" fmla="*/ 2 w 7"/>
                <a:gd name="T13" fmla="*/ 0 h 4"/>
                <a:gd name="T14" fmla="*/ 2 w 7"/>
                <a:gd name="T15" fmla="*/ 0 h 4"/>
                <a:gd name="T16" fmla="*/ 3 w 7"/>
                <a:gd name="T17" fmla="*/ 0 h 4"/>
                <a:gd name="T18" fmla="*/ 3 w 7"/>
                <a:gd name="T19" fmla="*/ 0 h 4"/>
                <a:gd name="T20" fmla="*/ 4 w 7"/>
                <a:gd name="T21" fmla="*/ 0 h 4"/>
                <a:gd name="T22" fmla="*/ 5 w 7"/>
                <a:gd name="T23" fmla="*/ 1 h 4"/>
                <a:gd name="T24" fmla="*/ 5 w 7"/>
                <a:gd name="T25" fmla="*/ 1 h 4"/>
                <a:gd name="T26" fmla="*/ 5 w 7"/>
                <a:gd name="T27" fmla="*/ 1 h 4"/>
                <a:gd name="T28" fmla="*/ 6 w 7"/>
                <a:gd name="T29" fmla="*/ 1 h 4"/>
                <a:gd name="T30" fmla="*/ 6 w 7"/>
                <a:gd name="T31" fmla="*/ 1 h 4"/>
                <a:gd name="T32" fmla="*/ 6 w 7"/>
                <a:gd name="T33" fmla="*/ 2 h 4"/>
                <a:gd name="T34" fmla="*/ 7 w 7"/>
                <a:gd name="T35" fmla="*/ 2 h 4"/>
                <a:gd name="T36" fmla="*/ 7 w 7"/>
                <a:gd name="T37" fmla="*/ 2 h 4"/>
                <a:gd name="T38" fmla="*/ 6 w 7"/>
                <a:gd name="T39" fmla="*/ 3 h 4"/>
                <a:gd name="T40" fmla="*/ 5 w 7"/>
                <a:gd name="T41" fmla="*/ 3 h 4"/>
                <a:gd name="T42" fmla="*/ 5 w 7"/>
                <a:gd name="T43" fmla="*/ 3 h 4"/>
                <a:gd name="T44" fmla="*/ 5 w 7"/>
                <a:gd name="T45" fmla="*/ 3 h 4"/>
                <a:gd name="T46" fmla="*/ 4 w 7"/>
                <a:gd name="T47" fmla="*/ 3 h 4"/>
                <a:gd name="T48" fmla="*/ 4 w 7"/>
                <a:gd name="T49" fmla="*/ 3 h 4"/>
                <a:gd name="T50" fmla="*/ 3 w 7"/>
                <a:gd name="T51" fmla="*/ 3 h 4"/>
                <a:gd name="T52" fmla="*/ 2 w 7"/>
                <a:gd name="T53" fmla="*/ 3 h 4"/>
                <a:gd name="T54" fmla="*/ 2 w 7"/>
                <a:gd name="T55" fmla="*/ 3 h 4"/>
                <a:gd name="T56" fmla="*/ 2 w 7"/>
                <a:gd name="T57" fmla="*/ 3 h 4"/>
                <a:gd name="T58" fmla="*/ 2 w 7"/>
                <a:gd name="T59" fmla="*/ 2 h 4"/>
                <a:gd name="T60" fmla="*/ 1 w 7"/>
                <a:gd name="T6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" h="4">
                  <a:moveTo>
                    <a:pt x="1" y="2"/>
                  </a:moveTo>
                  <a:cubicBezTo>
                    <a:pt x="0" y="2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6" y="2"/>
                    <a:pt x="6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3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 w="7938" cap="rnd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Freeform 33">
              <a:extLst>
                <a:ext uri="{FF2B5EF4-FFF2-40B4-BE49-F238E27FC236}">
                  <a16:creationId xmlns:a16="http://schemas.microsoft.com/office/drawing/2014/main" id="{1A046C36-075D-8329-8596-D2A65D52C4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1175" y="6305550"/>
              <a:ext cx="7938" cy="3175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0 w 2"/>
                <a:gd name="T5" fmla="*/ 0 h 1"/>
                <a:gd name="T6" fmla="*/ 1 w 2"/>
                <a:gd name="T7" fmla="*/ 0 h 1"/>
                <a:gd name="T8" fmla="*/ 1 w 2"/>
                <a:gd name="T9" fmla="*/ 0 h 1"/>
                <a:gd name="T10" fmla="*/ 1 w 2"/>
                <a:gd name="T11" fmla="*/ 0 h 1"/>
                <a:gd name="T12" fmla="*/ 1 w 2"/>
                <a:gd name="T13" fmla="*/ 0 h 1"/>
                <a:gd name="T14" fmla="*/ 1 w 2"/>
                <a:gd name="T15" fmla="*/ 1 h 1"/>
                <a:gd name="T16" fmla="*/ 1 w 2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 w="7938" cap="rnd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Freeform 41">
              <a:extLst>
                <a:ext uri="{FF2B5EF4-FFF2-40B4-BE49-F238E27FC236}">
                  <a16:creationId xmlns:a16="http://schemas.microsoft.com/office/drawing/2014/main" id="{AC097076-92BD-74EC-4AFC-83F9E6D44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9775" y="4765675"/>
              <a:ext cx="509588" cy="304800"/>
            </a:xfrm>
            <a:custGeom>
              <a:avLst/>
              <a:gdLst>
                <a:gd name="T0" fmla="*/ 23 w 134"/>
                <a:gd name="T1" fmla="*/ 70 h 80"/>
                <a:gd name="T2" fmla="*/ 28 w 134"/>
                <a:gd name="T3" fmla="*/ 76 h 80"/>
                <a:gd name="T4" fmla="*/ 47 w 134"/>
                <a:gd name="T5" fmla="*/ 78 h 80"/>
                <a:gd name="T6" fmla="*/ 57 w 134"/>
                <a:gd name="T7" fmla="*/ 74 h 80"/>
                <a:gd name="T8" fmla="*/ 65 w 134"/>
                <a:gd name="T9" fmla="*/ 71 h 80"/>
                <a:gd name="T10" fmla="*/ 71 w 134"/>
                <a:gd name="T11" fmla="*/ 69 h 80"/>
                <a:gd name="T12" fmla="*/ 83 w 134"/>
                <a:gd name="T13" fmla="*/ 70 h 80"/>
                <a:gd name="T14" fmla="*/ 89 w 134"/>
                <a:gd name="T15" fmla="*/ 70 h 80"/>
                <a:gd name="T16" fmla="*/ 97 w 134"/>
                <a:gd name="T17" fmla="*/ 66 h 80"/>
                <a:gd name="T18" fmla="*/ 101 w 134"/>
                <a:gd name="T19" fmla="*/ 59 h 80"/>
                <a:gd name="T20" fmla="*/ 105 w 134"/>
                <a:gd name="T21" fmla="*/ 54 h 80"/>
                <a:gd name="T22" fmla="*/ 109 w 134"/>
                <a:gd name="T23" fmla="*/ 43 h 80"/>
                <a:gd name="T24" fmla="*/ 113 w 134"/>
                <a:gd name="T25" fmla="*/ 36 h 80"/>
                <a:gd name="T26" fmla="*/ 117 w 134"/>
                <a:gd name="T27" fmla="*/ 30 h 80"/>
                <a:gd name="T28" fmla="*/ 121 w 134"/>
                <a:gd name="T29" fmla="*/ 24 h 80"/>
                <a:gd name="T30" fmla="*/ 124 w 134"/>
                <a:gd name="T31" fmla="*/ 23 h 80"/>
                <a:gd name="T32" fmla="*/ 133 w 134"/>
                <a:gd name="T33" fmla="*/ 16 h 80"/>
                <a:gd name="T34" fmla="*/ 129 w 134"/>
                <a:gd name="T35" fmla="*/ 14 h 80"/>
                <a:gd name="T36" fmla="*/ 123 w 134"/>
                <a:gd name="T37" fmla="*/ 9 h 80"/>
                <a:gd name="T38" fmla="*/ 118 w 134"/>
                <a:gd name="T39" fmla="*/ 4 h 80"/>
                <a:gd name="T40" fmla="*/ 111 w 134"/>
                <a:gd name="T41" fmla="*/ 5 h 80"/>
                <a:gd name="T42" fmla="*/ 102 w 134"/>
                <a:gd name="T43" fmla="*/ 0 h 80"/>
                <a:gd name="T44" fmla="*/ 97 w 134"/>
                <a:gd name="T45" fmla="*/ 2 h 80"/>
                <a:gd name="T46" fmla="*/ 87 w 134"/>
                <a:gd name="T47" fmla="*/ 1 h 80"/>
                <a:gd name="T48" fmla="*/ 81 w 134"/>
                <a:gd name="T49" fmla="*/ 9 h 80"/>
                <a:gd name="T50" fmla="*/ 68 w 134"/>
                <a:gd name="T51" fmla="*/ 11 h 80"/>
                <a:gd name="T52" fmla="*/ 54 w 134"/>
                <a:gd name="T53" fmla="*/ 15 h 80"/>
                <a:gd name="T54" fmla="*/ 48 w 134"/>
                <a:gd name="T55" fmla="*/ 22 h 80"/>
                <a:gd name="T56" fmla="*/ 30 w 134"/>
                <a:gd name="T57" fmla="*/ 21 h 80"/>
                <a:gd name="T58" fmla="*/ 18 w 134"/>
                <a:gd name="T59" fmla="*/ 25 h 80"/>
                <a:gd name="T60" fmla="*/ 10 w 134"/>
                <a:gd name="T61" fmla="*/ 23 h 80"/>
                <a:gd name="T62" fmla="*/ 12 w 134"/>
                <a:gd name="T63" fmla="*/ 31 h 80"/>
                <a:gd name="T64" fmla="*/ 8 w 134"/>
                <a:gd name="T65" fmla="*/ 36 h 80"/>
                <a:gd name="T66" fmla="*/ 8 w 134"/>
                <a:gd name="T67" fmla="*/ 42 h 80"/>
                <a:gd name="T68" fmla="*/ 0 w 134"/>
                <a:gd name="T69" fmla="*/ 49 h 80"/>
                <a:gd name="T70" fmla="*/ 5 w 134"/>
                <a:gd name="T71" fmla="*/ 53 h 80"/>
                <a:gd name="T72" fmla="*/ 6 w 134"/>
                <a:gd name="T73" fmla="*/ 56 h 80"/>
                <a:gd name="T74" fmla="*/ 8 w 134"/>
                <a:gd name="T75" fmla="*/ 5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4" h="80">
                  <a:moveTo>
                    <a:pt x="17" y="65"/>
                  </a:moveTo>
                  <a:cubicBezTo>
                    <a:pt x="18" y="68"/>
                    <a:pt x="20" y="69"/>
                    <a:pt x="23" y="70"/>
                  </a:cubicBezTo>
                  <a:cubicBezTo>
                    <a:pt x="24" y="71"/>
                    <a:pt x="24" y="73"/>
                    <a:pt x="25" y="74"/>
                  </a:cubicBezTo>
                  <a:cubicBezTo>
                    <a:pt x="26" y="75"/>
                    <a:pt x="27" y="75"/>
                    <a:pt x="28" y="76"/>
                  </a:cubicBezTo>
                  <a:cubicBezTo>
                    <a:pt x="32" y="78"/>
                    <a:pt x="34" y="79"/>
                    <a:pt x="38" y="79"/>
                  </a:cubicBezTo>
                  <a:cubicBezTo>
                    <a:pt x="42" y="79"/>
                    <a:pt x="44" y="80"/>
                    <a:pt x="47" y="78"/>
                  </a:cubicBezTo>
                  <a:cubicBezTo>
                    <a:pt x="49" y="77"/>
                    <a:pt x="51" y="77"/>
                    <a:pt x="54" y="76"/>
                  </a:cubicBezTo>
                  <a:cubicBezTo>
                    <a:pt x="55" y="75"/>
                    <a:pt x="56" y="74"/>
                    <a:pt x="57" y="74"/>
                  </a:cubicBezTo>
                  <a:cubicBezTo>
                    <a:pt x="59" y="73"/>
                    <a:pt x="59" y="74"/>
                    <a:pt x="61" y="74"/>
                  </a:cubicBezTo>
                  <a:cubicBezTo>
                    <a:pt x="63" y="74"/>
                    <a:pt x="64" y="72"/>
                    <a:pt x="65" y="71"/>
                  </a:cubicBezTo>
                  <a:cubicBezTo>
                    <a:pt x="66" y="71"/>
                    <a:pt x="66" y="70"/>
                    <a:pt x="67" y="69"/>
                  </a:cubicBezTo>
                  <a:cubicBezTo>
                    <a:pt x="69" y="68"/>
                    <a:pt x="70" y="69"/>
                    <a:pt x="71" y="69"/>
                  </a:cubicBezTo>
                  <a:cubicBezTo>
                    <a:pt x="72" y="69"/>
                    <a:pt x="74" y="70"/>
                    <a:pt x="74" y="69"/>
                  </a:cubicBezTo>
                  <a:cubicBezTo>
                    <a:pt x="77" y="69"/>
                    <a:pt x="80" y="70"/>
                    <a:pt x="83" y="70"/>
                  </a:cubicBezTo>
                  <a:cubicBezTo>
                    <a:pt x="84" y="70"/>
                    <a:pt x="85" y="69"/>
                    <a:pt x="87" y="69"/>
                  </a:cubicBezTo>
                  <a:cubicBezTo>
                    <a:pt x="87" y="69"/>
                    <a:pt x="88" y="70"/>
                    <a:pt x="89" y="70"/>
                  </a:cubicBezTo>
                  <a:cubicBezTo>
                    <a:pt x="91" y="70"/>
                    <a:pt x="91" y="67"/>
                    <a:pt x="93" y="66"/>
                  </a:cubicBezTo>
                  <a:cubicBezTo>
                    <a:pt x="94" y="65"/>
                    <a:pt x="95" y="68"/>
                    <a:pt x="97" y="66"/>
                  </a:cubicBezTo>
                  <a:cubicBezTo>
                    <a:pt x="98" y="66"/>
                    <a:pt x="101" y="62"/>
                    <a:pt x="101" y="61"/>
                  </a:cubicBezTo>
                  <a:cubicBezTo>
                    <a:pt x="101" y="61"/>
                    <a:pt x="101" y="60"/>
                    <a:pt x="101" y="59"/>
                  </a:cubicBezTo>
                  <a:cubicBezTo>
                    <a:pt x="101" y="57"/>
                    <a:pt x="102" y="57"/>
                    <a:pt x="103" y="56"/>
                  </a:cubicBezTo>
                  <a:cubicBezTo>
                    <a:pt x="103" y="55"/>
                    <a:pt x="104" y="55"/>
                    <a:pt x="105" y="54"/>
                  </a:cubicBezTo>
                  <a:cubicBezTo>
                    <a:pt x="106" y="52"/>
                    <a:pt x="106" y="52"/>
                    <a:pt x="106" y="50"/>
                  </a:cubicBezTo>
                  <a:cubicBezTo>
                    <a:pt x="107" y="49"/>
                    <a:pt x="110" y="45"/>
                    <a:pt x="109" y="43"/>
                  </a:cubicBezTo>
                  <a:cubicBezTo>
                    <a:pt x="110" y="42"/>
                    <a:pt x="112" y="42"/>
                    <a:pt x="112" y="40"/>
                  </a:cubicBezTo>
                  <a:cubicBezTo>
                    <a:pt x="113" y="39"/>
                    <a:pt x="113" y="38"/>
                    <a:pt x="113" y="36"/>
                  </a:cubicBezTo>
                  <a:cubicBezTo>
                    <a:pt x="114" y="35"/>
                    <a:pt x="115" y="35"/>
                    <a:pt x="116" y="33"/>
                  </a:cubicBezTo>
                  <a:cubicBezTo>
                    <a:pt x="116" y="32"/>
                    <a:pt x="115" y="31"/>
                    <a:pt x="117" y="30"/>
                  </a:cubicBezTo>
                  <a:cubicBezTo>
                    <a:pt x="117" y="29"/>
                    <a:pt x="118" y="28"/>
                    <a:pt x="119" y="27"/>
                  </a:cubicBezTo>
                  <a:cubicBezTo>
                    <a:pt x="120" y="26"/>
                    <a:pt x="120" y="25"/>
                    <a:pt x="121" y="24"/>
                  </a:cubicBezTo>
                  <a:cubicBezTo>
                    <a:pt x="122" y="24"/>
                    <a:pt x="122" y="24"/>
                    <a:pt x="123" y="24"/>
                  </a:cubicBezTo>
                  <a:cubicBezTo>
                    <a:pt x="123" y="23"/>
                    <a:pt x="124" y="23"/>
                    <a:pt x="124" y="23"/>
                  </a:cubicBezTo>
                  <a:cubicBezTo>
                    <a:pt x="126" y="22"/>
                    <a:pt x="127" y="23"/>
                    <a:pt x="128" y="22"/>
                  </a:cubicBezTo>
                  <a:cubicBezTo>
                    <a:pt x="131" y="22"/>
                    <a:pt x="134" y="19"/>
                    <a:pt x="133" y="16"/>
                  </a:cubicBezTo>
                  <a:cubicBezTo>
                    <a:pt x="133" y="15"/>
                    <a:pt x="133" y="14"/>
                    <a:pt x="132" y="13"/>
                  </a:cubicBezTo>
                  <a:cubicBezTo>
                    <a:pt x="130" y="13"/>
                    <a:pt x="130" y="14"/>
                    <a:pt x="129" y="14"/>
                  </a:cubicBezTo>
                  <a:cubicBezTo>
                    <a:pt x="127" y="13"/>
                    <a:pt x="127" y="12"/>
                    <a:pt x="126" y="10"/>
                  </a:cubicBezTo>
                  <a:cubicBezTo>
                    <a:pt x="126" y="9"/>
                    <a:pt x="125" y="10"/>
                    <a:pt x="123" y="9"/>
                  </a:cubicBezTo>
                  <a:cubicBezTo>
                    <a:pt x="122" y="9"/>
                    <a:pt x="122" y="8"/>
                    <a:pt x="121" y="7"/>
                  </a:cubicBezTo>
                  <a:cubicBezTo>
                    <a:pt x="120" y="5"/>
                    <a:pt x="120" y="4"/>
                    <a:pt x="118" y="4"/>
                  </a:cubicBezTo>
                  <a:cubicBezTo>
                    <a:pt x="118" y="4"/>
                    <a:pt x="118" y="4"/>
                    <a:pt x="118" y="4"/>
                  </a:cubicBezTo>
                  <a:cubicBezTo>
                    <a:pt x="115" y="5"/>
                    <a:pt x="113" y="7"/>
                    <a:pt x="111" y="5"/>
                  </a:cubicBezTo>
                  <a:cubicBezTo>
                    <a:pt x="109" y="3"/>
                    <a:pt x="107" y="2"/>
                    <a:pt x="106" y="0"/>
                  </a:cubicBezTo>
                  <a:cubicBezTo>
                    <a:pt x="105" y="0"/>
                    <a:pt x="103" y="0"/>
                    <a:pt x="102" y="0"/>
                  </a:cubicBezTo>
                  <a:cubicBezTo>
                    <a:pt x="102" y="1"/>
                    <a:pt x="102" y="1"/>
                    <a:pt x="101" y="2"/>
                  </a:cubicBezTo>
                  <a:cubicBezTo>
                    <a:pt x="100" y="2"/>
                    <a:pt x="98" y="2"/>
                    <a:pt x="97" y="2"/>
                  </a:cubicBezTo>
                  <a:cubicBezTo>
                    <a:pt x="96" y="1"/>
                    <a:pt x="94" y="0"/>
                    <a:pt x="93" y="0"/>
                  </a:cubicBezTo>
                  <a:cubicBezTo>
                    <a:pt x="90" y="0"/>
                    <a:pt x="89" y="1"/>
                    <a:pt x="87" y="1"/>
                  </a:cubicBezTo>
                  <a:cubicBezTo>
                    <a:pt x="86" y="2"/>
                    <a:pt x="84" y="4"/>
                    <a:pt x="84" y="5"/>
                  </a:cubicBezTo>
                  <a:cubicBezTo>
                    <a:pt x="83" y="7"/>
                    <a:pt x="83" y="8"/>
                    <a:pt x="81" y="9"/>
                  </a:cubicBezTo>
                  <a:cubicBezTo>
                    <a:pt x="77" y="11"/>
                    <a:pt x="74" y="13"/>
                    <a:pt x="71" y="11"/>
                  </a:cubicBezTo>
                  <a:cubicBezTo>
                    <a:pt x="69" y="10"/>
                    <a:pt x="69" y="9"/>
                    <a:pt x="68" y="11"/>
                  </a:cubicBezTo>
                  <a:cubicBezTo>
                    <a:pt x="66" y="12"/>
                    <a:pt x="66" y="13"/>
                    <a:pt x="64" y="13"/>
                  </a:cubicBezTo>
                  <a:cubicBezTo>
                    <a:pt x="61" y="14"/>
                    <a:pt x="57" y="14"/>
                    <a:pt x="54" y="15"/>
                  </a:cubicBezTo>
                  <a:cubicBezTo>
                    <a:pt x="50" y="17"/>
                    <a:pt x="54" y="20"/>
                    <a:pt x="53" y="22"/>
                  </a:cubicBezTo>
                  <a:cubicBezTo>
                    <a:pt x="52" y="23"/>
                    <a:pt x="49" y="22"/>
                    <a:pt x="48" y="22"/>
                  </a:cubicBezTo>
                  <a:cubicBezTo>
                    <a:pt x="46" y="22"/>
                    <a:pt x="44" y="23"/>
                    <a:pt x="42" y="23"/>
                  </a:cubicBezTo>
                  <a:cubicBezTo>
                    <a:pt x="38" y="23"/>
                    <a:pt x="33" y="23"/>
                    <a:pt x="30" y="21"/>
                  </a:cubicBezTo>
                  <a:cubicBezTo>
                    <a:pt x="26" y="18"/>
                    <a:pt x="24" y="16"/>
                    <a:pt x="20" y="15"/>
                  </a:cubicBezTo>
                  <a:cubicBezTo>
                    <a:pt x="20" y="17"/>
                    <a:pt x="20" y="24"/>
                    <a:pt x="18" y="25"/>
                  </a:cubicBezTo>
                  <a:cubicBezTo>
                    <a:pt x="17" y="26"/>
                    <a:pt x="14" y="25"/>
                    <a:pt x="13" y="24"/>
                  </a:cubicBezTo>
                  <a:cubicBezTo>
                    <a:pt x="12" y="24"/>
                    <a:pt x="11" y="23"/>
                    <a:pt x="10" y="23"/>
                  </a:cubicBezTo>
                  <a:cubicBezTo>
                    <a:pt x="9" y="24"/>
                    <a:pt x="8" y="25"/>
                    <a:pt x="7" y="25"/>
                  </a:cubicBezTo>
                  <a:cubicBezTo>
                    <a:pt x="7" y="27"/>
                    <a:pt x="14" y="27"/>
                    <a:pt x="12" y="31"/>
                  </a:cubicBezTo>
                  <a:cubicBezTo>
                    <a:pt x="11" y="32"/>
                    <a:pt x="10" y="33"/>
                    <a:pt x="9" y="34"/>
                  </a:cubicBezTo>
                  <a:cubicBezTo>
                    <a:pt x="6" y="35"/>
                    <a:pt x="8" y="34"/>
                    <a:pt x="8" y="36"/>
                  </a:cubicBezTo>
                  <a:cubicBezTo>
                    <a:pt x="8" y="38"/>
                    <a:pt x="7" y="38"/>
                    <a:pt x="6" y="39"/>
                  </a:cubicBezTo>
                  <a:cubicBezTo>
                    <a:pt x="6" y="40"/>
                    <a:pt x="8" y="41"/>
                    <a:pt x="8" y="42"/>
                  </a:cubicBezTo>
                  <a:cubicBezTo>
                    <a:pt x="9" y="44"/>
                    <a:pt x="7" y="45"/>
                    <a:pt x="6" y="45"/>
                  </a:cubicBezTo>
                  <a:cubicBezTo>
                    <a:pt x="4" y="46"/>
                    <a:pt x="2" y="48"/>
                    <a:pt x="0" y="49"/>
                  </a:cubicBezTo>
                  <a:cubicBezTo>
                    <a:pt x="2" y="49"/>
                    <a:pt x="4" y="49"/>
                    <a:pt x="5" y="50"/>
                  </a:cubicBezTo>
                  <a:cubicBezTo>
                    <a:pt x="6" y="51"/>
                    <a:pt x="4" y="52"/>
                    <a:pt x="5" y="53"/>
                  </a:cubicBezTo>
                  <a:cubicBezTo>
                    <a:pt x="6" y="54"/>
                    <a:pt x="6" y="54"/>
                    <a:pt x="7" y="54"/>
                  </a:cubicBezTo>
                  <a:cubicBezTo>
                    <a:pt x="7" y="55"/>
                    <a:pt x="6" y="55"/>
                    <a:pt x="6" y="56"/>
                  </a:cubicBezTo>
                  <a:cubicBezTo>
                    <a:pt x="7" y="57"/>
                    <a:pt x="8" y="57"/>
                    <a:pt x="9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11" y="61"/>
                    <a:pt x="15" y="62"/>
                    <a:pt x="17" y="65"/>
                  </a:cubicBezTo>
                  <a:close/>
                </a:path>
              </a:pathLst>
            </a:custGeom>
            <a:solidFill>
              <a:srgbClr val="13B9D1"/>
            </a:solidFill>
            <a:ln w="7938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5" name="Freeform 50">
              <a:extLst>
                <a:ext uri="{FF2B5EF4-FFF2-40B4-BE49-F238E27FC236}">
                  <a16:creationId xmlns:a16="http://schemas.microsoft.com/office/drawing/2014/main" id="{32EBE67A-0768-2E01-990B-145AA2910C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4975" y="4475163"/>
              <a:ext cx="509588" cy="293687"/>
            </a:xfrm>
            <a:custGeom>
              <a:avLst/>
              <a:gdLst>
                <a:gd name="T0" fmla="*/ 49 w 134"/>
                <a:gd name="T1" fmla="*/ 74 h 77"/>
                <a:gd name="T2" fmla="*/ 54 w 134"/>
                <a:gd name="T3" fmla="*/ 72 h 77"/>
                <a:gd name="T4" fmla="*/ 59 w 134"/>
                <a:gd name="T5" fmla="*/ 63 h 77"/>
                <a:gd name="T6" fmla="*/ 72 w 134"/>
                <a:gd name="T7" fmla="*/ 67 h 77"/>
                <a:gd name="T8" fmla="*/ 82 w 134"/>
                <a:gd name="T9" fmla="*/ 70 h 77"/>
                <a:gd name="T10" fmla="*/ 94 w 134"/>
                <a:gd name="T11" fmla="*/ 71 h 77"/>
                <a:gd name="T12" fmla="*/ 100 w 134"/>
                <a:gd name="T13" fmla="*/ 68 h 77"/>
                <a:gd name="T14" fmla="*/ 117 w 134"/>
                <a:gd name="T15" fmla="*/ 63 h 77"/>
                <a:gd name="T16" fmla="*/ 124 w 134"/>
                <a:gd name="T17" fmla="*/ 53 h 77"/>
                <a:gd name="T18" fmla="*/ 131 w 134"/>
                <a:gd name="T19" fmla="*/ 48 h 77"/>
                <a:gd name="T20" fmla="*/ 132 w 134"/>
                <a:gd name="T21" fmla="*/ 43 h 77"/>
                <a:gd name="T22" fmla="*/ 127 w 134"/>
                <a:gd name="T23" fmla="*/ 35 h 77"/>
                <a:gd name="T24" fmla="*/ 120 w 134"/>
                <a:gd name="T25" fmla="*/ 32 h 77"/>
                <a:gd name="T26" fmla="*/ 112 w 134"/>
                <a:gd name="T27" fmla="*/ 30 h 77"/>
                <a:gd name="T28" fmla="*/ 113 w 134"/>
                <a:gd name="T29" fmla="*/ 23 h 77"/>
                <a:gd name="T30" fmla="*/ 101 w 134"/>
                <a:gd name="T31" fmla="*/ 21 h 77"/>
                <a:gd name="T32" fmla="*/ 97 w 134"/>
                <a:gd name="T33" fmla="*/ 24 h 77"/>
                <a:gd name="T34" fmla="*/ 89 w 134"/>
                <a:gd name="T35" fmla="*/ 28 h 77"/>
                <a:gd name="T36" fmla="*/ 86 w 134"/>
                <a:gd name="T37" fmla="*/ 22 h 77"/>
                <a:gd name="T38" fmla="*/ 87 w 134"/>
                <a:gd name="T39" fmla="*/ 14 h 77"/>
                <a:gd name="T40" fmla="*/ 75 w 134"/>
                <a:gd name="T41" fmla="*/ 10 h 77"/>
                <a:gd name="T42" fmla="*/ 64 w 134"/>
                <a:gd name="T43" fmla="*/ 5 h 77"/>
                <a:gd name="T44" fmla="*/ 56 w 134"/>
                <a:gd name="T45" fmla="*/ 6 h 77"/>
                <a:gd name="T46" fmla="*/ 44 w 134"/>
                <a:gd name="T47" fmla="*/ 1 h 77"/>
                <a:gd name="T48" fmla="*/ 39 w 134"/>
                <a:gd name="T49" fmla="*/ 8 h 77"/>
                <a:gd name="T50" fmla="*/ 28 w 134"/>
                <a:gd name="T51" fmla="*/ 14 h 77"/>
                <a:gd name="T52" fmla="*/ 22 w 134"/>
                <a:gd name="T53" fmla="*/ 17 h 77"/>
                <a:gd name="T54" fmla="*/ 11 w 134"/>
                <a:gd name="T55" fmla="*/ 20 h 77"/>
                <a:gd name="T56" fmla="*/ 5 w 134"/>
                <a:gd name="T57" fmla="*/ 27 h 77"/>
                <a:gd name="T58" fmla="*/ 4 w 134"/>
                <a:gd name="T59" fmla="*/ 28 h 77"/>
                <a:gd name="T60" fmla="*/ 10 w 134"/>
                <a:gd name="T61" fmla="*/ 43 h 77"/>
                <a:gd name="T62" fmla="*/ 15 w 134"/>
                <a:gd name="T63" fmla="*/ 52 h 77"/>
                <a:gd name="T64" fmla="*/ 21 w 134"/>
                <a:gd name="T65" fmla="*/ 57 h 77"/>
                <a:gd name="T66" fmla="*/ 26 w 134"/>
                <a:gd name="T67" fmla="*/ 60 h 77"/>
                <a:gd name="T68" fmla="*/ 35 w 134"/>
                <a:gd name="T69" fmla="*/ 71 h 77"/>
                <a:gd name="T70" fmla="*/ 41 w 134"/>
                <a:gd name="T71" fmla="*/ 7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4" h="77">
                  <a:moveTo>
                    <a:pt x="41" y="74"/>
                  </a:moveTo>
                  <a:cubicBezTo>
                    <a:pt x="43" y="77"/>
                    <a:pt x="46" y="74"/>
                    <a:pt x="49" y="74"/>
                  </a:cubicBezTo>
                  <a:cubicBezTo>
                    <a:pt x="50" y="74"/>
                    <a:pt x="51" y="75"/>
                    <a:pt x="52" y="75"/>
                  </a:cubicBezTo>
                  <a:cubicBezTo>
                    <a:pt x="53" y="74"/>
                    <a:pt x="54" y="73"/>
                    <a:pt x="54" y="72"/>
                  </a:cubicBezTo>
                  <a:cubicBezTo>
                    <a:pt x="56" y="70"/>
                    <a:pt x="58" y="69"/>
                    <a:pt x="58" y="66"/>
                  </a:cubicBezTo>
                  <a:cubicBezTo>
                    <a:pt x="58" y="65"/>
                    <a:pt x="58" y="64"/>
                    <a:pt x="59" y="63"/>
                  </a:cubicBezTo>
                  <a:cubicBezTo>
                    <a:pt x="60" y="63"/>
                    <a:pt x="62" y="63"/>
                    <a:pt x="63" y="64"/>
                  </a:cubicBezTo>
                  <a:cubicBezTo>
                    <a:pt x="66" y="62"/>
                    <a:pt x="69" y="66"/>
                    <a:pt x="72" y="67"/>
                  </a:cubicBezTo>
                  <a:cubicBezTo>
                    <a:pt x="74" y="67"/>
                    <a:pt x="75" y="67"/>
                    <a:pt x="77" y="68"/>
                  </a:cubicBezTo>
                  <a:cubicBezTo>
                    <a:pt x="78" y="69"/>
                    <a:pt x="80" y="70"/>
                    <a:pt x="82" y="70"/>
                  </a:cubicBezTo>
                  <a:cubicBezTo>
                    <a:pt x="85" y="71"/>
                    <a:pt x="87" y="68"/>
                    <a:pt x="90" y="69"/>
                  </a:cubicBezTo>
                  <a:cubicBezTo>
                    <a:pt x="91" y="70"/>
                    <a:pt x="92" y="71"/>
                    <a:pt x="94" y="71"/>
                  </a:cubicBezTo>
                  <a:cubicBezTo>
                    <a:pt x="96" y="71"/>
                    <a:pt x="96" y="73"/>
                    <a:pt x="97" y="73"/>
                  </a:cubicBezTo>
                  <a:cubicBezTo>
                    <a:pt x="99" y="72"/>
                    <a:pt x="98" y="69"/>
                    <a:pt x="100" y="68"/>
                  </a:cubicBezTo>
                  <a:cubicBezTo>
                    <a:pt x="102" y="66"/>
                    <a:pt x="105" y="68"/>
                    <a:pt x="107" y="68"/>
                  </a:cubicBezTo>
                  <a:cubicBezTo>
                    <a:pt x="111" y="68"/>
                    <a:pt x="114" y="65"/>
                    <a:pt x="117" y="63"/>
                  </a:cubicBezTo>
                  <a:cubicBezTo>
                    <a:pt x="119" y="61"/>
                    <a:pt x="119" y="59"/>
                    <a:pt x="120" y="57"/>
                  </a:cubicBezTo>
                  <a:cubicBezTo>
                    <a:pt x="121" y="54"/>
                    <a:pt x="123" y="54"/>
                    <a:pt x="124" y="53"/>
                  </a:cubicBezTo>
                  <a:cubicBezTo>
                    <a:pt x="126" y="52"/>
                    <a:pt x="126" y="49"/>
                    <a:pt x="128" y="48"/>
                  </a:cubicBezTo>
                  <a:cubicBezTo>
                    <a:pt x="129" y="48"/>
                    <a:pt x="130" y="48"/>
                    <a:pt x="131" y="48"/>
                  </a:cubicBezTo>
                  <a:cubicBezTo>
                    <a:pt x="132" y="48"/>
                    <a:pt x="133" y="47"/>
                    <a:pt x="134" y="47"/>
                  </a:cubicBezTo>
                  <a:cubicBezTo>
                    <a:pt x="134" y="46"/>
                    <a:pt x="133" y="44"/>
                    <a:pt x="132" y="43"/>
                  </a:cubicBezTo>
                  <a:cubicBezTo>
                    <a:pt x="132" y="42"/>
                    <a:pt x="130" y="42"/>
                    <a:pt x="130" y="41"/>
                  </a:cubicBezTo>
                  <a:cubicBezTo>
                    <a:pt x="128" y="39"/>
                    <a:pt x="129" y="36"/>
                    <a:pt x="127" y="35"/>
                  </a:cubicBezTo>
                  <a:cubicBezTo>
                    <a:pt x="126" y="34"/>
                    <a:pt x="125" y="34"/>
                    <a:pt x="124" y="34"/>
                  </a:cubicBezTo>
                  <a:cubicBezTo>
                    <a:pt x="122" y="33"/>
                    <a:pt x="121" y="32"/>
                    <a:pt x="120" y="32"/>
                  </a:cubicBezTo>
                  <a:cubicBezTo>
                    <a:pt x="117" y="30"/>
                    <a:pt x="118" y="33"/>
                    <a:pt x="115" y="33"/>
                  </a:cubicBezTo>
                  <a:cubicBezTo>
                    <a:pt x="115" y="32"/>
                    <a:pt x="114" y="31"/>
                    <a:pt x="112" y="30"/>
                  </a:cubicBezTo>
                  <a:cubicBezTo>
                    <a:pt x="112" y="30"/>
                    <a:pt x="110" y="29"/>
                    <a:pt x="110" y="28"/>
                  </a:cubicBezTo>
                  <a:cubicBezTo>
                    <a:pt x="109" y="27"/>
                    <a:pt x="113" y="26"/>
                    <a:pt x="113" y="23"/>
                  </a:cubicBezTo>
                  <a:cubicBezTo>
                    <a:pt x="110" y="22"/>
                    <a:pt x="108" y="25"/>
                    <a:pt x="106" y="24"/>
                  </a:cubicBezTo>
                  <a:cubicBezTo>
                    <a:pt x="104" y="24"/>
                    <a:pt x="103" y="22"/>
                    <a:pt x="101" y="21"/>
                  </a:cubicBezTo>
                  <a:cubicBezTo>
                    <a:pt x="100" y="21"/>
                    <a:pt x="97" y="19"/>
                    <a:pt x="96" y="20"/>
                  </a:cubicBezTo>
                  <a:cubicBezTo>
                    <a:pt x="95" y="21"/>
                    <a:pt x="96" y="23"/>
                    <a:pt x="97" y="24"/>
                  </a:cubicBezTo>
                  <a:cubicBezTo>
                    <a:pt x="98" y="26"/>
                    <a:pt x="96" y="26"/>
                    <a:pt x="94" y="27"/>
                  </a:cubicBezTo>
                  <a:cubicBezTo>
                    <a:pt x="93" y="28"/>
                    <a:pt x="90" y="30"/>
                    <a:pt x="89" y="28"/>
                  </a:cubicBezTo>
                  <a:cubicBezTo>
                    <a:pt x="88" y="27"/>
                    <a:pt x="88" y="25"/>
                    <a:pt x="87" y="24"/>
                  </a:cubicBezTo>
                  <a:cubicBezTo>
                    <a:pt x="87" y="24"/>
                    <a:pt x="86" y="23"/>
                    <a:pt x="86" y="22"/>
                  </a:cubicBezTo>
                  <a:cubicBezTo>
                    <a:pt x="85" y="21"/>
                    <a:pt x="84" y="22"/>
                    <a:pt x="83" y="21"/>
                  </a:cubicBezTo>
                  <a:cubicBezTo>
                    <a:pt x="79" y="19"/>
                    <a:pt x="88" y="18"/>
                    <a:pt x="87" y="14"/>
                  </a:cubicBezTo>
                  <a:cubicBezTo>
                    <a:pt x="86" y="12"/>
                    <a:pt x="83" y="13"/>
                    <a:pt x="81" y="13"/>
                  </a:cubicBezTo>
                  <a:cubicBezTo>
                    <a:pt x="78" y="13"/>
                    <a:pt x="78" y="12"/>
                    <a:pt x="75" y="10"/>
                  </a:cubicBezTo>
                  <a:cubicBezTo>
                    <a:pt x="74" y="9"/>
                    <a:pt x="71" y="9"/>
                    <a:pt x="69" y="9"/>
                  </a:cubicBezTo>
                  <a:cubicBezTo>
                    <a:pt x="66" y="8"/>
                    <a:pt x="66" y="7"/>
                    <a:pt x="64" y="5"/>
                  </a:cubicBezTo>
                  <a:cubicBezTo>
                    <a:pt x="64" y="3"/>
                    <a:pt x="62" y="0"/>
                    <a:pt x="59" y="2"/>
                  </a:cubicBezTo>
                  <a:cubicBezTo>
                    <a:pt x="58" y="3"/>
                    <a:pt x="59" y="7"/>
                    <a:pt x="56" y="6"/>
                  </a:cubicBezTo>
                  <a:cubicBezTo>
                    <a:pt x="54" y="9"/>
                    <a:pt x="52" y="6"/>
                    <a:pt x="51" y="4"/>
                  </a:cubicBezTo>
                  <a:cubicBezTo>
                    <a:pt x="50" y="1"/>
                    <a:pt x="48" y="0"/>
                    <a:pt x="44" y="1"/>
                  </a:cubicBezTo>
                  <a:cubicBezTo>
                    <a:pt x="44" y="2"/>
                    <a:pt x="47" y="3"/>
                    <a:pt x="46" y="5"/>
                  </a:cubicBezTo>
                  <a:cubicBezTo>
                    <a:pt x="46" y="6"/>
                    <a:pt x="40" y="8"/>
                    <a:pt x="39" y="8"/>
                  </a:cubicBezTo>
                  <a:cubicBezTo>
                    <a:pt x="37" y="9"/>
                    <a:pt x="35" y="10"/>
                    <a:pt x="32" y="11"/>
                  </a:cubicBezTo>
                  <a:cubicBezTo>
                    <a:pt x="30" y="11"/>
                    <a:pt x="29" y="13"/>
                    <a:pt x="28" y="14"/>
                  </a:cubicBezTo>
                  <a:cubicBezTo>
                    <a:pt x="27" y="14"/>
                    <a:pt x="26" y="14"/>
                    <a:pt x="25" y="15"/>
                  </a:cubicBezTo>
                  <a:cubicBezTo>
                    <a:pt x="24" y="15"/>
                    <a:pt x="23" y="16"/>
                    <a:pt x="22" y="17"/>
                  </a:cubicBezTo>
                  <a:cubicBezTo>
                    <a:pt x="21" y="18"/>
                    <a:pt x="19" y="19"/>
                    <a:pt x="17" y="20"/>
                  </a:cubicBezTo>
                  <a:cubicBezTo>
                    <a:pt x="15" y="20"/>
                    <a:pt x="12" y="20"/>
                    <a:pt x="11" y="20"/>
                  </a:cubicBezTo>
                  <a:cubicBezTo>
                    <a:pt x="9" y="21"/>
                    <a:pt x="9" y="22"/>
                    <a:pt x="9" y="23"/>
                  </a:cubicBezTo>
                  <a:cubicBezTo>
                    <a:pt x="8" y="24"/>
                    <a:pt x="6" y="28"/>
                    <a:pt x="5" y="27"/>
                  </a:cubicBezTo>
                  <a:cubicBezTo>
                    <a:pt x="4" y="26"/>
                    <a:pt x="4" y="23"/>
                    <a:pt x="3" y="24"/>
                  </a:cubicBezTo>
                  <a:cubicBezTo>
                    <a:pt x="0" y="24"/>
                    <a:pt x="3" y="27"/>
                    <a:pt x="4" y="28"/>
                  </a:cubicBezTo>
                  <a:cubicBezTo>
                    <a:pt x="5" y="30"/>
                    <a:pt x="6" y="31"/>
                    <a:pt x="8" y="33"/>
                  </a:cubicBezTo>
                  <a:cubicBezTo>
                    <a:pt x="13" y="36"/>
                    <a:pt x="8" y="39"/>
                    <a:pt x="10" y="43"/>
                  </a:cubicBezTo>
                  <a:cubicBezTo>
                    <a:pt x="11" y="45"/>
                    <a:pt x="12" y="47"/>
                    <a:pt x="13" y="49"/>
                  </a:cubicBezTo>
                  <a:cubicBezTo>
                    <a:pt x="13" y="50"/>
                    <a:pt x="14" y="51"/>
                    <a:pt x="15" y="52"/>
                  </a:cubicBezTo>
                  <a:cubicBezTo>
                    <a:pt x="16" y="53"/>
                    <a:pt x="17" y="52"/>
                    <a:pt x="18" y="53"/>
                  </a:cubicBezTo>
                  <a:cubicBezTo>
                    <a:pt x="20" y="53"/>
                    <a:pt x="20" y="55"/>
                    <a:pt x="21" y="57"/>
                  </a:cubicBezTo>
                  <a:cubicBezTo>
                    <a:pt x="22" y="58"/>
                    <a:pt x="22" y="59"/>
                    <a:pt x="23" y="59"/>
                  </a:cubicBezTo>
                  <a:cubicBezTo>
                    <a:pt x="24" y="60"/>
                    <a:pt x="25" y="59"/>
                    <a:pt x="26" y="60"/>
                  </a:cubicBezTo>
                  <a:cubicBezTo>
                    <a:pt x="27" y="60"/>
                    <a:pt x="28" y="63"/>
                    <a:pt x="30" y="64"/>
                  </a:cubicBezTo>
                  <a:cubicBezTo>
                    <a:pt x="33" y="66"/>
                    <a:pt x="34" y="68"/>
                    <a:pt x="35" y="71"/>
                  </a:cubicBezTo>
                  <a:cubicBezTo>
                    <a:pt x="37" y="71"/>
                    <a:pt x="39" y="72"/>
                    <a:pt x="41" y="74"/>
                  </a:cubicBezTo>
                  <a:cubicBezTo>
                    <a:pt x="42" y="77"/>
                    <a:pt x="39" y="72"/>
                    <a:pt x="41" y="74"/>
                  </a:cubicBezTo>
                  <a:close/>
                </a:path>
              </a:pathLst>
            </a:custGeom>
            <a:solidFill>
              <a:srgbClr val="13B9D1"/>
            </a:solidFill>
            <a:ln w="7938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Freeform 52">
              <a:extLst>
                <a:ext uri="{FF2B5EF4-FFF2-40B4-BE49-F238E27FC236}">
                  <a16:creationId xmlns:a16="http://schemas.microsoft.com/office/drawing/2014/main" id="{B3A6633E-0E45-1DD3-DD23-F0B2B7D316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9275" y="4983163"/>
              <a:ext cx="441325" cy="425450"/>
            </a:xfrm>
            <a:custGeom>
              <a:avLst/>
              <a:gdLst>
                <a:gd name="T0" fmla="*/ 93 w 116"/>
                <a:gd name="T1" fmla="*/ 109 h 112"/>
                <a:gd name="T2" fmla="*/ 69 w 116"/>
                <a:gd name="T3" fmla="*/ 91 h 112"/>
                <a:gd name="T4" fmla="*/ 45 w 116"/>
                <a:gd name="T5" fmla="*/ 80 h 112"/>
                <a:gd name="T6" fmla="*/ 33 w 116"/>
                <a:gd name="T7" fmla="*/ 65 h 112"/>
                <a:gd name="T8" fmla="*/ 34 w 116"/>
                <a:gd name="T9" fmla="*/ 61 h 112"/>
                <a:gd name="T10" fmla="*/ 24 w 116"/>
                <a:gd name="T11" fmla="*/ 49 h 112"/>
                <a:gd name="T12" fmla="*/ 17 w 116"/>
                <a:gd name="T13" fmla="*/ 35 h 112"/>
                <a:gd name="T14" fmla="*/ 12 w 116"/>
                <a:gd name="T15" fmla="*/ 44 h 112"/>
                <a:gd name="T16" fmla="*/ 4 w 116"/>
                <a:gd name="T17" fmla="*/ 45 h 112"/>
                <a:gd name="T18" fmla="*/ 3 w 116"/>
                <a:gd name="T19" fmla="*/ 39 h 112"/>
                <a:gd name="T20" fmla="*/ 8 w 116"/>
                <a:gd name="T21" fmla="*/ 30 h 112"/>
                <a:gd name="T22" fmla="*/ 27 w 116"/>
                <a:gd name="T23" fmla="*/ 30 h 112"/>
                <a:gd name="T24" fmla="*/ 36 w 116"/>
                <a:gd name="T25" fmla="*/ 25 h 112"/>
                <a:gd name="T26" fmla="*/ 43 w 116"/>
                <a:gd name="T27" fmla="*/ 15 h 112"/>
                <a:gd name="T28" fmla="*/ 47 w 116"/>
                <a:gd name="T29" fmla="*/ 9 h 112"/>
                <a:gd name="T30" fmla="*/ 54 w 116"/>
                <a:gd name="T31" fmla="*/ 5 h 112"/>
                <a:gd name="T32" fmla="*/ 66 w 116"/>
                <a:gd name="T33" fmla="*/ 7 h 112"/>
                <a:gd name="T34" fmla="*/ 75 w 116"/>
                <a:gd name="T35" fmla="*/ 17 h 112"/>
                <a:gd name="T36" fmla="*/ 97 w 116"/>
                <a:gd name="T37" fmla="*/ 22 h 112"/>
                <a:gd name="T38" fmla="*/ 105 w 116"/>
                <a:gd name="T39" fmla="*/ 23 h 112"/>
                <a:gd name="T40" fmla="*/ 109 w 116"/>
                <a:gd name="T41" fmla="*/ 31 h 112"/>
                <a:gd name="T42" fmla="*/ 113 w 116"/>
                <a:gd name="T43" fmla="*/ 37 h 112"/>
                <a:gd name="T44" fmla="*/ 108 w 116"/>
                <a:gd name="T45" fmla="*/ 48 h 112"/>
                <a:gd name="T46" fmla="*/ 92 w 116"/>
                <a:gd name="T47" fmla="*/ 40 h 112"/>
                <a:gd name="T48" fmla="*/ 82 w 116"/>
                <a:gd name="T49" fmla="*/ 41 h 112"/>
                <a:gd name="T50" fmla="*/ 73 w 116"/>
                <a:gd name="T51" fmla="*/ 39 h 112"/>
                <a:gd name="T52" fmla="*/ 61 w 116"/>
                <a:gd name="T53" fmla="*/ 39 h 112"/>
                <a:gd name="T54" fmla="*/ 52 w 116"/>
                <a:gd name="T55" fmla="*/ 41 h 112"/>
                <a:gd name="T56" fmla="*/ 45 w 116"/>
                <a:gd name="T57" fmla="*/ 53 h 112"/>
                <a:gd name="T58" fmla="*/ 49 w 116"/>
                <a:gd name="T59" fmla="*/ 57 h 112"/>
                <a:gd name="T60" fmla="*/ 53 w 116"/>
                <a:gd name="T61" fmla="*/ 66 h 112"/>
                <a:gd name="T62" fmla="*/ 72 w 116"/>
                <a:gd name="T63" fmla="*/ 86 h 112"/>
                <a:gd name="T64" fmla="*/ 84 w 116"/>
                <a:gd name="T65" fmla="*/ 102 h 112"/>
                <a:gd name="T66" fmla="*/ 96 w 116"/>
                <a:gd name="T67" fmla="*/ 112 h 112"/>
                <a:gd name="T68" fmla="*/ 21 w 116"/>
                <a:gd name="T69" fmla="*/ 43 h 112"/>
                <a:gd name="T70" fmla="*/ 22 w 116"/>
                <a:gd name="T71" fmla="*/ 41 h 112"/>
                <a:gd name="T72" fmla="*/ 15 w 116"/>
                <a:gd name="T73" fmla="*/ 42 h 112"/>
                <a:gd name="T74" fmla="*/ 17 w 116"/>
                <a:gd name="T75" fmla="*/ 51 h 112"/>
                <a:gd name="T76" fmla="*/ 19 w 116"/>
                <a:gd name="T77" fmla="*/ 53 h 112"/>
                <a:gd name="T78" fmla="*/ 19 w 116"/>
                <a:gd name="T79" fmla="*/ 47 h 112"/>
                <a:gd name="T80" fmla="*/ 26 w 116"/>
                <a:gd name="T81" fmla="*/ 57 h 112"/>
                <a:gd name="T82" fmla="*/ 31 w 116"/>
                <a:gd name="T83" fmla="*/ 60 h 112"/>
                <a:gd name="T84" fmla="*/ 26 w 116"/>
                <a:gd name="T85" fmla="*/ 67 h 112"/>
                <a:gd name="T86" fmla="*/ 29 w 116"/>
                <a:gd name="T87" fmla="*/ 70 h 112"/>
                <a:gd name="T88" fmla="*/ 55 w 116"/>
                <a:gd name="T89" fmla="*/ 88 h 112"/>
                <a:gd name="T90" fmla="*/ 65 w 116"/>
                <a:gd name="T91" fmla="*/ 91 h 112"/>
                <a:gd name="T92" fmla="*/ 61 w 116"/>
                <a:gd name="T93" fmla="*/ 101 h 112"/>
                <a:gd name="T94" fmla="*/ 67 w 116"/>
                <a:gd name="T95" fmla="*/ 99 h 112"/>
                <a:gd name="T96" fmla="*/ 73 w 116"/>
                <a:gd name="T97" fmla="*/ 100 h 112"/>
                <a:gd name="T98" fmla="*/ 72 w 116"/>
                <a:gd name="T99" fmla="*/ 98 h 112"/>
                <a:gd name="T100" fmla="*/ 52 w 116"/>
                <a:gd name="T101" fmla="*/ 96 h 112"/>
                <a:gd name="T102" fmla="*/ 52 w 116"/>
                <a:gd name="T103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6" h="112">
                  <a:moveTo>
                    <a:pt x="96" y="112"/>
                  </a:moveTo>
                  <a:cubicBezTo>
                    <a:pt x="96" y="112"/>
                    <a:pt x="96" y="112"/>
                    <a:pt x="96" y="112"/>
                  </a:cubicBezTo>
                  <a:cubicBezTo>
                    <a:pt x="95" y="111"/>
                    <a:pt x="94" y="110"/>
                    <a:pt x="93" y="109"/>
                  </a:cubicBezTo>
                  <a:cubicBezTo>
                    <a:pt x="91" y="108"/>
                    <a:pt x="89" y="108"/>
                    <a:pt x="88" y="107"/>
                  </a:cubicBezTo>
                  <a:cubicBezTo>
                    <a:pt x="84" y="105"/>
                    <a:pt x="82" y="102"/>
                    <a:pt x="79" y="100"/>
                  </a:cubicBezTo>
                  <a:cubicBezTo>
                    <a:pt x="75" y="97"/>
                    <a:pt x="73" y="94"/>
                    <a:pt x="69" y="91"/>
                  </a:cubicBezTo>
                  <a:cubicBezTo>
                    <a:pt x="66" y="88"/>
                    <a:pt x="63" y="87"/>
                    <a:pt x="59" y="86"/>
                  </a:cubicBezTo>
                  <a:cubicBezTo>
                    <a:pt x="56" y="84"/>
                    <a:pt x="52" y="86"/>
                    <a:pt x="49" y="84"/>
                  </a:cubicBezTo>
                  <a:cubicBezTo>
                    <a:pt x="47" y="83"/>
                    <a:pt x="47" y="81"/>
                    <a:pt x="45" y="80"/>
                  </a:cubicBezTo>
                  <a:cubicBezTo>
                    <a:pt x="44" y="78"/>
                    <a:pt x="42" y="77"/>
                    <a:pt x="41" y="76"/>
                  </a:cubicBezTo>
                  <a:cubicBezTo>
                    <a:pt x="38" y="73"/>
                    <a:pt x="35" y="71"/>
                    <a:pt x="33" y="67"/>
                  </a:cubicBezTo>
                  <a:cubicBezTo>
                    <a:pt x="32" y="66"/>
                    <a:pt x="32" y="66"/>
                    <a:pt x="33" y="65"/>
                  </a:cubicBezTo>
                  <a:cubicBezTo>
                    <a:pt x="33" y="65"/>
                    <a:pt x="34" y="65"/>
                    <a:pt x="34" y="65"/>
                  </a:cubicBezTo>
                  <a:cubicBezTo>
                    <a:pt x="35" y="64"/>
                    <a:pt x="36" y="64"/>
                    <a:pt x="37" y="64"/>
                  </a:cubicBezTo>
                  <a:cubicBezTo>
                    <a:pt x="37" y="63"/>
                    <a:pt x="35" y="62"/>
                    <a:pt x="34" y="61"/>
                  </a:cubicBezTo>
                  <a:cubicBezTo>
                    <a:pt x="32" y="59"/>
                    <a:pt x="31" y="58"/>
                    <a:pt x="29" y="56"/>
                  </a:cubicBezTo>
                  <a:cubicBezTo>
                    <a:pt x="28" y="54"/>
                    <a:pt x="27" y="53"/>
                    <a:pt x="26" y="52"/>
                  </a:cubicBezTo>
                  <a:cubicBezTo>
                    <a:pt x="25" y="52"/>
                    <a:pt x="23" y="51"/>
                    <a:pt x="24" y="49"/>
                  </a:cubicBezTo>
                  <a:cubicBezTo>
                    <a:pt x="24" y="52"/>
                    <a:pt x="29" y="49"/>
                    <a:pt x="27" y="46"/>
                  </a:cubicBezTo>
                  <a:cubicBezTo>
                    <a:pt x="28" y="43"/>
                    <a:pt x="26" y="41"/>
                    <a:pt x="24" y="40"/>
                  </a:cubicBezTo>
                  <a:cubicBezTo>
                    <a:pt x="22" y="38"/>
                    <a:pt x="20" y="35"/>
                    <a:pt x="17" y="35"/>
                  </a:cubicBezTo>
                  <a:cubicBezTo>
                    <a:pt x="15" y="35"/>
                    <a:pt x="15" y="35"/>
                    <a:pt x="14" y="37"/>
                  </a:cubicBezTo>
                  <a:cubicBezTo>
                    <a:pt x="14" y="39"/>
                    <a:pt x="14" y="39"/>
                    <a:pt x="13" y="40"/>
                  </a:cubicBezTo>
                  <a:cubicBezTo>
                    <a:pt x="12" y="41"/>
                    <a:pt x="12" y="42"/>
                    <a:pt x="12" y="44"/>
                  </a:cubicBezTo>
                  <a:cubicBezTo>
                    <a:pt x="11" y="45"/>
                    <a:pt x="12" y="45"/>
                    <a:pt x="11" y="43"/>
                  </a:cubicBezTo>
                  <a:cubicBezTo>
                    <a:pt x="9" y="45"/>
                    <a:pt x="10" y="48"/>
                    <a:pt x="9" y="49"/>
                  </a:cubicBezTo>
                  <a:cubicBezTo>
                    <a:pt x="6" y="52"/>
                    <a:pt x="4" y="47"/>
                    <a:pt x="4" y="45"/>
                  </a:cubicBezTo>
                  <a:cubicBezTo>
                    <a:pt x="3" y="44"/>
                    <a:pt x="2" y="43"/>
                    <a:pt x="3" y="42"/>
                  </a:cubicBezTo>
                  <a:cubicBezTo>
                    <a:pt x="3" y="41"/>
                    <a:pt x="4" y="42"/>
                    <a:pt x="4" y="41"/>
                  </a:cubicBezTo>
                  <a:cubicBezTo>
                    <a:pt x="4" y="40"/>
                    <a:pt x="3" y="40"/>
                    <a:pt x="3" y="39"/>
                  </a:cubicBezTo>
                  <a:cubicBezTo>
                    <a:pt x="2" y="38"/>
                    <a:pt x="2" y="37"/>
                    <a:pt x="2" y="36"/>
                  </a:cubicBezTo>
                  <a:cubicBezTo>
                    <a:pt x="1" y="34"/>
                    <a:pt x="0" y="32"/>
                    <a:pt x="1" y="31"/>
                  </a:cubicBezTo>
                  <a:cubicBezTo>
                    <a:pt x="2" y="32"/>
                    <a:pt x="10" y="34"/>
                    <a:pt x="8" y="30"/>
                  </a:cubicBezTo>
                  <a:cubicBezTo>
                    <a:pt x="11" y="30"/>
                    <a:pt x="13" y="32"/>
                    <a:pt x="16" y="31"/>
                  </a:cubicBezTo>
                  <a:cubicBezTo>
                    <a:pt x="18" y="30"/>
                    <a:pt x="19" y="28"/>
                    <a:pt x="19" y="26"/>
                  </a:cubicBezTo>
                  <a:cubicBezTo>
                    <a:pt x="21" y="26"/>
                    <a:pt x="26" y="33"/>
                    <a:pt x="27" y="30"/>
                  </a:cubicBezTo>
                  <a:cubicBezTo>
                    <a:pt x="29" y="31"/>
                    <a:pt x="35" y="35"/>
                    <a:pt x="36" y="31"/>
                  </a:cubicBezTo>
                  <a:cubicBezTo>
                    <a:pt x="36" y="30"/>
                    <a:pt x="34" y="29"/>
                    <a:pt x="35" y="28"/>
                  </a:cubicBezTo>
                  <a:cubicBezTo>
                    <a:pt x="35" y="27"/>
                    <a:pt x="37" y="27"/>
                    <a:pt x="36" y="25"/>
                  </a:cubicBezTo>
                  <a:cubicBezTo>
                    <a:pt x="33" y="25"/>
                    <a:pt x="36" y="24"/>
                    <a:pt x="37" y="23"/>
                  </a:cubicBezTo>
                  <a:cubicBezTo>
                    <a:pt x="39" y="22"/>
                    <a:pt x="41" y="23"/>
                    <a:pt x="42" y="20"/>
                  </a:cubicBezTo>
                  <a:cubicBezTo>
                    <a:pt x="42" y="19"/>
                    <a:pt x="43" y="17"/>
                    <a:pt x="43" y="15"/>
                  </a:cubicBezTo>
                  <a:cubicBezTo>
                    <a:pt x="42" y="14"/>
                    <a:pt x="40" y="13"/>
                    <a:pt x="41" y="12"/>
                  </a:cubicBezTo>
                  <a:cubicBezTo>
                    <a:pt x="42" y="11"/>
                    <a:pt x="43" y="11"/>
                    <a:pt x="44" y="11"/>
                  </a:cubicBezTo>
                  <a:cubicBezTo>
                    <a:pt x="45" y="10"/>
                    <a:pt x="46" y="10"/>
                    <a:pt x="47" y="9"/>
                  </a:cubicBezTo>
                  <a:cubicBezTo>
                    <a:pt x="49" y="8"/>
                    <a:pt x="49" y="8"/>
                    <a:pt x="50" y="7"/>
                  </a:cubicBezTo>
                  <a:cubicBezTo>
                    <a:pt x="51" y="6"/>
                    <a:pt x="51" y="6"/>
                    <a:pt x="52" y="6"/>
                  </a:cubicBezTo>
                  <a:cubicBezTo>
                    <a:pt x="53" y="6"/>
                    <a:pt x="53" y="7"/>
                    <a:pt x="54" y="5"/>
                  </a:cubicBezTo>
                  <a:cubicBezTo>
                    <a:pt x="54" y="5"/>
                    <a:pt x="54" y="4"/>
                    <a:pt x="54" y="3"/>
                  </a:cubicBezTo>
                  <a:cubicBezTo>
                    <a:pt x="55" y="0"/>
                    <a:pt x="56" y="3"/>
                    <a:pt x="58" y="2"/>
                  </a:cubicBezTo>
                  <a:cubicBezTo>
                    <a:pt x="61" y="4"/>
                    <a:pt x="64" y="5"/>
                    <a:pt x="66" y="7"/>
                  </a:cubicBezTo>
                  <a:cubicBezTo>
                    <a:pt x="67" y="8"/>
                    <a:pt x="68" y="11"/>
                    <a:pt x="70" y="12"/>
                  </a:cubicBezTo>
                  <a:cubicBezTo>
                    <a:pt x="71" y="13"/>
                    <a:pt x="72" y="13"/>
                    <a:pt x="73" y="14"/>
                  </a:cubicBezTo>
                  <a:cubicBezTo>
                    <a:pt x="74" y="14"/>
                    <a:pt x="74" y="16"/>
                    <a:pt x="75" y="17"/>
                  </a:cubicBezTo>
                  <a:cubicBezTo>
                    <a:pt x="77" y="18"/>
                    <a:pt x="79" y="19"/>
                    <a:pt x="81" y="21"/>
                  </a:cubicBezTo>
                  <a:cubicBezTo>
                    <a:pt x="84" y="22"/>
                    <a:pt x="86" y="22"/>
                    <a:pt x="89" y="22"/>
                  </a:cubicBezTo>
                  <a:cubicBezTo>
                    <a:pt x="92" y="22"/>
                    <a:pt x="94" y="23"/>
                    <a:pt x="97" y="22"/>
                  </a:cubicBezTo>
                  <a:cubicBezTo>
                    <a:pt x="99" y="20"/>
                    <a:pt x="100" y="20"/>
                    <a:pt x="103" y="19"/>
                  </a:cubicBezTo>
                  <a:cubicBezTo>
                    <a:pt x="105" y="19"/>
                    <a:pt x="107" y="16"/>
                    <a:pt x="108" y="16"/>
                  </a:cubicBezTo>
                  <a:cubicBezTo>
                    <a:pt x="107" y="19"/>
                    <a:pt x="105" y="20"/>
                    <a:pt x="105" y="23"/>
                  </a:cubicBezTo>
                  <a:cubicBezTo>
                    <a:pt x="105" y="24"/>
                    <a:pt x="106" y="25"/>
                    <a:pt x="106" y="26"/>
                  </a:cubicBezTo>
                  <a:cubicBezTo>
                    <a:pt x="106" y="28"/>
                    <a:pt x="105" y="29"/>
                    <a:pt x="105" y="30"/>
                  </a:cubicBezTo>
                  <a:cubicBezTo>
                    <a:pt x="106" y="30"/>
                    <a:pt x="108" y="29"/>
                    <a:pt x="109" y="31"/>
                  </a:cubicBezTo>
                  <a:cubicBezTo>
                    <a:pt x="109" y="31"/>
                    <a:pt x="108" y="32"/>
                    <a:pt x="108" y="33"/>
                  </a:cubicBezTo>
                  <a:cubicBezTo>
                    <a:pt x="107" y="34"/>
                    <a:pt x="107" y="34"/>
                    <a:pt x="107" y="35"/>
                  </a:cubicBezTo>
                  <a:cubicBezTo>
                    <a:pt x="109" y="36"/>
                    <a:pt x="111" y="36"/>
                    <a:pt x="113" y="37"/>
                  </a:cubicBezTo>
                  <a:cubicBezTo>
                    <a:pt x="116" y="38"/>
                    <a:pt x="114" y="40"/>
                    <a:pt x="112" y="40"/>
                  </a:cubicBezTo>
                  <a:cubicBezTo>
                    <a:pt x="110" y="40"/>
                    <a:pt x="110" y="41"/>
                    <a:pt x="110" y="43"/>
                  </a:cubicBezTo>
                  <a:cubicBezTo>
                    <a:pt x="109" y="45"/>
                    <a:pt x="110" y="46"/>
                    <a:pt x="108" y="48"/>
                  </a:cubicBezTo>
                  <a:cubicBezTo>
                    <a:pt x="104" y="50"/>
                    <a:pt x="104" y="45"/>
                    <a:pt x="102" y="43"/>
                  </a:cubicBezTo>
                  <a:cubicBezTo>
                    <a:pt x="100" y="41"/>
                    <a:pt x="100" y="42"/>
                    <a:pt x="98" y="42"/>
                  </a:cubicBezTo>
                  <a:cubicBezTo>
                    <a:pt x="95" y="43"/>
                    <a:pt x="94" y="41"/>
                    <a:pt x="92" y="40"/>
                  </a:cubicBezTo>
                  <a:cubicBezTo>
                    <a:pt x="92" y="41"/>
                    <a:pt x="90" y="41"/>
                    <a:pt x="89" y="41"/>
                  </a:cubicBezTo>
                  <a:cubicBezTo>
                    <a:pt x="88" y="40"/>
                    <a:pt x="87" y="41"/>
                    <a:pt x="86" y="41"/>
                  </a:cubicBezTo>
                  <a:cubicBezTo>
                    <a:pt x="84" y="42"/>
                    <a:pt x="84" y="42"/>
                    <a:pt x="82" y="41"/>
                  </a:cubicBezTo>
                  <a:cubicBezTo>
                    <a:pt x="81" y="40"/>
                    <a:pt x="81" y="39"/>
                    <a:pt x="79" y="40"/>
                  </a:cubicBezTo>
                  <a:cubicBezTo>
                    <a:pt x="78" y="40"/>
                    <a:pt x="77" y="42"/>
                    <a:pt x="76" y="40"/>
                  </a:cubicBezTo>
                  <a:cubicBezTo>
                    <a:pt x="75" y="40"/>
                    <a:pt x="74" y="39"/>
                    <a:pt x="73" y="39"/>
                  </a:cubicBezTo>
                  <a:cubicBezTo>
                    <a:pt x="72" y="39"/>
                    <a:pt x="72" y="40"/>
                    <a:pt x="70" y="39"/>
                  </a:cubicBezTo>
                  <a:cubicBezTo>
                    <a:pt x="69" y="38"/>
                    <a:pt x="68" y="36"/>
                    <a:pt x="66" y="37"/>
                  </a:cubicBezTo>
                  <a:cubicBezTo>
                    <a:pt x="64" y="38"/>
                    <a:pt x="64" y="39"/>
                    <a:pt x="61" y="39"/>
                  </a:cubicBezTo>
                  <a:cubicBezTo>
                    <a:pt x="59" y="38"/>
                    <a:pt x="58" y="38"/>
                    <a:pt x="56" y="41"/>
                  </a:cubicBezTo>
                  <a:cubicBezTo>
                    <a:pt x="55" y="42"/>
                    <a:pt x="55" y="44"/>
                    <a:pt x="53" y="43"/>
                  </a:cubicBezTo>
                  <a:cubicBezTo>
                    <a:pt x="53" y="43"/>
                    <a:pt x="52" y="42"/>
                    <a:pt x="52" y="41"/>
                  </a:cubicBezTo>
                  <a:cubicBezTo>
                    <a:pt x="51" y="40"/>
                    <a:pt x="50" y="40"/>
                    <a:pt x="49" y="39"/>
                  </a:cubicBezTo>
                  <a:cubicBezTo>
                    <a:pt x="42" y="37"/>
                    <a:pt x="45" y="45"/>
                    <a:pt x="44" y="49"/>
                  </a:cubicBezTo>
                  <a:cubicBezTo>
                    <a:pt x="43" y="51"/>
                    <a:pt x="43" y="52"/>
                    <a:pt x="45" y="53"/>
                  </a:cubicBezTo>
                  <a:cubicBezTo>
                    <a:pt x="46" y="53"/>
                    <a:pt x="47" y="53"/>
                    <a:pt x="48" y="54"/>
                  </a:cubicBezTo>
                  <a:cubicBezTo>
                    <a:pt x="49" y="55"/>
                    <a:pt x="49" y="56"/>
                    <a:pt x="49" y="57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7"/>
                    <a:pt x="50" y="57"/>
                    <a:pt x="50" y="57"/>
                  </a:cubicBezTo>
                  <a:cubicBezTo>
                    <a:pt x="50" y="58"/>
                    <a:pt x="51" y="58"/>
                    <a:pt x="51" y="59"/>
                  </a:cubicBezTo>
                  <a:cubicBezTo>
                    <a:pt x="52" y="61"/>
                    <a:pt x="52" y="64"/>
                    <a:pt x="53" y="66"/>
                  </a:cubicBezTo>
                  <a:cubicBezTo>
                    <a:pt x="55" y="71"/>
                    <a:pt x="60" y="75"/>
                    <a:pt x="64" y="79"/>
                  </a:cubicBezTo>
                  <a:cubicBezTo>
                    <a:pt x="65" y="81"/>
                    <a:pt x="67" y="83"/>
                    <a:pt x="70" y="85"/>
                  </a:cubicBezTo>
                  <a:cubicBezTo>
                    <a:pt x="70" y="85"/>
                    <a:pt x="72" y="86"/>
                    <a:pt x="72" y="86"/>
                  </a:cubicBezTo>
                  <a:cubicBezTo>
                    <a:pt x="74" y="87"/>
                    <a:pt x="73" y="89"/>
                    <a:pt x="74" y="90"/>
                  </a:cubicBezTo>
                  <a:cubicBezTo>
                    <a:pt x="75" y="93"/>
                    <a:pt x="78" y="94"/>
                    <a:pt x="79" y="96"/>
                  </a:cubicBezTo>
                  <a:cubicBezTo>
                    <a:pt x="81" y="98"/>
                    <a:pt x="82" y="101"/>
                    <a:pt x="84" y="102"/>
                  </a:cubicBezTo>
                  <a:cubicBezTo>
                    <a:pt x="85" y="103"/>
                    <a:pt x="86" y="103"/>
                    <a:pt x="87" y="104"/>
                  </a:cubicBezTo>
                  <a:cubicBezTo>
                    <a:pt x="88" y="105"/>
                    <a:pt x="89" y="106"/>
                    <a:pt x="90" y="106"/>
                  </a:cubicBezTo>
                  <a:cubicBezTo>
                    <a:pt x="92" y="108"/>
                    <a:pt x="97" y="109"/>
                    <a:pt x="96" y="112"/>
                  </a:cubicBezTo>
                  <a:close/>
                  <a:moveTo>
                    <a:pt x="22" y="41"/>
                  </a:moveTo>
                  <a:cubicBezTo>
                    <a:pt x="22" y="39"/>
                    <a:pt x="20" y="40"/>
                    <a:pt x="20" y="41"/>
                  </a:cubicBezTo>
                  <a:cubicBezTo>
                    <a:pt x="18" y="43"/>
                    <a:pt x="19" y="42"/>
                    <a:pt x="21" y="43"/>
                  </a:cubicBezTo>
                  <a:cubicBezTo>
                    <a:pt x="22" y="44"/>
                    <a:pt x="23" y="46"/>
                    <a:pt x="24" y="45"/>
                  </a:cubicBezTo>
                  <a:cubicBezTo>
                    <a:pt x="26" y="44"/>
                    <a:pt x="23" y="43"/>
                    <a:pt x="23" y="42"/>
                  </a:cubicBezTo>
                  <a:cubicBezTo>
                    <a:pt x="22" y="42"/>
                    <a:pt x="23" y="41"/>
                    <a:pt x="22" y="41"/>
                  </a:cubicBezTo>
                  <a:close/>
                  <a:moveTo>
                    <a:pt x="19" y="47"/>
                  </a:moveTo>
                  <a:cubicBezTo>
                    <a:pt x="19" y="46"/>
                    <a:pt x="18" y="44"/>
                    <a:pt x="17" y="43"/>
                  </a:cubicBezTo>
                  <a:cubicBezTo>
                    <a:pt x="17" y="41"/>
                    <a:pt x="15" y="40"/>
                    <a:pt x="15" y="42"/>
                  </a:cubicBezTo>
                  <a:cubicBezTo>
                    <a:pt x="16" y="43"/>
                    <a:pt x="17" y="44"/>
                    <a:pt x="17" y="45"/>
                  </a:cubicBezTo>
                  <a:cubicBezTo>
                    <a:pt x="17" y="46"/>
                    <a:pt x="17" y="46"/>
                    <a:pt x="17" y="47"/>
                  </a:cubicBezTo>
                  <a:cubicBezTo>
                    <a:pt x="16" y="49"/>
                    <a:pt x="17" y="50"/>
                    <a:pt x="17" y="51"/>
                  </a:cubicBezTo>
                  <a:cubicBezTo>
                    <a:pt x="17" y="53"/>
                    <a:pt x="17" y="56"/>
                    <a:pt x="18" y="57"/>
                  </a:cubicBezTo>
                  <a:cubicBezTo>
                    <a:pt x="20" y="60"/>
                    <a:pt x="19" y="57"/>
                    <a:pt x="19" y="56"/>
                  </a:cubicBezTo>
                  <a:cubicBezTo>
                    <a:pt x="19" y="54"/>
                    <a:pt x="19" y="54"/>
                    <a:pt x="19" y="53"/>
                  </a:cubicBezTo>
                  <a:cubicBezTo>
                    <a:pt x="19" y="52"/>
                    <a:pt x="19" y="51"/>
                    <a:pt x="19" y="51"/>
                  </a:cubicBezTo>
                  <a:cubicBezTo>
                    <a:pt x="19" y="50"/>
                    <a:pt x="19" y="49"/>
                    <a:pt x="18" y="48"/>
                  </a:cubicBezTo>
                  <a:cubicBezTo>
                    <a:pt x="18" y="48"/>
                    <a:pt x="19" y="47"/>
                    <a:pt x="19" y="47"/>
                  </a:cubicBezTo>
                  <a:close/>
                  <a:moveTo>
                    <a:pt x="26" y="55"/>
                  </a:moveTo>
                  <a:cubicBezTo>
                    <a:pt x="26" y="55"/>
                    <a:pt x="25" y="54"/>
                    <a:pt x="24" y="53"/>
                  </a:cubicBezTo>
                  <a:cubicBezTo>
                    <a:pt x="23" y="54"/>
                    <a:pt x="25" y="56"/>
                    <a:pt x="26" y="57"/>
                  </a:cubicBezTo>
                  <a:cubicBezTo>
                    <a:pt x="27" y="58"/>
                    <a:pt x="28" y="59"/>
                    <a:pt x="28" y="60"/>
                  </a:cubicBezTo>
                  <a:cubicBezTo>
                    <a:pt x="29" y="60"/>
                    <a:pt x="29" y="62"/>
                    <a:pt x="30" y="63"/>
                  </a:cubicBezTo>
                  <a:cubicBezTo>
                    <a:pt x="32" y="64"/>
                    <a:pt x="31" y="61"/>
                    <a:pt x="31" y="60"/>
                  </a:cubicBezTo>
                  <a:cubicBezTo>
                    <a:pt x="30" y="58"/>
                    <a:pt x="28" y="57"/>
                    <a:pt x="26" y="55"/>
                  </a:cubicBezTo>
                  <a:cubicBezTo>
                    <a:pt x="26" y="55"/>
                    <a:pt x="27" y="55"/>
                    <a:pt x="26" y="55"/>
                  </a:cubicBezTo>
                  <a:close/>
                  <a:moveTo>
                    <a:pt x="26" y="67"/>
                  </a:moveTo>
                  <a:cubicBezTo>
                    <a:pt x="26" y="69"/>
                    <a:pt x="33" y="78"/>
                    <a:pt x="35" y="78"/>
                  </a:cubicBezTo>
                  <a:cubicBezTo>
                    <a:pt x="37" y="77"/>
                    <a:pt x="33" y="73"/>
                    <a:pt x="32" y="73"/>
                  </a:cubicBezTo>
                  <a:cubicBezTo>
                    <a:pt x="31" y="72"/>
                    <a:pt x="30" y="71"/>
                    <a:pt x="29" y="70"/>
                  </a:cubicBezTo>
                  <a:cubicBezTo>
                    <a:pt x="28" y="69"/>
                    <a:pt x="28" y="68"/>
                    <a:pt x="26" y="67"/>
                  </a:cubicBezTo>
                  <a:cubicBezTo>
                    <a:pt x="26" y="68"/>
                    <a:pt x="27" y="67"/>
                    <a:pt x="26" y="67"/>
                  </a:cubicBezTo>
                  <a:close/>
                  <a:moveTo>
                    <a:pt x="55" y="88"/>
                  </a:moveTo>
                  <a:cubicBezTo>
                    <a:pt x="53" y="87"/>
                    <a:pt x="54" y="89"/>
                    <a:pt x="54" y="89"/>
                  </a:cubicBezTo>
                  <a:cubicBezTo>
                    <a:pt x="55" y="90"/>
                    <a:pt x="56" y="90"/>
                    <a:pt x="57" y="90"/>
                  </a:cubicBezTo>
                  <a:cubicBezTo>
                    <a:pt x="59" y="91"/>
                    <a:pt x="63" y="91"/>
                    <a:pt x="65" y="91"/>
                  </a:cubicBezTo>
                  <a:cubicBezTo>
                    <a:pt x="66" y="89"/>
                    <a:pt x="59" y="89"/>
                    <a:pt x="57" y="89"/>
                  </a:cubicBezTo>
                  <a:cubicBezTo>
                    <a:pt x="56" y="89"/>
                    <a:pt x="56" y="88"/>
                    <a:pt x="55" y="88"/>
                  </a:cubicBezTo>
                  <a:close/>
                  <a:moveTo>
                    <a:pt x="61" y="101"/>
                  </a:moveTo>
                  <a:cubicBezTo>
                    <a:pt x="64" y="101"/>
                    <a:pt x="66" y="101"/>
                    <a:pt x="69" y="101"/>
                  </a:cubicBezTo>
                  <a:cubicBezTo>
                    <a:pt x="69" y="101"/>
                    <a:pt x="71" y="101"/>
                    <a:pt x="71" y="100"/>
                  </a:cubicBezTo>
                  <a:cubicBezTo>
                    <a:pt x="70" y="99"/>
                    <a:pt x="68" y="100"/>
                    <a:pt x="67" y="99"/>
                  </a:cubicBezTo>
                  <a:cubicBezTo>
                    <a:pt x="66" y="100"/>
                    <a:pt x="61" y="99"/>
                    <a:pt x="61" y="101"/>
                  </a:cubicBezTo>
                  <a:cubicBezTo>
                    <a:pt x="62" y="101"/>
                    <a:pt x="61" y="99"/>
                    <a:pt x="61" y="101"/>
                  </a:cubicBezTo>
                  <a:close/>
                  <a:moveTo>
                    <a:pt x="73" y="100"/>
                  </a:moveTo>
                  <a:cubicBezTo>
                    <a:pt x="76" y="100"/>
                    <a:pt x="78" y="104"/>
                    <a:pt x="80" y="104"/>
                  </a:cubicBezTo>
                  <a:cubicBezTo>
                    <a:pt x="82" y="102"/>
                    <a:pt x="77" y="100"/>
                    <a:pt x="76" y="99"/>
                  </a:cubicBezTo>
                  <a:cubicBezTo>
                    <a:pt x="75" y="99"/>
                    <a:pt x="73" y="98"/>
                    <a:pt x="72" y="98"/>
                  </a:cubicBezTo>
                  <a:cubicBezTo>
                    <a:pt x="71" y="98"/>
                    <a:pt x="72" y="100"/>
                    <a:pt x="73" y="100"/>
                  </a:cubicBezTo>
                  <a:cubicBezTo>
                    <a:pt x="74" y="100"/>
                    <a:pt x="72" y="100"/>
                    <a:pt x="73" y="100"/>
                  </a:cubicBezTo>
                  <a:close/>
                  <a:moveTo>
                    <a:pt x="52" y="96"/>
                  </a:moveTo>
                  <a:cubicBezTo>
                    <a:pt x="51" y="96"/>
                    <a:pt x="47" y="97"/>
                    <a:pt x="50" y="98"/>
                  </a:cubicBezTo>
                  <a:cubicBezTo>
                    <a:pt x="51" y="99"/>
                    <a:pt x="54" y="98"/>
                    <a:pt x="53" y="96"/>
                  </a:cubicBezTo>
                  <a:cubicBezTo>
                    <a:pt x="53" y="96"/>
                    <a:pt x="52" y="96"/>
                    <a:pt x="52" y="96"/>
                  </a:cubicBezTo>
                  <a:cubicBezTo>
                    <a:pt x="52" y="96"/>
                    <a:pt x="52" y="96"/>
                    <a:pt x="52" y="96"/>
                  </a:cubicBezTo>
                  <a:close/>
                </a:path>
              </a:pathLst>
            </a:custGeom>
            <a:solidFill>
              <a:schemeClr val="accent6"/>
            </a:solidFill>
            <a:ln w="7938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" name="Freeform 53">
              <a:extLst>
                <a:ext uri="{FF2B5EF4-FFF2-40B4-BE49-F238E27FC236}">
                  <a16:creationId xmlns:a16="http://schemas.microsoft.com/office/drawing/2014/main" id="{F635D56C-B973-6973-6F8F-5AF0978B1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3325" y="5233988"/>
              <a:ext cx="476250" cy="301625"/>
            </a:xfrm>
            <a:custGeom>
              <a:avLst/>
              <a:gdLst>
                <a:gd name="T0" fmla="*/ 112 w 125"/>
                <a:gd name="T1" fmla="*/ 10 h 79"/>
                <a:gd name="T2" fmla="*/ 106 w 125"/>
                <a:gd name="T3" fmla="*/ 7 h 79"/>
                <a:gd name="T4" fmla="*/ 100 w 125"/>
                <a:gd name="T5" fmla="*/ 5 h 79"/>
                <a:gd name="T6" fmla="*/ 83 w 125"/>
                <a:gd name="T7" fmla="*/ 4 h 79"/>
                <a:gd name="T8" fmla="*/ 70 w 125"/>
                <a:gd name="T9" fmla="*/ 10 h 79"/>
                <a:gd name="T10" fmla="*/ 58 w 125"/>
                <a:gd name="T11" fmla="*/ 14 h 79"/>
                <a:gd name="T12" fmla="*/ 44 w 125"/>
                <a:gd name="T13" fmla="*/ 12 h 79"/>
                <a:gd name="T14" fmla="*/ 30 w 125"/>
                <a:gd name="T15" fmla="*/ 11 h 79"/>
                <a:gd name="T16" fmla="*/ 11 w 125"/>
                <a:gd name="T17" fmla="*/ 6 h 79"/>
                <a:gd name="T18" fmla="*/ 11 w 125"/>
                <a:gd name="T19" fmla="*/ 2 h 79"/>
                <a:gd name="T20" fmla="*/ 6 w 125"/>
                <a:gd name="T21" fmla="*/ 4 h 79"/>
                <a:gd name="T22" fmla="*/ 3 w 125"/>
                <a:gd name="T23" fmla="*/ 16 h 79"/>
                <a:gd name="T24" fmla="*/ 8 w 125"/>
                <a:gd name="T25" fmla="*/ 23 h 79"/>
                <a:gd name="T26" fmla="*/ 13 w 125"/>
                <a:gd name="T27" fmla="*/ 28 h 79"/>
                <a:gd name="T28" fmla="*/ 9 w 125"/>
                <a:gd name="T29" fmla="*/ 34 h 79"/>
                <a:gd name="T30" fmla="*/ 3 w 125"/>
                <a:gd name="T31" fmla="*/ 38 h 79"/>
                <a:gd name="T32" fmla="*/ 2 w 125"/>
                <a:gd name="T33" fmla="*/ 45 h 79"/>
                <a:gd name="T34" fmla="*/ 0 w 125"/>
                <a:gd name="T35" fmla="*/ 51 h 79"/>
                <a:gd name="T36" fmla="*/ 11 w 125"/>
                <a:gd name="T37" fmla="*/ 62 h 79"/>
                <a:gd name="T38" fmla="*/ 11 w 125"/>
                <a:gd name="T39" fmla="*/ 77 h 79"/>
                <a:gd name="T40" fmla="*/ 22 w 125"/>
                <a:gd name="T41" fmla="*/ 74 h 79"/>
                <a:gd name="T42" fmla="*/ 34 w 125"/>
                <a:gd name="T43" fmla="*/ 72 h 79"/>
                <a:gd name="T44" fmla="*/ 38 w 125"/>
                <a:gd name="T45" fmla="*/ 71 h 79"/>
                <a:gd name="T46" fmla="*/ 41 w 125"/>
                <a:gd name="T47" fmla="*/ 71 h 79"/>
                <a:gd name="T48" fmla="*/ 44 w 125"/>
                <a:gd name="T49" fmla="*/ 73 h 79"/>
                <a:gd name="T50" fmla="*/ 57 w 125"/>
                <a:gd name="T51" fmla="*/ 79 h 79"/>
                <a:gd name="T52" fmla="*/ 69 w 125"/>
                <a:gd name="T53" fmla="*/ 76 h 79"/>
                <a:gd name="T54" fmla="*/ 73 w 125"/>
                <a:gd name="T55" fmla="*/ 68 h 79"/>
                <a:gd name="T56" fmla="*/ 81 w 125"/>
                <a:gd name="T57" fmla="*/ 64 h 79"/>
                <a:gd name="T58" fmla="*/ 93 w 125"/>
                <a:gd name="T59" fmla="*/ 57 h 79"/>
                <a:gd name="T60" fmla="*/ 97 w 125"/>
                <a:gd name="T61" fmla="*/ 57 h 79"/>
                <a:gd name="T62" fmla="*/ 104 w 125"/>
                <a:gd name="T63" fmla="*/ 61 h 79"/>
                <a:gd name="T64" fmla="*/ 106 w 125"/>
                <a:gd name="T65" fmla="*/ 61 h 79"/>
                <a:gd name="T66" fmla="*/ 108 w 125"/>
                <a:gd name="T67" fmla="*/ 54 h 79"/>
                <a:gd name="T68" fmla="*/ 101 w 125"/>
                <a:gd name="T69" fmla="*/ 48 h 79"/>
                <a:gd name="T70" fmla="*/ 105 w 125"/>
                <a:gd name="T71" fmla="*/ 42 h 79"/>
                <a:gd name="T72" fmla="*/ 109 w 125"/>
                <a:gd name="T73" fmla="*/ 32 h 79"/>
                <a:gd name="T74" fmla="*/ 119 w 125"/>
                <a:gd name="T75" fmla="*/ 22 h 79"/>
                <a:gd name="T76" fmla="*/ 116 w 125"/>
                <a:gd name="T77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5" h="79">
                  <a:moveTo>
                    <a:pt x="116" y="12"/>
                  </a:moveTo>
                  <a:cubicBezTo>
                    <a:pt x="114" y="12"/>
                    <a:pt x="113" y="12"/>
                    <a:pt x="112" y="10"/>
                  </a:cubicBezTo>
                  <a:cubicBezTo>
                    <a:pt x="110" y="8"/>
                    <a:pt x="111" y="6"/>
                    <a:pt x="108" y="6"/>
                  </a:cubicBezTo>
                  <a:cubicBezTo>
                    <a:pt x="107" y="6"/>
                    <a:pt x="107" y="7"/>
                    <a:pt x="106" y="7"/>
                  </a:cubicBezTo>
                  <a:cubicBezTo>
                    <a:pt x="105" y="6"/>
                    <a:pt x="104" y="5"/>
                    <a:pt x="104" y="5"/>
                  </a:cubicBezTo>
                  <a:cubicBezTo>
                    <a:pt x="103" y="5"/>
                    <a:pt x="101" y="5"/>
                    <a:pt x="100" y="5"/>
                  </a:cubicBezTo>
                  <a:cubicBezTo>
                    <a:pt x="99" y="5"/>
                    <a:pt x="98" y="4"/>
                    <a:pt x="97" y="3"/>
                  </a:cubicBezTo>
                  <a:cubicBezTo>
                    <a:pt x="93" y="0"/>
                    <a:pt x="88" y="2"/>
                    <a:pt x="83" y="4"/>
                  </a:cubicBezTo>
                  <a:cubicBezTo>
                    <a:pt x="81" y="4"/>
                    <a:pt x="78" y="5"/>
                    <a:pt x="76" y="6"/>
                  </a:cubicBezTo>
                  <a:cubicBezTo>
                    <a:pt x="75" y="7"/>
                    <a:pt x="72" y="9"/>
                    <a:pt x="70" y="10"/>
                  </a:cubicBezTo>
                  <a:cubicBezTo>
                    <a:pt x="69" y="12"/>
                    <a:pt x="68" y="13"/>
                    <a:pt x="66" y="14"/>
                  </a:cubicBezTo>
                  <a:cubicBezTo>
                    <a:pt x="63" y="14"/>
                    <a:pt x="61" y="15"/>
                    <a:pt x="58" y="14"/>
                  </a:cubicBezTo>
                  <a:cubicBezTo>
                    <a:pt x="55" y="13"/>
                    <a:pt x="54" y="12"/>
                    <a:pt x="51" y="13"/>
                  </a:cubicBezTo>
                  <a:cubicBezTo>
                    <a:pt x="48" y="13"/>
                    <a:pt x="47" y="12"/>
                    <a:pt x="44" y="12"/>
                  </a:cubicBezTo>
                  <a:cubicBezTo>
                    <a:pt x="42" y="11"/>
                    <a:pt x="40" y="12"/>
                    <a:pt x="38" y="12"/>
                  </a:cubicBezTo>
                  <a:cubicBezTo>
                    <a:pt x="35" y="12"/>
                    <a:pt x="32" y="11"/>
                    <a:pt x="30" y="11"/>
                  </a:cubicBezTo>
                  <a:cubicBezTo>
                    <a:pt x="25" y="10"/>
                    <a:pt x="21" y="8"/>
                    <a:pt x="17" y="9"/>
                  </a:cubicBezTo>
                  <a:cubicBezTo>
                    <a:pt x="15" y="10"/>
                    <a:pt x="8" y="10"/>
                    <a:pt x="11" y="6"/>
                  </a:cubicBezTo>
                  <a:cubicBezTo>
                    <a:pt x="12" y="5"/>
                    <a:pt x="16" y="5"/>
                    <a:pt x="14" y="3"/>
                  </a:cubicBezTo>
                  <a:cubicBezTo>
                    <a:pt x="13" y="2"/>
                    <a:pt x="12" y="2"/>
                    <a:pt x="11" y="2"/>
                  </a:cubicBezTo>
                  <a:cubicBezTo>
                    <a:pt x="9" y="1"/>
                    <a:pt x="9" y="0"/>
                    <a:pt x="7" y="0"/>
                  </a:cubicBezTo>
                  <a:cubicBezTo>
                    <a:pt x="6" y="1"/>
                    <a:pt x="6" y="2"/>
                    <a:pt x="6" y="4"/>
                  </a:cubicBezTo>
                  <a:cubicBezTo>
                    <a:pt x="5" y="5"/>
                    <a:pt x="3" y="5"/>
                    <a:pt x="3" y="6"/>
                  </a:cubicBezTo>
                  <a:cubicBezTo>
                    <a:pt x="0" y="9"/>
                    <a:pt x="2" y="13"/>
                    <a:pt x="3" y="16"/>
                  </a:cubicBezTo>
                  <a:cubicBezTo>
                    <a:pt x="4" y="17"/>
                    <a:pt x="4" y="19"/>
                    <a:pt x="4" y="20"/>
                  </a:cubicBezTo>
                  <a:cubicBezTo>
                    <a:pt x="5" y="21"/>
                    <a:pt x="7" y="22"/>
                    <a:pt x="8" y="23"/>
                  </a:cubicBezTo>
                  <a:cubicBezTo>
                    <a:pt x="9" y="24"/>
                    <a:pt x="10" y="24"/>
                    <a:pt x="11" y="26"/>
                  </a:cubicBezTo>
                  <a:cubicBezTo>
                    <a:pt x="11" y="27"/>
                    <a:pt x="13" y="27"/>
                    <a:pt x="13" y="28"/>
                  </a:cubicBezTo>
                  <a:cubicBezTo>
                    <a:pt x="14" y="30"/>
                    <a:pt x="13" y="31"/>
                    <a:pt x="12" y="32"/>
                  </a:cubicBezTo>
                  <a:cubicBezTo>
                    <a:pt x="10" y="33"/>
                    <a:pt x="10" y="33"/>
                    <a:pt x="9" y="34"/>
                  </a:cubicBezTo>
                  <a:cubicBezTo>
                    <a:pt x="8" y="36"/>
                    <a:pt x="8" y="36"/>
                    <a:pt x="6" y="36"/>
                  </a:cubicBezTo>
                  <a:cubicBezTo>
                    <a:pt x="5" y="36"/>
                    <a:pt x="3" y="36"/>
                    <a:pt x="3" y="38"/>
                  </a:cubicBezTo>
                  <a:cubicBezTo>
                    <a:pt x="2" y="39"/>
                    <a:pt x="3" y="40"/>
                    <a:pt x="3" y="41"/>
                  </a:cubicBezTo>
                  <a:cubicBezTo>
                    <a:pt x="2" y="42"/>
                    <a:pt x="2" y="43"/>
                    <a:pt x="2" y="45"/>
                  </a:cubicBezTo>
                  <a:cubicBezTo>
                    <a:pt x="3" y="46"/>
                    <a:pt x="4" y="46"/>
                    <a:pt x="4" y="48"/>
                  </a:cubicBezTo>
                  <a:cubicBezTo>
                    <a:pt x="4" y="50"/>
                    <a:pt x="2" y="51"/>
                    <a:pt x="0" y="51"/>
                  </a:cubicBezTo>
                  <a:cubicBezTo>
                    <a:pt x="3" y="53"/>
                    <a:pt x="4" y="55"/>
                    <a:pt x="6" y="57"/>
                  </a:cubicBezTo>
                  <a:cubicBezTo>
                    <a:pt x="10" y="58"/>
                    <a:pt x="10" y="58"/>
                    <a:pt x="11" y="62"/>
                  </a:cubicBezTo>
                  <a:cubicBezTo>
                    <a:pt x="11" y="64"/>
                    <a:pt x="14" y="66"/>
                    <a:pt x="13" y="69"/>
                  </a:cubicBezTo>
                  <a:cubicBezTo>
                    <a:pt x="12" y="72"/>
                    <a:pt x="12" y="74"/>
                    <a:pt x="11" y="77"/>
                  </a:cubicBezTo>
                  <a:cubicBezTo>
                    <a:pt x="13" y="77"/>
                    <a:pt x="15" y="77"/>
                    <a:pt x="17" y="76"/>
                  </a:cubicBezTo>
                  <a:cubicBezTo>
                    <a:pt x="19" y="75"/>
                    <a:pt x="20" y="74"/>
                    <a:pt x="22" y="74"/>
                  </a:cubicBezTo>
                  <a:cubicBezTo>
                    <a:pt x="24" y="74"/>
                    <a:pt x="26" y="76"/>
                    <a:pt x="28" y="75"/>
                  </a:cubicBezTo>
                  <a:cubicBezTo>
                    <a:pt x="30" y="74"/>
                    <a:pt x="32" y="72"/>
                    <a:pt x="34" y="72"/>
                  </a:cubicBezTo>
                  <a:cubicBezTo>
                    <a:pt x="35" y="72"/>
                    <a:pt x="36" y="72"/>
                    <a:pt x="37" y="71"/>
                  </a:cubicBezTo>
                  <a:cubicBezTo>
                    <a:pt x="38" y="71"/>
                    <a:pt x="37" y="70"/>
                    <a:pt x="38" y="71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40" y="72"/>
                    <a:pt x="41" y="71"/>
                    <a:pt x="41" y="71"/>
                  </a:cubicBezTo>
                  <a:cubicBezTo>
                    <a:pt x="42" y="71"/>
                    <a:pt x="42" y="70"/>
                    <a:pt x="43" y="71"/>
                  </a:cubicBezTo>
                  <a:cubicBezTo>
                    <a:pt x="44" y="71"/>
                    <a:pt x="44" y="72"/>
                    <a:pt x="44" y="73"/>
                  </a:cubicBezTo>
                  <a:cubicBezTo>
                    <a:pt x="45" y="75"/>
                    <a:pt x="46" y="75"/>
                    <a:pt x="49" y="76"/>
                  </a:cubicBezTo>
                  <a:cubicBezTo>
                    <a:pt x="51" y="73"/>
                    <a:pt x="55" y="78"/>
                    <a:pt x="57" y="79"/>
                  </a:cubicBezTo>
                  <a:cubicBezTo>
                    <a:pt x="59" y="79"/>
                    <a:pt x="61" y="78"/>
                    <a:pt x="63" y="78"/>
                  </a:cubicBezTo>
                  <a:cubicBezTo>
                    <a:pt x="65" y="77"/>
                    <a:pt x="67" y="76"/>
                    <a:pt x="69" y="76"/>
                  </a:cubicBezTo>
                  <a:cubicBezTo>
                    <a:pt x="73" y="77"/>
                    <a:pt x="77" y="75"/>
                    <a:pt x="76" y="71"/>
                  </a:cubicBezTo>
                  <a:cubicBezTo>
                    <a:pt x="75" y="70"/>
                    <a:pt x="73" y="69"/>
                    <a:pt x="73" y="68"/>
                  </a:cubicBezTo>
                  <a:cubicBezTo>
                    <a:pt x="73" y="65"/>
                    <a:pt x="77" y="66"/>
                    <a:pt x="78" y="67"/>
                  </a:cubicBezTo>
                  <a:cubicBezTo>
                    <a:pt x="78" y="64"/>
                    <a:pt x="80" y="65"/>
                    <a:pt x="81" y="64"/>
                  </a:cubicBezTo>
                  <a:cubicBezTo>
                    <a:pt x="83" y="64"/>
                    <a:pt x="83" y="63"/>
                    <a:pt x="84" y="62"/>
                  </a:cubicBezTo>
                  <a:cubicBezTo>
                    <a:pt x="86" y="58"/>
                    <a:pt x="92" y="62"/>
                    <a:pt x="93" y="57"/>
                  </a:cubicBezTo>
                  <a:cubicBezTo>
                    <a:pt x="94" y="57"/>
                    <a:pt x="94" y="58"/>
                    <a:pt x="95" y="58"/>
                  </a:cubicBezTo>
                  <a:cubicBezTo>
                    <a:pt x="96" y="58"/>
                    <a:pt x="97" y="57"/>
                    <a:pt x="97" y="57"/>
                  </a:cubicBezTo>
                  <a:cubicBezTo>
                    <a:pt x="99" y="57"/>
                    <a:pt x="100" y="60"/>
                    <a:pt x="101" y="61"/>
                  </a:cubicBezTo>
                  <a:cubicBezTo>
                    <a:pt x="102" y="61"/>
                    <a:pt x="102" y="62"/>
                    <a:pt x="104" y="61"/>
                  </a:cubicBezTo>
                  <a:cubicBezTo>
                    <a:pt x="104" y="61"/>
                    <a:pt x="104" y="61"/>
                    <a:pt x="105" y="60"/>
                  </a:cubicBezTo>
                  <a:cubicBezTo>
                    <a:pt x="105" y="60"/>
                    <a:pt x="106" y="60"/>
                    <a:pt x="106" y="61"/>
                  </a:cubicBezTo>
                  <a:cubicBezTo>
                    <a:pt x="108" y="60"/>
                    <a:pt x="109" y="59"/>
                    <a:pt x="111" y="59"/>
                  </a:cubicBezTo>
                  <a:cubicBezTo>
                    <a:pt x="110" y="57"/>
                    <a:pt x="109" y="56"/>
                    <a:pt x="108" y="54"/>
                  </a:cubicBezTo>
                  <a:cubicBezTo>
                    <a:pt x="107" y="52"/>
                    <a:pt x="106" y="50"/>
                    <a:pt x="105" y="49"/>
                  </a:cubicBezTo>
                  <a:cubicBezTo>
                    <a:pt x="104" y="48"/>
                    <a:pt x="102" y="49"/>
                    <a:pt x="101" y="48"/>
                  </a:cubicBezTo>
                  <a:cubicBezTo>
                    <a:pt x="99" y="47"/>
                    <a:pt x="101" y="45"/>
                    <a:pt x="103" y="45"/>
                  </a:cubicBezTo>
                  <a:cubicBezTo>
                    <a:pt x="103" y="44"/>
                    <a:pt x="105" y="43"/>
                    <a:pt x="105" y="42"/>
                  </a:cubicBezTo>
                  <a:cubicBezTo>
                    <a:pt x="106" y="41"/>
                    <a:pt x="108" y="40"/>
                    <a:pt x="108" y="39"/>
                  </a:cubicBezTo>
                  <a:cubicBezTo>
                    <a:pt x="109" y="37"/>
                    <a:pt x="109" y="34"/>
                    <a:pt x="109" y="32"/>
                  </a:cubicBezTo>
                  <a:cubicBezTo>
                    <a:pt x="110" y="30"/>
                    <a:pt x="110" y="28"/>
                    <a:pt x="111" y="26"/>
                  </a:cubicBezTo>
                  <a:cubicBezTo>
                    <a:pt x="113" y="23"/>
                    <a:pt x="115" y="22"/>
                    <a:pt x="119" y="22"/>
                  </a:cubicBezTo>
                  <a:cubicBezTo>
                    <a:pt x="125" y="22"/>
                    <a:pt x="122" y="16"/>
                    <a:pt x="122" y="13"/>
                  </a:cubicBezTo>
                  <a:cubicBezTo>
                    <a:pt x="120" y="13"/>
                    <a:pt x="118" y="13"/>
                    <a:pt x="116" y="12"/>
                  </a:cubicBezTo>
                  <a:close/>
                </a:path>
              </a:pathLst>
            </a:custGeom>
            <a:solidFill>
              <a:srgbClr val="13B9D1"/>
            </a:solidFill>
            <a:ln w="7938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Freeform 57">
              <a:extLst>
                <a:ext uri="{FF2B5EF4-FFF2-40B4-BE49-F238E27FC236}">
                  <a16:creationId xmlns:a16="http://schemas.microsoft.com/office/drawing/2014/main" id="{1432374D-5EDD-7279-443D-980202FD4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2413" y="4711700"/>
              <a:ext cx="563563" cy="293687"/>
            </a:xfrm>
            <a:custGeom>
              <a:avLst/>
              <a:gdLst>
                <a:gd name="T0" fmla="*/ 99 w 148"/>
                <a:gd name="T1" fmla="*/ 76 h 77"/>
                <a:gd name="T2" fmla="*/ 114 w 148"/>
                <a:gd name="T3" fmla="*/ 70 h 77"/>
                <a:gd name="T4" fmla="*/ 126 w 148"/>
                <a:gd name="T5" fmla="*/ 67 h 77"/>
                <a:gd name="T6" fmla="*/ 127 w 148"/>
                <a:gd name="T7" fmla="*/ 63 h 77"/>
                <a:gd name="T8" fmla="*/ 136 w 148"/>
                <a:gd name="T9" fmla="*/ 58 h 77"/>
                <a:gd name="T10" fmla="*/ 136 w 148"/>
                <a:gd name="T11" fmla="*/ 51 h 77"/>
                <a:gd name="T12" fmla="*/ 138 w 148"/>
                <a:gd name="T13" fmla="*/ 47 h 77"/>
                <a:gd name="T14" fmla="*/ 135 w 148"/>
                <a:gd name="T15" fmla="*/ 39 h 77"/>
                <a:gd name="T16" fmla="*/ 145 w 148"/>
                <a:gd name="T17" fmla="*/ 39 h 77"/>
                <a:gd name="T18" fmla="*/ 145 w 148"/>
                <a:gd name="T19" fmla="*/ 23 h 77"/>
                <a:gd name="T20" fmla="*/ 145 w 148"/>
                <a:gd name="T21" fmla="*/ 11 h 77"/>
                <a:gd name="T22" fmla="*/ 142 w 148"/>
                <a:gd name="T23" fmla="*/ 9 h 77"/>
                <a:gd name="T24" fmla="*/ 130 w 148"/>
                <a:gd name="T25" fmla="*/ 8 h 77"/>
                <a:gd name="T26" fmla="*/ 120 w 148"/>
                <a:gd name="T27" fmla="*/ 5 h 77"/>
                <a:gd name="T28" fmla="*/ 107 w 148"/>
                <a:gd name="T29" fmla="*/ 2 h 77"/>
                <a:gd name="T30" fmla="*/ 104 w 148"/>
                <a:gd name="T31" fmla="*/ 8 h 77"/>
                <a:gd name="T32" fmla="*/ 97 w 148"/>
                <a:gd name="T33" fmla="*/ 12 h 77"/>
                <a:gd name="T34" fmla="*/ 83 w 148"/>
                <a:gd name="T35" fmla="*/ 9 h 77"/>
                <a:gd name="T36" fmla="*/ 78 w 148"/>
                <a:gd name="T37" fmla="*/ 14 h 77"/>
                <a:gd name="T38" fmla="*/ 68 w 148"/>
                <a:gd name="T39" fmla="*/ 23 h 77"/>
                <a:gd name="T40" fmla="*/ 65 w 148"/>
                <a:gd name="T41" fmla="*/ 30 h 77"/>
                <a:gd name="T42" fmla="*/ 67 w 148"/>
                <a:gd name="T43" fmla="*/ 39 h 77"/>
                <a:gd name="T44" fmla="*/ 65 w 148"/>
                <a:gd name="T45" fmla="*/ 44 h 77"/>
                <a:gd name="T46" fmla="*/ 55 w 148"/>
                <a:gd name="T47" fmla="*/ 39 h 77"/>
                <a:gd name="T48" fmla="*/ 47 w 148"/>
                <a:gd name="T49" fmla="*/ 42 h 77"/>
                <a:gd name="T50" fmla="*/ 33 w 148"/>
                <a:gd name="T51" fmla="*/ 47 h 77"/>
                <a:gd name="T52" fmla="*/ 22 w 148"/>
                <a:gd name="T53" fmla="*/ 43 h 77"/>
                <a:gd name="T54" fmla="*/ 18 w 148"/>
                <a:gd name="T55" fmla="*/ 47 h 77"/>
                <a:gd name="T56" fmla="*/ 12 w 148"/>
                <a:gd name="T57" fmla="*/ 48 h 77"/>
                <a:gd name="T58" fmla="*/ 0 w 148"/>
                <a:gd name="T59" fmla="*/ 43 h 77"/>
                <a:gd name="T60" fmla="*/ 0 w 148"/>
                <a:gd name="T61" fmla="*/ 51 h 77"/>
                <a:gd name="T62" fmla="*/ 3 w 148"/>
                <a:gd name="T63" fmla="*/ 58 h 77"/>
                <a:gd name="T64" fmla="*/ 9 w 148"/>
                <a:gd name="T65" fmla="*/ 62 h 77"/>
                <a:gd name="T66" fmla="*/ 19 w 148"/>
                <a:gd name="T67" fmla="*/ 63 h 77"/>
                <a:gd name="T68" fmla="*/ 30 w 148"/>
                <a:gd name="T69" fmla="*/ 65 h 77"/>
                <a:gd name="T70" fmla="*/ 39 w 148"/>
                <a:gd name="T71" fmla="*/ 60 h 77"/>
                <a:gd name="T72" fmla="*/ 52 w 148"/>
                <a:gd name="T73" fmla="*/ 57 h 77"/>
                <a:gd name="T74" fmla="*/ 53 w 148"/>
                <a:gd name="T75" fmla="*/ 63 h 77"/>
                <a:gd name="T76" fmla="*/ 60 w 148"/>
                <a:gd name="T77" fmla="*/ 69 h 77"/>
                <a:gd name="T78" fmla="*/ 67 w 148"/>
                <a:gd name="T79" fmla="*/ 71 h 77"/>
                <a:gd name="T80" fmla="*/ 81 w 148"/>
                <a:gd name="T81" fmla="*/ 7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8" h="77">
                  <a:moveTo>
                    <a:pt x="88" y="74"/>
                  </a:moveTo>
                  <a:cubicBezTo>
                    <a:pt x="91" y="74"/>
                    <a:pt x="95" y="77"/>
                    <a:pt x="99" y="76"/>
                  </a:cubicBezTo>
                  <a:cubicBezTo>
                    <a:pt x="103" y="75"/>
                    <a:pt x="104" y="70"/>
                    <a:pt x="108" y="69"/>
                  </a:cubicBezTo>
                  <a:cubicBezTo>
                    <a:pt x="110" y="69"/>
                    <a:pt x="112" y="70"/>
                    <a:pt x="114" y="70"/>
                  </a:cubicBezTo>
                  <a:cubicBezTo>
                    <a:pt x="117" y="70"/>
                    <a:pt x="118" y="68"/>
                    <a:pt x="120" y="68"/>
                  </a:cubicBezTo>
                  <a:cubicBezTo>
                    <a:pt x="122" y="67"/>
                    <a:pt x="125" y="68"/>
                    <a:pt x="126" y="67"/>
                  </a:cubicBezTo>
                  <a:cubicBezTo>
                    <a:pt x="126" y="66"/>
                    <a:pt x="125" y="65"/>
                    <a:pt x="126" y="65"/>
                  </a:cubicBezTo>
                  <a:cubicBezTo>
                    <a:pt x="126" y="64"/>
                    <a:pt x="127" y="64"/>
                    <a:pt x="127" y="63"/>
                  </a:cubicBezTo>
                  <a:cubicBezTo>
                    <a:pt x="129" y="62"/>
                    <a:pt x="130" y="61"/>
                    <a:pt x="132" y="60"/>
                  </a:cubicBezTo>
                  <a:cubicBezTo>
                    <a:pt x="133" y="59"/>
                    <a:pt x="135" y="59"/>
                    <a:pt x="136" y="58"/>
                  </a:cubicBezTo>
                  <a:cubicBezTo>
                    <a:pt x="137" y="56"/>
                    <a:pt x="134" y="55"/>
                    <a:pt x="134" y="54"/>
                  </a:cubicBezTo>
                  <a:cubicBezTo>
                    <a:pt x="134" y="52"/>
                    <a:pt x="136" y="52"/>
                    <a:pt x="136" y="51"/>
                  </a:cubicBezTo>
                  <a:cubicBezTo>
                    <a:pt x="136" y="49"/>
                    <a:pt x="134" y="49"/>
                    <a:pt x="136" y="48"/>
                  </a:cubicBezTo>
                  <a:cubicBezTo>
                    <a:pt x="136" y="48"/>
                    <a:pt x="137" y="48"/>
                    <a:pt x="138" y="47"/>
                  </a:cubicBezTo>
                  <a:cubicBezTo>
                    <a:pt x="138" y="47"/>
                    <a:pt x="140" y="45"/>
                    <a:pt x="140" y="45"/>
                  </a:cubicBezTo>
                  <a:cubicBezTo>
                    <a:pt x="142" y="41"/>
                    <a:pt x="135" y="41"/>
                    <a:pt x="135" y="39"/>
                  </a:cubicBezTo>
                  <a:cubicBezTo>
                    <a:pt x="137" y="38"/>
                    <a:pt x="138" y="37"/>
                    <a:pt x="140" y="38"/>
                  </a:cubicBezTo>
                  <a:cubicBezTo>
                    <a:pt x="141" y="38"/>
                    <a:pt x="143" y="39"/>
                    <a:pt x="145" y="39"/>
                  </a:cubicBezTo>
                  <a:cubicBezTo>
                    <a:pt x="148" y="39"/>
                    <a:pt x="147" y="36"/>
                    <a:pt x="147" y="34"/>
                  </a:cubicBezTo>
                  <a:cubicBezTo>
                    <a:pt x="148" y="30"/>
                    <a:pt x="147" y="26"/>
                    <a:pt x="145" y="23"/>
                  </a:cubicBezTo>
                  <a:cubicBezTo>
                    <a:pt x="145" y="21"/>
                    <a:pt x="143" y="20"/>
                    <a:pt x="143" y="18"/>
                  </a:cubicBezTo>
                  <a:cubicBezTo>
                    <a:pt x="143" y="16"/>
                    <a:pt x="145" y="14"/>
                    <a:pt x="145" y="11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4" y="11"/>
                    <a:pt x="144" y="9"/>
                    <a:pt x="142" y="9"/>
                  </a:cubicBezTo>
                  <a:cubicBezTo>
                    <a:pt x="140" y="9"/>
                    <a:pt x="139" y="8"/>
                    <a:pt x="138" y="7"/>
                  </a:cubicBezTo>
                  <a:cubicBezTo>
                    <a:pt x="135" y="6"/>
                    <a:pt x="133" y="9"/>
                    <a:pt x="130" y="8"/>
                  </a:cubicBezTo>
                  <a:cubicBezTo>
                    <a:pt x="128" y="8"/>
                    <a:pt x="127" y="7"/>
                    <a:pt x="125" y="6"/>
                  </a:cubicBezTo>
                  <a:cubicBezTo>
                    <a:pt x="124" y="5"/>
                    <a:pt x="122" y="5"/>
                    <a:pt x="120" y="5"/>
                  </a:cubicBezTo>
                  <a:cubicBezTo>
                    <a:pt x="117" y="4"/>
                    <a:pt x="114" y="0"/>
                    <a:pt x="111" y="2"/>
                  </a:cubicBezTo>
                  <a:cubicBezTo>
                    <a:pt x="110" y="1"/>
                    <a:pt x="108" y="1"/>
                    <a:pt x="107" y="2"/>
                  </a:cubicBezTo>
                  <a:cubicBezTo>
                    <a:pt x="106" y="2"/>
                    <a:pt x="106" y="4"/>
                    <a:pt x="106" y="5"/>
                  </a:cubicBezTo>
                  <a:cubicBezTo>
                    <a:pt x="105" y="7"/>
                    <a:pt x="105" y="7"/>
                    <a:pt x="104" y="8"/>
                  </a:cubicBezTo>
                  <a:cubicBezTo>
                    <a:pt x="103" y="9"/>
                    <a:pt x="102" y="11"/>
                    <a:pt x="101" y="12"/>
                  </a:cubicBezTo>
                  <a:cubicBezTo>
                    <a:pt x="99" y="13"/>
                    <a:pt x="99" y="12"/>
                    <a:pt x="97" y="12"/>
                  </a:cubicBezTo>
                  <a:cubicBezTo>
                    <a:pt x="96" y="12"/>
                    <a:pt x="94" y="13"/>
                    <a:pt x="92" y="13"/>
                  </a:cubicBezTo>
                  <a:cubicBezTo>
                    <a:pt x="89" y="14"/>
                    <a:pt x="87" y="10"/>
                    <a:pt x="83" y="9"/>
                  </a:cubicBezTo>
                  <a:cubicBezTo>
                    <a:pt x="84" y="11"/>
                    <a:pt x="84" y="14"/>
                    <a:pt x="82" y="14"/>
                  </a:cubicBezTo>
                  <a:cubicBezTo>
                    <a:pt x="80" y="14"/>
                    <a:pt x="79" y="13"/>
                    <a:pt x="78" y="14"/>
                  </a:cubicBezTo>
                  <a:cubicBezTo>
                    <a:pt x="76" y="15"/>
                    <a:pt x="76" y="16"/>
                    <a:pt x="76" y="18"/>
                  </a:cubicBezTo>
                  <a:cubicBezTo>
                    <a:pt x="74" y="22"/>
                    <a:pt x="72" y="22"/>
                    <a:pt x="68" y="23"/>
                  </a:cubicBezTo>
                  <a:cubicBezTo>
                    <a:pt x="67" y="24"/>
                    <a:pt x="63" y="25"/>
                    <a:pt x="63" y="28"/>
                  </a:cubicBezTo>
                  <a:cubicBezTo>
                    <a:pt x="63" y="29"/>
                    <a:pt x="64" y="30"/>
                    <a:pt x="65" y="30"/>
                  </a:cubicBezTo>
                  <a:cubicBezTo>
                    <a:pt x="66" y="32"/>
                    <a:pt x="67" y="33"/>
                    <a:pt x="67" y="35"/>
                  </a:cubicBezTo>
                  <a:cubicBezTo>
                    <a:pt x="67" y="36"/>
                    <a:pt x="66" y="37"/>
                    <a:pt x="67" y="39"/>
                  </a:cubicBezTo>
                  <a:cubicBezTo>
                    <a:pt x="68" y="40"/>
                    <a:pt x="69" y="40"/>
                    <a:pt x="69" y="42"/>
                  </a:cubicBezTo>
                  <a:cubicBezTo>
                    <a:pt x="69" y="44"/>
                    <a:pt x="67" y="46"/>
                    <a:pt x="65" y="44"/>
                  </a:cubicBezTo>
                  <a:cubicBezTo>
                    <a:pt x="64" y="42"/>
                    <a:pt x="64" y="40"/>
                    <a:pt x="61" y="40"/>
                  </a:cubicBezTo>
                  <a:cubicBezTo>
                    <a:pt x="60" y="43"/>
                    <a:pt x="57" y="40"/>
                    <a:pt x="55" y="39"/>
                  </a:cubicBezTo>
                  <a:cubicBezTo>
                    <a:pt x="53" y="39"/>
                    <a:pt x="53" y="40"/>
                    <a:pt x="52" y="41"/>
                  </a:cubicBezTo>
                  <a:cubicBezTo>
                    <a:pt x="50" y="42"/>
                    <a:pt x="48" y="42"/>
                    <a:pt x="47" y="42"/>
                  </a:cubicBezTo>
                  <a:cubicBezTo>
                    <a:pt x="44" y="42"/>
                    <a:pt x="40" y="43"/>
                    <a:pt x="38" y="45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1" y="47"/>
                    <a:pt x="29" y="47"/>
                    <a:pt x="28" y="47"/>
                  </a:cubicBezTo>
                  <a:cubicBezTo>
                    <a:pt x="26" y="44"/>
                    <a:pt x="25" y="43"/>
                    <a:pt x="22" y="43"/>
                  </a:cubicBezTo>
                  <a:cubicBezTo>
                    <a:pt x="21" y="43"/>
                    <a:pt x="18" y="43"/>
                    <a:pt x="17" y="43"/>
                  </a:cubicBezTo>
                  <a:cubicBezTo>
                    <a:pt x="16" y="44"/>
                    <a:pt x="18" y="46"/>
                    <a:pt x="18" y="47"/>
                  </a:cubicBezTo>
                  <a:cubicBezTo>
                    <a:pt x="17" y="48"/>
                    <a:pt x="16" y="50"/>
                    <a:pt x="15" y="50"/>
                  </a:cubicBezTo>
                  <a:cubicBezTo>
                    <a:pt x="13" y="51"/>
                    <a:pt x="13" y="49"/>
                    <a:pt x="12" y="48"/>
                  </a:cubicBezTo>
                  <a:cubicBezTo>
                    <a:pt x="11" y="47"/>
                    <a:pt x="10" y="45"/>
                    <a:pt x="8" y="45"/>
                  </a:cubicBezTo>
                  <a:cubicBezTo>
                    <a:pt x="6" y="43"/>
                    <a:pt x="3" y="44"/>
                    <a:pt x="0" y="43"/>
                  </a:cubicBezTo>
                  <a:cubicBezTo>
                    <a:pt x="1" y="45"/>
                    <a:pt x="2" y="45"/>
                    <a:pt x="2" y="47"/>
                  </a:cubicBezTo>
                  <a:cubicBezTo>
                    <a:pt x="2" y="49"/>
                    <a:pt x="1" y="50"/>
                    <a:pt x="0" y="51"/>
                  </a:cubicBezTo>
                  <a:cubicBezTo>
                    <a:pt x="1" y="52"/>
                    <a:pt x="1" y="54"/>
                    <a:pt x="2" y="55"/>
                  </a:cubicBezTo>
                  <a:cubicBezTo>
                    <a:pt x="3" y="57"/>
                    <a:pt x="2" y="57"/>
                    <a:pt x="3" y="58"/>
                  </a:cubicBezTo>
                  <a:cubicBezTo>
                    <a:pt x="5" y="58"/>
                    <a:pt x="6" y="58"/>
                    <a:pt x="7" y="60"/>
                  </a:cubicBezTo>
                  <a:cubicBezTo>
                    <a:pt x="8" y="61"/>
                    <a:pt x="8" y="61"/>
                    <a:pt x="9" y="62"/>
                  </a:cubicBezTo>
                  <a:cubicBezTo>
                    <a:pt x="12" y="64"/>
                    <a:pt x="14" y="62"/>
                    <a:pt x="15" y="61"/>
                  </a:cubicBezTo>
                  <a:cubicBezTo>
                    <a:pt x="17" y="58"/>
                    <a:pt x="19" y="60"/>
                    <a:pt x="19" y="63"/>
                  </a:cubicBezTo>
                  <a:cubicBezTo>
                    <a:pt x="21" y="62"/>
                    <a:pt x="22" y="62"/>
                    <a:pt x="24" y="64"/>
                  </a:cubicBezTo>
                  <a:cubicBezTo>
                    <a:pt x="26" y="65"/>
                    <a:pt x="28" y="67"/>
                    <a:pt x="30" y="65"/>
                  </a:cubicBezTo>
                  <a:cubicBezTo>
                    <a:pt x="30" y="63"/>
                    <a:pt x="31" y="61"/>
                    <a:pt x="32" y="60"/>
                  </a:cubicBezTo>
                  <a:cubicBezTo>
                    <a:pt x="34" y="59"/>
                    <a:pt x="37" y="60"/>
                    <a:pt x="39" y="60"/>
                  </a:cubicBezTo>
                  <a:cubicBezTo>
                    <a:pt x="41" y="59"/>
                    <a:pt x="43" y="60"/>
                    <a:pt x="45" y="59"/>
                  </a:cubicBezTo>
                  <a:cubicBezTo>
                    <a:pt x="48" y="59"/>
                    <a:pt x="49" y="57"/>
                    <a:pt x="52" y="57"/>
                  </a:cubicBezTo>
                  <a:cubicBezTo>
                    <a:pt x="52" y="58"/>
                    <a:pt x="51" y="59"/>
                    <a:pt x="51" y="60"/>
                  </a:cubicBezTo>
                  <a:cubicBezTo>
                    <a:pt x="51" y="62"/>
                    <a:pt x="52" y="62"/>
                    <a:pt x="53" y="63"/>
                  </a:cubicBezTo>
                  <a:cubicBezTo>
                    <a:pt x="55" y="65"/>
                    <a:pt x="54" y="66"/>
                    <a:pt x="56" y="67"/>
                  </a:cubicBezTo>
                  <a:cubicBezTo>
                    <a:pt x="57" y="68"/>
                    <a:pt x="59" y="69"/>
                    <a:pt x="60" y="69"/>
                  </a:cubicBezTo>
                  <a:cubicBezTo>
                    <a:pt x="62" y="69"/>
                    <a:pt x="64" y="69"/>
                    <a:pt x="65" y="69"/>
                  </a:cubicBezTo>
                  <a:cubicBezTo>
                    <a:pt x="66" y="70"/>
                    <a:pt x="66" y="70"/>
                    <a:pt x="67" y="71"/>
                  </a:cubicBezTo>
                  <a:cubicBezTo>
                    <a:pt x="68" y="71"/>
                    <a:pt x="69" y="71"/>
                    <a:pt x="70" y="71"/>
                  </a:cubicBezTo>
                  <a:cubicBezTo>
                    <a:pt x="73" y="71"/>
                    <a:pt x="77" y="72"/>
                    <a:pt x="81" y="73"/>
                  </a:cubicBezTo>
                  <a:cubicBezTo>
                    <a:pt x="83" y="73"/>
                    <a:pt x="86" y="73"/>
                    <a:pt x="88" y="74"/>
                  </a:cubicBezTo>
                  <a:close/>
                </a:path>
              </a:pathLst>
            </a:custGeom>
            <a:solidFill>
              <a:srgbClr val="13B9D1"/>
            </a:solidFill>
            <a:ln w="7938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Freeform 58">
              <a:extLst>
                <a:ext uri="{FF2B5EF4-FFF2-40B4-BE49-F238E27FC236}">
                  <a16:creationId xmlns:a16="http://schemas.microsoft.com/office/drawing/2014/main" id="{58B61E7C-6653-0C42-E816-D6B47A20A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4475" y="4906963"/>
              <a:ext cx="14288" cy="25400"/>
            </a:xfrm>
            <a:custGeom>
              <a:avLst/>
              <a:gdLst>
                <a:gd name="T0" fmla="*/ 4 w 4"/>
                <a:gd name="T1" fmla="*/ 5 h 7"/>
                <a:gd name="T2" fmla="*/ 2 w 4"/>
                <a:gd name="T3" fmla="*/ 0 h 7"/>
                <a:gd name="T4" fmla="*/ 1 w 4"/>
                <a:gd name="T5" fmla="*/ 6 h 7"/>
                <a:gd name="T6" fmla="*/ 4 w 4"/>
                <a:gd name="T7" fmla="*/ 7 h 7"/>
                <a:gd name="T8" fmla="*/ 4 w 4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4" y="5"/>
                  </a:moveTo>
                  <a:cubicBezTo>
                    <a:pt x="4" y="3"/>
                    <a:pt x="3" y="1"/>
                    <a:pt x="2" y="0"/>
                  </a:cubicBezTo>
                  <a:cubicBezTo>
                    <a:pt x="0" y="2"/>
                    <a:pt x="2" y="4"/>
                    <a:pt x="1" y="6"/>
                  </a:cubicBezTo>
                  <a:cubicBezTo>
                    <a:pt x="2" y="7"/>
                    <a:pt x="3" y="7"/>
                    <a:pt x="4" y="7"/>
                  </a:cubicBezTo>
                  <a:cubicBezTo>
                    <a:pt x="4" y="6"/>
                    <a:pt x="4" y="5"/>
                    <a:pt x="4" y="5"/>
                  </a:cubicBezTo>
                  <a:close/>
                </a:path>
              </a:pathLst>
            </a:custGeom>
            <a:grpFill/>
            <a:ln w="7938" cap="rnd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9F439F3E-541F-C81B-BA5B-61527140E701}"/>
              </a:ext>
            </a:extLst>
          </p:cNvPr>
          <p:cNvSpPr txBox="1"/>
          <p:nvPr/>
        </p:nvSpPr>
        <p:spPr>
          <a:xfrm>
            <a:off x="3346814" y="154300"/>
            <a:ext cx="88412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CEEPUS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Srednjoeuropski program razmjene za sveučilišne studije</a:t>
            </a:r>
            <a:endParaRPr lang="hr-HR" sz="24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1EEEFB-8AE7-3180-1FD0-68A09A94B113}"/>
              </a:ext>
            </a:extLst>
          </p:cNvPr>
          <p:cNvSpPr txBox="1"/>
          <p:nvPr/>
        </p:nvSpPr>
        <p:spPr>
          <a:xfrm>
            <a:off x="2322937" y="5268382"/>
            <a:ext cx="36987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000" dirty="0">
                <a:hlinkClick r:id="rId3"/>
              </a:rPr>
              <a:t>https://www.ampeu.hr/ceepus</a:t>
            </a:r>
            <a:r>
              <a:rPr lang="hr-HR" sz="2000" dirty="0"/>
              <a:t> </a:t>
            </a:r>
          </a:p>
          <a:p>
            <a:r>
              <a:rPr lang="hr-HR" sz="2000" dirty="0">
                <a:hlinkClick r:id="rId4"/>
              </a:rPr>
              <a:t>ceepus@ampeu.hr</a:t>
            </a:r>
            <a:r>
              <a:rPr lang="hr-HR" sz="20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D3F6D1-FEF2-D283-57DA-86199F3FBD8A}"/>
              </a:ext>
            </a:extLst>
          </p:cNvPr>
          <p:cNvSpPr txBox="1"/>
          <p:nvPr/>
        </p:nvSpPr>
        <p:spPr>
          <a:xfrm>
            <a:off x="413041" y="1658209"/>
            <a:ext cx="751855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REGIONALNI PROGRAM: 15 zemalja + sveučilište na Kosovu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b="1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hr-HR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obilnost studenata, </a:t>
            </a:r>
            <a:r>
              <a:rPr lang="hr-HR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doktoranada</a:t>
            </a:r>
            <a:r>
              <a:rPr lang="hr-HR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nastavnog osoblja: </a:t>
            </a:r>
          </a:p>
          <a:p>
            <a:r>
              <a:rPr lang="hr-HR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akademska razmjena i profesionalno usavršavanje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Mogu sudjelovati studenti i nastavnici sa svih javnih visokih učilišta u Republici Hrvatskoj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hr-HR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ogu sudjelovati i centri, instituti (npr. doktorski studij)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HR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</a:t>
            </a:r>
            <a:r>
              <a:rPr lang="hr-HR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inanciranje iz proračuna: stipendije ovise o životnom standardu zemlje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</a:t>
            </a:r>
            <a:r>
              <a:rPr lang="hr-HR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RH: besplatan smještaj za dolazne i povrat putnih troškova za odlazne stipendiste</a:t>
            </a:r>
          </a:p>
        </p:txBody>
      </p:sp>
    </p:spTree>
    <p:extLst>
      <p:ext uri="{BB962C8B-B14F-4D97-AF65-F5344CB8AC3E}">
        <p14:creationId xmlns:p14="http://schemas.microsoft.com/office/powerpoint/2010/main" val="170297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B7AB9-59A8-4489-2F4E-602688202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5">
            <a:extLst>
              <a:ext uri="{FF2B5EF4-FFF2-40B4-BE49-F238E27FC236}">
                <a16:creationId xmlns:a16="http://schemas.microsoft.com/office/drawing/2014/main" id="{D6B7C3DB-3F07-5592-873F-4028CAEC6EC7}"/>
              </a:ext>
            </a:extLst>
          </p:cNvPr>
          <p:cNvSpPr txBox="1"/>
          <p:nvPr/>
        </p:nvSpPr>
        <p:spPr>
          <a:xfrm>
            <a:off x="4871864" y="197900"/>
            <a:ext cx="69173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Bilateralni program akademske mobilnosti</a:t>
            </a:r>
            <a:endParaRPr lang="hr-HR" sz="24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6B8F51-B2E0-A4CF-24A4-2EEDAB33A654}"/>
              </a:ext>
            </a:extLst>
          </p:cNvPr>
          <p:cNvSpPr txBox="1"/>
          <p:nvPr/>
        </p:nvSpPr>
        <p:spPr>
          <a:xfrm>
            <a:off x="1965196" y="5101326"/>
            <a:ext cx="36987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000" dirty="0">
                <a:hlinkClick r:id="rId3"/>
              </a:rPr>
              <a:t>https://ampeu.hr/bilaterala</a:t>
            </a:r>
            <a:r>
              <a:rPr lang="hr-HR" sz="2000" dirty="0"/>
              <a:t>    </a:t>
            </a:r>
          </a:p>
          <a:p>
            <a:r>
              <a:rPr lang="hr-HR" sz="2000" dirty="0">
                <a:hlinkClick r:id="rId4"/>
              </a:rPr>
              <a:t>bilaterala@ampeu.hr</a:t>
            </a:r>
            <a:r>
              <a:rPr lang="hr-HR" sz="2000" dirty="0"/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BA0C6-880C-663B-53F4-AEB0DA065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02" y="947876"/>
            <a:ext cx="10515600" cy="5137871"/>
          </a:xfrm>
        </p:spPr>
        <p:txBody>
          <a:bodyPr>
            <a:normAutofit/>
          </a:bodyPr>
          <a:lstStyle/>
          <a:p>
            <a:pPr algn="just"/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Bilateralne stipendije – </a:t>
            </a:r>
            <a:r>
              <a:rPr lang="hr-HR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dodjeljuju se domaćim i stranim </a:t>
            </a:r>
            <a:r>
              <a:rPr lang="hr-HR" sz="18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studentima, doktorandima, </a:t>
            </a:r>
            <a:r>
              <a:rPr lang="hr-HR" sz="1800" b="1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postdoktorandima</a:t>
            </a:r>
            <a:r>
              <a:rPr lang="hr-HR" sz="18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znanstvenicima i istraživačima </a:t>
            </a:r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na temelju međudržavnih bilateralnih sporazuma u </a:t>
            </a:r>
            <a:r>
              <a:rPr lang="hr-HR" sz="1800" b="1" dirty="0">
                <a:latin typeface="Arial" panose="020B0604020202020204" pitchFamily="34" charset="0"/>
                <a:cs typeface="Arial" panose="020B0604020202020204" pitchFamily="34" charset="0"/>
              </a:rPr>
              <a:t>područjima znanosti i obrazovanja koje je RH sklopila s 30-ak zemalja</a:t>
            </a:r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hr-HR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Akademska razmjena u oba smjera (načelo reciprociteta)</a:t>
            </a:r>
          </a:p>
          <a:p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Vrsta i broj stipendija </a:t>
            </a:r>
            <a:r>
              <a:rPr lang="hr-HR" sz="18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razlikuju se od zemlje do zemlje</a:t>
            </a:r>
            <a:r>
              <a:rPr lang="hr-HR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nude se za: </a:t>
            </a:r>
            <a:r>
              <a:rPr lang="hr-HR" sz="1800" b="1" dirty="0">
                <a:latin typeface="Arial" panose="020B0604020202020204" pitchFamily="34" charset="0"/>
                <a:cs typeface="Arial" panose="020B0604020202020204" pitchFamily="34" charset="0"/>
              </a:rPr>
              <a:t>znanstveno istraživanje, djelomični i cjeloviti studij, stručno usavršavanje, jezične tečajeve</a:t>
            </a:r>
          </a:p>
          <a:p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Financijska potpora + troškovi prijevoza (sredstva državnog proračuna)</a:t>
            </a:r>
          </a:p>
          <a:p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Sve pozive objavljujemo na AMPEU webu (većina početkom godine za ak. god. koja slijedi)</a:t>
            </a:r>
          </a:p>
          <a:p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zapadnoeuropske zemlje (Francuska, UK, Švicarska), </a:t>
            </a:r>
            <a:r>
              <a:rPr lang="hr-HR" sz="1800" dirty="0" err="1">
                <a:latin typeface="Arial" panose="020B0604020202020204" pitchFamily="34" charset="0"/>
                <a:cs typeface="Arial" panose="020B0604020202020204" pitchFamily="34" charset="0"/>
              </a:rPr>
              <a:t>srednjoeur</a:t>
            </a:r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. zemlje (Mađarska, Slovačka)</a:t>
            </a:r>
          </a:p>
          <a:p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SAD – stipendije programa </a:t>
            </a:r>
            <a:r>
              <a:rPr lang="hr-HR" sz="1800" dirty="0" err="1">
                <a:latin typeface="Arial" panose="020B0604020202020204" pitchFamily="34" charset="0"/>
                <a:cs typeface="Arial" panose="020B0604020202020204" pitchFamily="34" charset="0"/>
              </a:rPr>
              <a:t>Fullbright</a:t>
            </a:r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 i Hubert H. </a:t>
            </a:r>
            <a:r>
              <a:rPr lang="hr-HR" sz="1800" dirty="0" err="1">
                <a:latin typeface="Arial" panose="020B0604020202020204" pitchFamily="34" charset="0"/>
                <a:cs typeface="Arial" panose="020B0604020202020204" pitchFamily="34" charset="0"/>
              </a:rPr>
              <a:t>Humphrey</a:t>
            </a:r>
            <a:endParaRPr lang="hr-H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598E20-7DCD-ED8A-FB7A-C65449035E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6846" y="4145516"/>
            <a:ext cx="3157989" cy="208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59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E3899-9029-AA62-DECE-0111E2D74C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3697" y="1186769"/>
            <a:ext cx="11100221" cy="4990194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hr-HR" dirty="0">
              <a:cs typeface="Calibri"/>
            </a:endParaRPr>
          </a:p>
          <a:p>
            <a:pPr marL="457200" lvl="1" indent="0">
              <a:buNone/>
            </a:pPr>
            <a:endParaRPr lang="hr-HR" dirty="0"/>
          </a:p>
        </p:txBody>
      </p:sp>
      <p:sp>
        <p:nvSpPr>
          <p:cNvPr id="4" name="Title 12">
            <a:extLst>
              <a:ext uri="{FF2B5EF4-FFF2-40B4-BE49-F238E27FC236}">
                <a16:creationId xmlns:a16="http://schemas.microsoft.com/office/drawing/2014/main" id="{9DED8F5C-3278-F91F-ED20-4873004E760E}"/>
              </a:ext>
            </a:extLst>
          </p:cNvPr>
          <p:cNvSpPr txBox="1">
            <a:spLocks/>
          </p:cNvSpPr>
          <p:nvPr/>
        </p:nvSpPr>
        <p:spPr>
          <a:xfrm>
            <a:off x="2783632" y="181854"/>
            <a:ext cx="8861513" cy="746338"/>
          </a:xfrm>
          <a:prstGeom prst="rect">
            <a:avLst/>
          </a:prstGeom>
        </p:spPr>
        <p:txBody>
          <a:bodyPr lIns="68580" tIns="34290" rIns="68580" bIns="34290" anchor="t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r-H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Erasmus povelja u visokom obrazovanju (</a:t>
            </a:r>
            <a:r>
              <a:rPr lang="hr-H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ECHE</a:t>
            </a:r>
            <a:r>
              <a:rPr lang="hr-H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r"/>
            <a:endParaRPr lang="hr-HR" sz="2400" b="1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fr-BE" sz="3000" b="1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F237A2-CBC0-CCD5-50EE-E7E3250F2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1516" y="836712"/>
            <a:ext cx="7011812" cy="562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701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FD97C-6CC7-F2C6-98FC-45C5736DA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79034C-913D-362A-075F-959DAB729C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3697" y="1186769"/>
            <a:ext cx="11100221" cy="4990194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hr-HR" dirty="0">
              <a:cs typeface="Calibri"/>
            </a:endParaRPr>
          </a:p>
          <a:p>
            <a:pPr marL="457200" lvl="1" indent="0">
              <a:buNone/>
            </a:pPr>
            <a:endParaRPr lang="hr-HR" dirty="0"/>
          </a:p>
        </p:txBody>
      </p:sp>
      <p:sp>
        <p:nvSpPr>
          <p:cNvPr id="4" name="Title 12">
            <a:extLst>
              <a:ext uri="{FF2B5EF4-FFF2-40B4-BE49-F238E27FC236}">
                <a16:creationId xmlns:a16="http://schemas.microsoft.com/office/drawing/2014/main" id="{8D5572D0-5A0D-C3F4-DCE1-5D7C4B14A850}"/>
              </a:ext>
            </a:extLst>
          </p:cNvPr>
          <p:cNvSpPr txBox="1">
            <a:spLocks/>
          </p:cNvSpPr>
          <p:nvPr/>
        </p:nvSpPr>
        <p:spPr>
          <a:xfrm>
            <a:off x="2783632" y="181854"/>
            <a:ext cx="8861513" cy="746338"/>
          </a:xfrm>
          <a:prstGeom prst="rect">
            <a:avLst/>
          </a:prstGeom>
        </p:spPr>
        <p:txBody>
          <a:bodyPr lIns="68580" tIns="34290" rIns="68580" bIns="34290" anchor="t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r-H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ECHE 2021-2027 </a:t>
            </a:r>
            <a:r>
              <a:rPr lang="hr-HR" sz="24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Guidelines</a:t>
            </a:r>
            <a:r>
              <a:rPr lang="hr-H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 </a:t>
            </a:r>
            <a:endParaRPr lang="hr-HR" sz="2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hr-HR" sz="3000" b="1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endParaRPr lang="fr-BE" sz="3000" b="1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B7D459-FE75-929E-E17A-187D480BF8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688" y="681037"/>
            <a:ext cx="5332439" cy="574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37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659E6-33B7-0C7E-CA49-C5F004E7E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E7878-4A33-7CFD-7E4B-7E2ACF74FB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3697" y="1186769"/>
            <a:ext cx="11100221" cy="4990194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hr-HR" dirty="0">
              <a:cs typeface="Calibri"/>
            </a:endParaRPr>
          </a:p>
          <a:p>
            <a:pPr marL="457200" lvl="1" indent="0">
              <a:buNone/>
            </a:pPr>
            <a:endParaRPr lang="hr-HR" dirty="0"/>
          </a:p>
        </p:txBody>
      </p:sp>
      <p:sp>
        <p:nvSpPr>
          <p:cNvPr id="4" name="Title 12">
            <a:extLst>
              <a:ext uri="{FF2B5EF4-FFF2-40B4-BE49-F238E27FC236}">
                <a16:creationId xmlns:a16="http://schemas.microsoft.com/office/drawing/2014/main" id="{7D2BF925-073A-C134-DF4F-08E22CFDD2EC}"/>
              </a:ext>
            </a:extLst>
          </p:cNvPr>
          <p:cNvSpPr txBox="1">
            <a:spLocks/>
          </p:cNvSpPr>
          <p:nvPr/>
        </p:nvSpPr>
        <p:spPr>
          <a:xfrm>
            <a:off x="2135560" y="181854"/>
            <a:ext cx="9797617" cy="746338"/>
          </a:xfrm>
          <a:prstGeom prst="rect">
            <a:avLst/>
          </a:prstGeom>
        </p:spPr>
        <p:txBody>
          <a:bodyPr lIns="68580" tIns="34290" rIns="68580" bIns="34290" anchor="t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r-HR" sz="2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Kriteriji kvalitete na temelju ECHE-a pri analizi KA131 završnih izvješća</a:t>
            </a:r>
          </a:p>
          <a:p>
            <a:pPr algn="r"/>
            <a:endParaRPr lang="hr-HR" sz="3000" b="1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endParaRPr lang="fr-BE" sz="3000" b="1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FDF4A7-5CBE-0545-6377-112456760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616" y="899809"/>
            <a:ext cx="6167952" cy="577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450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26988E-6A5B-5284-CC47-B5FCB131E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448" y="620688"/>
            <a:ext cx="10517697" cy="6144505"/>
          </a:xfrm>
          <a:prstGeom prst="rect">
            <a:avLst/>
          </a:prstGeom>
        </p:spPr>
      </p:pic>
      <p:sp>
        <p:nvSpPr>
          <p:cNvPr id="6" name="Title 12">
            <a:extLst>
              <a:ext uri="{FF2B5EF4-FFF2-40B4-BE49-F238E27FC236}">
                <a16:creationId xmlns:a16="http://schemas.microsoft.com/office/drawing/2014/main" id="{A0A323B6-E4BF-E2DE-1020-A3A14258C96B}"/>
              </a:ext>
            </a:extLst>
          </p:cNvPr>
          <p:cNvSpPr txBox="1">
            <a:spLocks/>
          </p:cNvSpPr>
          <p:nvPr/>
        </p:nvSpPr>
        <p:spPr>
          <a:xfrm>
            <a:off x="2783632" y="98255"/>
            <a:ext cx="8861513" cy="746338"/>
          </a:xfrm>
          <a:prstGeom prst="rect">
            <a:avLst/>
          </a:prstGeom>
        </p:spPr>
        <p:txBody>
          <a:bodyPr lIns="68580" tIns="34290" rIns="68580" bIns="34290" anchor="t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r-HR" sz="2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Usklađenost provedbe s načelima ECHE-a</a:t>
            </a:r>
            <a:endParaRPr lang="hr-HR" sz="2200" b="1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fr-BE" sz="3000" b="1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537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85690-9D01-5369-C340-005949AC3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F35FF-8C70-F3B4-40B6-20CE53E159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3697" y="1186769"/>
            <a:ext cx="11100221" cy="4990194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hr-HR" dirty="0">
              <a:cs typeface="Calibri"/>
            </a:endParaRPr>
          </a:p>
          <a:p>
            <a:pPr marL="457200" lvl="1" indent="0">
              <a:buNone/>
            </a:pPr>
            <a:endParaRPr lang="hr-HR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D669F6D-A3F1-B5D2-7FE7-74079E007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3567327"/>
            <a:ext cx="8785567" cy="241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9">
            <a:extLst>
              <a:ext uri="{FF2B5EF4-FFF2-40B4-BE49-F238E27FC236}">
                <a16:creationId xmlns:a16="http://schemas.microsoft.com/office/drawing/2014/main" id="{D650EF14-B3C4-46B2-8129-57EBF01A5B00}"/>
              </a:ext>
            </a:extLst>
          </p:cNvPr>
          <p:cNvSpPr>
            <a:spLocks noGrp="1"/>
          </p:cNvSpPr>
          <p:nvPr/>
        </p:nvSpPr>
        <p:spPr>
          <a:xfrm>
            <a:off x="1127448" y="483729"/>
            <a:ext cx="10228438" cy="3586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r-H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Hvala na pozornosti!</a:t>
            </a:r>
            <a:br>
              <a:rPr lang="hr-H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r-HR" sz="3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erasmus@ampeu.hr</a:t>
            </a:r>
            <a:endParaRPr kumimoji="0" lang="hr-H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www.ampeu.hr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algn="ctr"/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95581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E594A5-64F0-4CA1-AB79-2CDAC2C3A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110" y="1400782"/>
            <a:ext cx="10441779" cy="4056435"/>
          </a:xfrm>
          <a:prstGeom prst="rect">
            <a:avLst/>
          </a:prstGeom>
        </p:spPr>
      </p:pic>
      <p:sp>
        <p:nvSpPr>
          <p:cNvPr id="2" name="Title 8">
            <a:extLst>
              <a:ext uri="{FF2B5EF4-FFF2-40B4-BE49-F238E27FC236}">
                <a16:creationId xmlns:a16="http://schemas.microsoft.com/office/drawing/2014/main" id="{022F5651-7C9D-EA8F-3870-360EAC176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25" y="217980"/>
            <a:ext cx="10515600" cy="1325563"/>
          </a:xfrm>
        </p:spPr>
        <p:txBody>
          <a:bodyPr>
            <a:normAutofit/>
          </a:bodyPr>
          <a:lstStyle/>
          <a:p>
            <a:pPr algn="r" defTabSz="457200"/>
            <a:r>
              <a:rPr lang="hr-HR" sz="3200" b="1" spc="-5" dirty="0">
                <a:solidFill>
                  <a:srgbClr val="30859C"/>
                </a:solidFill>
                <a:latin typeface="Arial"/>
                <a:cs typeface="Arial"/>
              </a:rPr>
              <a:t>Mobilnost u okviru sustava znanosti</a:t>
            </a:r>
          </a:p>
        </p:txBody>
      </p:sp>
    </p:spTree>
    <p:extLst>
      <p:ext uri="{BB962C8B-B14F-4D97-AF65-F5344CB8AC3E}">
        <p14:creationId xmlns:p14="http://schemas.microsoft.com/office/powerpoint/2010/main" val="32458616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976FA85-09B7-563D-CAA6-548EDC1BF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25" y="217980"/>
            <a:ext cx="10515600" cy="1325563"/>
          </a:xfrm>
        </p:spPr>
        <p:txBody>
          <a:bodyPr>
            <a:normAutofit/>
          </a:bodyPr>
          <a:lstStyle/>
          <a:p>
            <a:pPr algn="r" defTabSz="457200"/>
            <a:r>
              <a:rPr lang="hr-HR" sz="3200" b="1" spc="-5" dirty="0">
                <a:solidFill>
                  <a:srgbClr val="30859C"/>
                </a:solidFill>
                <a:latin typeface="Arial"/>
                <a:cs typeface="Arial"/>
              </a:rPr>
              <a:t>Obzor Europa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07BC5F7-AD57-B2FA-7D27-91741154B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1867"/>
            <a:ext cx="10285071" cy="4105095"/>
          </a:xfr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2500"/>
          </a:bodyPr>
          <a:lstStyle/>
          <a:p>
            <a:pPr>
              <a:lnSpc>
                <a:spcPct val="160000"/>
              </a:lnSpc>
              <a:buFont typeface="Wingdings" panose="05000000000000000000" pitchFamily="2" charset="2"/>
              <a:buChar char="q"/>
            </a:pPr>
            <a:endParaRPr lang="hr-HR" sz="1800" b="1" dirty="0">
              <a:solidFill>
                <a:srgbClr val="002060"/>
              </a:solidFill>
              <a:latin typeface="Arial"/>
              <a:ea typeface="Open Sans"/>
              <a:cs typeface="Open Sans"/>
            </a:endParaRPr>
          </a:p>
          <a:p>
            <a:pPr marL="0" indent="0">
              <a:lnSpc>
                <a:spcPct val="160000"/>
              </a:lnSpc>
              <a:buNone/>
            </a:pPr>
            <a:endParaRPr lang="hr-HR" sz="1800" b="1" dirty="0">
              <a:solidFill>
                <a:srgbClr val="002060"/>
              </a:solidFill>
              <a:latin typeface="Arial"/>
              <a:ea typeface="Open Sans"/>
              <a:cs typeface="Open Sans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q"/>
            </a:pPr>
            <a:r>
              <a:rPr lang="hr-HR" sz="1800" b="1" dirty="0">
                <a:solidFill>
                  <a:srgbClr val="002060"/>
                </a:solidFill>
                <a:latin typeface="Arial"/>
                <a:ea typeface="Open Sans"/>
                <a:cs typeface="Open Sans"/>
              </a:rPr>
              <a:t> </a:t>
            </a:r>
            <a:r>
              <a:rPr lang="hr-HR" sz="1800" dirty="0">
                <a:solidFill>
                  <a:schemeClr val="bg2">
                    <a:lumMod val="25000"/>
                  </a:schemeClr>
                </a:solidFill>
                <a:latin typeface="Arial"/>
                <a:ea typeface="Open Sans"/>
                <a:cs typeface="Open Sans"/>
              </a:rPr>
              <a:t>Najveći </a:t>
            </a:r>
            <a:r>
              <a:rPr lang="hr-HR" sz="1800" b="1" dirty="0">
                <a:solidFill>
                  <a:srgbClr val="002060"/>
                </a:solidFill>
                <a:latin typeface="Arial"/>
                <a:ea typeface="Open Sans"/>
                <a:cs typeface="Open Sans"/>
              </a:rPr>
              <a:t>program EU-a za financiranje istraživanja i inovacija</a:t>
            </a:r>
            <a:r>
              <a:rPr lang="pl-PL" sz="1800" b="1" dirty="0">
                <a:solidFill>
                  <a:srgbClr val="002060"/>
                </a:solidFill>
                <a:latin typeface="Arial"/>
                <a:ea typeface="Open Sans"/>
                <a:cs typeface="Open Sans"/>
              </a:rPr>
              <a:t> </a:t>
            </a:r>
            <a:r>
              <a:rPr lang="pl-PL" sz="1800" dirty="0">
                <a:solidFill>
                  <a:schemeClr val="bg2">
                    <a:lumMod val="25000"/>
                  </a:schemeClr>
                </a:solidFill>
                <a:latin typeface="Arial"/>
                <a:ea typeface="Open Sans"/>
                <a:cs typeface="Open Sans"/>
              </a:rPr>
              <a:t>za razdoblje </a:t>
            </a:r>
            <a:r>
              <a:rPr lang="pl-PL" sz="1800" b="1" dirty="0">
                <a:solidFill>
                  <a:srgbClr val="002060"/>
                </a:solidFill>
                <a:latin typeface="Arial"/>
                <a:ea typeface="Open Sans"/>
                <a:cs typeface="Open Sans"/>
              </a:rPr>
              <a:t>2021. - 2027. </a:t>
            </a:r>
            <a:r>
              <a:rPr lang="pl-PL" sz="1800" dirty="0">
                <a:solidFill>
                  <a:schemeClr val="bg2">
                    <a:lumMod val="25000"/>
                  </a:schemeClr>
                </a:solidFill>
                <a:latin typeface="Arial"/>
                <a:ea typeface="Open Sans"/>
                <a:cs typeface="Open Sans"/>
              </a:rPr>
              <a:t>godine.</a:t>
            </a:r>
            <a:endParaRPr lang="hr-HR" sz="1800" dirty="0">
              <a:solidFill>
                <a:schemeClr val="bg2">
                  <a:lumMod val="25000"/>
                </a:schemeClr>
              </a:solidFill>
              <a:latin typeface="Arial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q"/>
            </a:pPr>
            <a:r>
              <a:rPr lang="hr-HR" sz="1800" dirty="0">
                <a:solidFill>
                  <a:schemeClr val="bg2">
                    <a:lumMod val="25000"/>
                  </a:schemeClr>
                </a:solidFill>
                <a:latin typeface="Arial"/>
                <a:ea typeface="Open Sans"/>
                <a:cs typeface="Open Sans"/>
              </a:rPr>
              <a:t> Proračun obuhvaća </a:t>
            </a:r>
            <a:r>
              <a:rPr lang="en-US" sz="1800" b="1" dirty="0">
                <a:solidFill>
                  <a:srgbClr val="002060"/>
                </a:solidFill>
                <a:latin typeface="Arial"/>
                <a:ea typeface="Open Sans"/>
                <a:cs typeface="Open Sans"/>
              </a:rPr>
              <a:t>95,5 </a:t>
            </a:r>
            <a:r>
              <a:rPr lang="en-US" sz="1800" b="1" dirty="0" err="1">
                <a:solidFill>
                  <a:srgbClr val="002060"/>
                </a:solidFill>
                <a:latin typeface="Arial"/>
                <a:ea typeface="Open Sans"/>
                <a:cs typeface="Open Sans"/>
              </a:rPr>
              <a:t>milijardi</a:t>
            </a:r>
            <a:r>
              <a:rPr lang="en-US" sz="1800" b="1" dirty="0">
                <a:solidFill>
                  <a:srgbClr val="002060"/>
                </a:solidFill>
                <a:latin typeface="Arial"/>
                <a:ea typeface="Open Sans"/>
                <a:cs typeface="Open Sans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Arial"/>
                <a:ea typeface="Open Sans"/>
                <a:cs typeface="Open Sans"/>
              </a:rPr>
              <a:t>eura</a:t>
            </a:r>
            <a:r>
              <a:rPr lang="hr-HR" sz="1800" b="1" dirty="0">
                <a:solidFill>
                  <a:srgbClr val="002060"/>
                </a:solidFill>
                <a:latin typeface="Arial"/>
                <a:ea typeface="Open Sans"/>
                <a:cs typeface="Open Sans"/>
              </a:rPr>
              <a:t>.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q"/>
            </a:pPr>
            <a:r>
              <a:rPr lang="hr-HR" sz="1800" b="1" dirty="0">
                <a:solidFill>
                  <a:srgbClr val="002060"/>
                </a:solidFill>
                <a:latin typeface="Arial"/>
                <a:ea typeface="Open Sans"/>
                <a:cs typeface="Open Sans"/>
              </a:rPr>
              <a:t> </a:t>
            </a:r>
            <a:r>
              <a:rPr lang="hr-HR" sz="1800" dirty="0">
                <a:solidFill>
                  <a:schemeClr val="bg2">
                    <a:lumMod val="25000"/>
                  </a:schemeClr>
                </a:solidFill>
                <a:latin typeface="Arial"/>
                <a:ea typeface="Open Sans"/>
                <a:cs typeface="Open Sans"/>
              </a:rPr>
              <a:t>Vodeća inicijativa </a:t>
            </a:r>
            <a:r>
              <a:rPr lang="pl-PL" sz="1800" dirty="0">
                <a:solidFill>
                  <a:schemeClr val="bg2">
                    <a:lumMod val="25000"/>
                  </a:schemeClr>
                </a:solidFill>
                <a:latin typeface="Arial"/>
                <a:ea typeface="Open Sans"/>
                <a:cs typeface="Open Sans"/>
              </a:rPr>
              <a:t>EU-a za </a:t>
            </a:r>
            <a:r>
              <a:rPr lang="pl-PL" sz="1800" dirty="0" err="1">
                <a:solidFill>
                  <a:schemeClr val="bg2">
                    <a:lumMod val="25000"/>
                  </a:schemeClr>
                </a:solidFill>
                <a:latin typeface="Arial"/>
                <a:ea typeface="Open Sans"/>
                <a:cs typeface="Open Sans"/>
              </a:rPr>
              <a:t>potporu</a:t>
            </a:r>
            <a:r>
              <a:rPr lang="pl-PL" sz="1800" dirty="0">
                <a:solidFill>
                  <a:schemeClr val="bg2">
                    <a:lumMod val="25000"/>
                  </a:schemeClr>
                </a:solidFill>
                <a:latin typeface="Arial"/>
                <a:ea typeface="Open Sans"/>
                <a:cs typeface="Open Sans"/>
              </a:rPr>
              <a:t> </a:t>
            </a:r>
            <a:r>
              <a:rPr lang="pl-PL" sz="1800" dirty="0" err="1">
                <a:solidFill>
                  <a:schemeClr val="bg2">
                    <a:lumMod val="25000"/>
                  </a:schemeClr>
                </a:solidFill>
                <a:latin typeface="Arial"/>
                <a:ea typeface="Open Sans"/>
                <a:cs typeface="Open Sans"/>
              </a:rPr>
              <a:t>istraživanjima</a:t>
            </a:r>
            <a:r>
              <a:rPr lang="pl-PL" sz="1800" dirty="0">
                <a:solidFill>
                  <a:schemeClr val="bg2">
                    <a:lumMod val="25000"/>
                  </a:schemeClr>
                </a:solidFill>
                <a:latin typeface="Arial"/>
                <a:ea typeface="Open Sans"/>
                <a:cs typeface="Open Sans"/>
              </a:rPr>
              <a:t> i </a:t>
            </a:r>
            <a:r>
              <a:rPr lang="pl-PL" sz="1800" dirty="0" err="1">
                <a:solidFill>
                  <a:schemeClr val="bg2">
                    <a:lumMod val="25000"/>
                  </a:schemeClr>
                </a:solidFill>
                <a:latin typeface="Arial"/>
                <a:ea typeface="Open Sans"/>
                <a:cs typeface="Open Sans"/>
              </a:rPr>
              <a:t>inovacijama</a:t>
            </a:r>
            <a:r>
              <a:rPr lang="pl-PL" sz="1800" dirty="0">
                <a:solidFill>
                  <a:schemeClr val="bg2">
                    <a:lumMod val="25000"/>
                  </a:schemeClr>
                </a:solidFill>
                <a:latin typeface="Arial"/>
                <a:ea typeface="Open Sans"/>
                <a:cs typeface="Open Sans"/>
              </a:rPr>
              <a:t> </a:t>
            </a:r>
            <a:r>
              <a:rPr lang="pl-PL" sz="1800" b="1" dirty="0">
                <a:solidFill>
                  <a:srgbClr val="002060"/>
                </a:solidFill>
                <a:latin typeface="Arial"/>
                <a:ea typeface="Open Sans"/>
                <a:cs typeface="Open Sans"/>
              </a:rPr>
              <a:t>od </a:t>
            </a:r>
            <a:r>
              <a:rPr lang="pl-PL" sz="1800" b="1" dirty="0" err="1">
                <a:solidFill>
                  <a:srgbClr val="002060"/>
                </a:solidFill>
                <a:latin typeface="Arial"/>
                <a:ea typeface="Open Sans"/>
                <a:cs typeface="Open Sans"/>
              </a:rPr>
              <a:t>koncepta</a:t>
            </a:r>
            <a:r>
              <a:rPr lang="pl-PL" sz="1800" b="1" dirty="0">
                <a:solidFill>
                  <a:srgbClr val="002060"/>
                </a:solidFill>
                <a:latin typeface="Arial"/>
                <a:ea typeface="Open Sans"/>
                <a:cs typeface="Open Sans"/>
              </a:rPr>
              <a:t> do </a:t>
            </a:r>
            <a:r>
              <a:rPr lang="pl-PL" sz="1800" b="1" dirty="0" err="1">
                <a:solidFill>
                  <a:srgbClr val="002060"/>
                </a:solidFill>
                <a:latin typeface="Arial"/>
                <a:ea typeface="Open Sans"/>
                <a:cs typeface="Open Sans"/>
              </a:rPr>
              <a:t>stavljanja</a:t>
            </a:r>
            <a:r>
              <a:rPr lang="pl-PL" sz="1800" b="1" dirty="0">
                <a:solidFill>
                  <a:srgbClr val="002060"/>
                </a:solidFill>
                <a:latin typeface="Arial"/>
                <a:ea typeface="Open Sans"/>
                <a:cs typeface="Open Sans"/>
              </a:rPr>
              <a:t> na </a:t>
            </a:r>
            <a:r>
              <a:rPr lang="pl-PL" sz="1800" b="1" dirty="0" err="1">
                <a:solidFill>
                  <a:srgbClr val="002060"/>
                </a:solidFill>
                <a:latin typeface="Arial"/>
                <a:ea typeface="Open Sans"/>
                <a:cs typeface="Open Sans"/>
              </a:rPr>
              <a:t>tržište</a:t>
            </a:r>
            <a:r>
              <a:rPr lang="pl-PL" sz="1800" dirty="0">
                <a:solidFill>
                  <a:schemeClr val="bg2">
                    <a:lumMod val="25000"/>
                  </a:schemeClr>
                </a:solidFill>
                <a:latin typeface="Arial"/>
                <a:ea typeface="Open Sans"/>
                <a:cs typeface="Open Sans"/>
              </a:rPr>
              <a:t>.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q"/>
            </a:pPr>
            <a:r>
              <a:rPr lang="hr-HR" sz="1800" dirty="0">
                <a:solidFill>
                  <a:schemeClr val="bg2">
                    <a:lumMod val="25000"/>
                  </a:schemeClr>
                </a:solidFill>
                <a:latin typeface="Arial"/>
                <a:ea typeface="Open Sans"/>
                <a:cs typeface="Open Sans"/>
              </a:rPr>
              <a:t> Usmjeren na </a:t>
            </a:r>
            <a:r>
              <a:rPr lang="hr-HR" sz="1800" b="1" dirty="0">
                <a:solidFill>
                  <a:srgbClr val="002060"/>
                </a:solidFill>
                <a:latin typeface="Arial"/>
                <a:ea typeface="Open Sans"/>
                <a:cs typeface="Open Sans"/>
              </a:rPr>
              <a:t>ostvarivanje ključnih strateških ciljeva EU-a </a:t>
            </a:r>
            <a:r>
              <a:rPr lang="hr-HR" sz="1800" dirty="0">
                <a:solidFill>
                  <a:schemeClr val="bg2">
                    <a:lumMod val="25000"/>
                  </a:schemeClr>
                </a:solidFill>
                <a:latin typeface="Arial"/>
                <a:ea typeface="Open Sans"/>
                <a:cs typeface="Open Sans"/>
              </a:rPr>
              <a:t>vezanih za istraživanje, tehnologijski razvoj i inovacije te provedbu Europskog istraživačkog prostora (ERA).</a:t>
            </a:r>
          </a:p>
          <a:p>
            <a:pPr marL="0" indent="0">
              <a:lnSpc>
                <a:spcPct val="160000"/>
              </a:lnSpc>
              <a:buNone/>
            </a:pPr>
            <a:endParaRPr lang="en-US" sz="1900" dirty="0">
              <a:solidFill>
                <a:schemeClr val="bg2">
                  <a:lumMod val="25000"/>
                </a:schemeClr>
              </a:solidFill>
              <a:latin typeface="Arial"/>
              <a:ea typeface="Open Sans"/>
              <a:cs typeface="Open San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07259C5-D0F2-EC51-2224-8D8EECFEC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975" y="1117159"/>
            <a:ext cx="3782659" cy="1813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9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211"/>
    </mc:Choice>
    <mc:Fallback xmlns="">
      <p:transition spd="slow" advTm="6221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6C7ED03-369E-D3C8-9572-F995F83AD7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8344" y="1074057"/>
            <a:ext cx="7279678" cy="510290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endParaRPr lang="hr-HR" altLang="en-US" sz="2200" b="1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endParaRPr lang="hr-HR" altLang="en-US" sz="2200" dirty="0">
              <a:solidFill>
                <a:srgbClr val="7F7F7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8436CC-5602-3963-CC06-4B20620339C9}"/>
              </a:ext>
            </a:extLst>
          </p:cNvPr>
          <p:cNvSpPr txBox="1"/>
          <p:nvPr/>
        </p:nvSpPr>
        <p:spPr>
          <a:xfrm>
            <a:off x="3496724" y="255148"/>
            <a:ext cx="7918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r-HR" altLang="sr-Latn-RS" sz="3200" b="1" spc="-5" dirty="0">
                <a:solidFill>
                  <a:srgbClr val="30859C"/>
                </a:solidFill>
                <a:latin typeface="Arial"/>
                <a:ea typeface="+mj-ea"/>
                <a:cs typeface="Arial"/>
              </a:rPr>
              <a:t>Struktura Obzora Europa</a:t>
            </a:r>
            <a:endParaRPr lang="hr-HR" sz="3200" b="1" spc="-5" dirty="0">
              <a:solidFill>
                <a:srgbClr val="30859C"/>
              </a:solidFill>
              <a:latin typeface="Arial"/>
              <a:ea typeface="+mj-ea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A0CEE0-E952-A6B8-9D55-E4D22102AA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300" y="911769"/>
            <a:ext cx="10083800" cy="5265194"/>
          </a:xfrm>
          <a:prstGeom prst="rect">
            <a:avLst/>
          </a:prstGeom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8970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649"/>
    </mc:Choice>
    <mc:Fallback xmlns="">
      <p:transition spd="slow" advTm="111649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F92DC-8DE8-EAF6-A26F-51FB697AD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3481" y="321295"/>
            <a:ext cx="10515600" cy="1022880"/>
          </a:xfrm>
        </p:spPr>
        <p:txBody>
          <a:bodyPr/>
          <a:lstStyle/>
          <a:p>
            <a:pPr algn="r"/>
            <a:r>
              <a:rPr lang="hr-HR" sz="3200" b="1" spc="-5" dirty="0">
                <a:solidFill>
                  <a:srgbClr val="30859C"/>
                </a:solidFill>
                <a:latin typeface="Arial"/>
                <a:cs typeface="Arial"/>
              </a:rPr>
              <a:t>Djelovanje Marie </a:t>
            </a:r>
            <a:r>
              <a:rPr lang="hr-HR" sz="3200" b="1" spc="-5" dirty="0" err="1">
                <a:solidFill>
                  <a:srgbClr val="30859C"/>
                </a:solidFill>
                <a:latin typeface="Arial"/>
                <a:cs typeface="Arial"/>
              </a:rPr>
              <a:t>Skłodowska</a:t>
            </a:r>
            <a:r>
              <a:rPr lang="hr-HR" sz="3200" b="1" spc="-5" dirty="0">
                <a:solidFill>
                  <a:srgbClr val="30859C"/>
                </a:solidFill>
                <a:latin typeface="Arial"/>
                <a:cs typeface="Arial"/>
              </a:rPr>
              <a:t> – Curie (MSCA)</a:t>
            </a:r>
            <a:endParaRPr lang="en-GB" sz="3200" b="1" spc="-5" dirty="0">
              <a:solidFill>
                <a:srgbClr val="30859C"/>
              </a:solidFill>
              <a:latin typeface="Arial"/>
              <a:cs typeface="Arial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9CB866D-7FF0-CB4C-86E8-BD90EA7B4F60}"/>
              </a:ext>
            </a:extLst>
          </p:cNvPr>
          <p:cNvGrpSpPr/>
          <p:nvPr/>
        </p:nvGrpSpPr>
        <p:grpSpPr>
          <a:xfrm>
            <a:off x="5834207" y="1827858"/>
            <a:ext cx="5799606" cy="3945161"/>
            <a:chOff x="484462" y="1881707"/>
            <a:chExt cx="6560273" cy="430079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89858F3-69B7-7E85-6137-876CA9EF6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4462" y="5582060"/>
              <a:ext cx="601587" cy="60044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7D324D9-C5AF-7F0B-3FB2-D78D0E457D58}"/>
                </a:ext>
              </a:extLst>
            </p:cNvPr>
            <p:cNvSpPr/>
            <p:nvPr/>
          </p:nvSpPr>
          <p:spPr>
            <a:xfrm>
              <a:off x="1384208" y="1881707"/>
              <a:ext cx="5653607" cy="605325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Osposobljavanje istraživača, razvoj vještina i karijere (u svim fazama)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41AAD3-5C19-D76C-9DDA-CA5210638A63}"/>
                </a:ext>
              </a:extLst>
            </p:cNvPr>
            <p:cNvSpPr/>
            <p:nvPr/>
          </p:nvSpPr>
          <p:spPr>
            <a:xfrm>
              <a:off x="1384209" y="2598223"/>
              <a:ext cx="5653607" cy="639450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Izvrsni istraživački uvjeti u svim granama znanosti (</a:t>
              </a:r>
              <a:r>
                <a:rPr kumimoji="0" lang="hr-HR" sz="1800" b="0" i="1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bottom-up</a:t>
              </a:r>
              <a:r>
                <a:rPr kumimoji="0" lang="hr-H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)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4ED7B0C-B65C-F80E-D902-FD06438CA220}"/>
                </a:ext>
              </a:extLst>
            </p:cNvPr>
            <p:cNvSpPr/>
            <p:nvPr/>
          </p:nvSpPr>
          <p:spPr>
            <a:xfrm>
              <a:off x="1384209" y="4091670"/>
              <a:ext cx="5658646" cy="600440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Međunarodna, međusektorska i </a:t>
              </a: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Interdisciplinarna mobilnost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DE9F9C9-40C8-0173-40B1-FEB9BB0F48DE}"/>
                </a:ext>
              </a:extLst>
            </p:cNvPr>
            <p:cNvSpPr/>
            <p:nvPr/>
          </p:nvSpPr>
          <p:spPr>
            <a:xfrm>
              <a:off x="1384209" y="4836865"/>
              <a:ext cx="5658646" cy="600440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Suradnja akademskog i neakademskog sektora (industrija i MSP)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3CE2FFA-24CF-F22A-5BED-4A240C8356D9}"/>
                </a:ext>
              </a:extLst>
            </p:cNvPr>
            <p:cNvSpPr/>
            <p:nvPr/>
          </p:nvSpPr>
          <p:spPr>
            <a:xfrm>
              <a:off x="1384209" y="3331017"/>
              <a:ext cx="5653607" cy="639450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Atraktivna znanstvena radna mjesta i radni uvjeti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07B7912-F314-E4F2-D81A-67C96845B0C1}"/>
                </a:ext>
              </a:extLst>
            </p:cNvPr>
            <p:cNvSpPr/>
            <p:nvPr/>
          </p:nvSpPr>
          <p:spPr>
            <a:xfrm>
              <a:off x="1386089" y="5582060"/>
              <a:ext cx="5658646" cy="600440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Jačanje strukturnih učinka na organizacije kroz izvrsne doktorske i postdoktorske programe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2AE984F-03E3-0DFD-0442-02F2AB962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2458" y="1937764"/>
              <a:ext cx="550319" cy="535837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42C5795-0CDD-178F-83D2-1C0D63FB7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0733" y="2650030"/>
              <a:ext cx="562968" cy="53583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69E5015-CF9B-3347-913B-F992F7C96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4462" y="3387890"/>
              <a:ext cx="591509" cy="535837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AC6D5F5-65CE-6332-7513-191E25A0EB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7395" y="4101378"/>
              <a:ext cx="526306" cy="519471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DA32472-0A43-E9A4-D3E4-D562D7DB6E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5610" y="4830091"/>
              <a:ext cx="526306" cy="572940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028A1CEA-B77D-4204-A20F-EE9F704EDD9E}"/>
              </a:ext>
            </a:extLst>
          </p:cNvPr>
          <p:cNvSpPr txBox="1"/>
          <p:nvPr/>
        </p:nvSpPr>
        <p:spPr>
          <a:xfrm>
            <a:off x="403018" y="4529483"/>
            <a:ext cx="47181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112638"/>
                </a:solidFill>
                <a:effectLst/>
                <a:latin typeface="Nunito Sans" pitchFamily="2" charset="-18"/>
              </a:rPr>
              <a:t> </a:t>
            </a:r>
            <a:endParaRPr lang="en-GB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188BBAA-12E3-9D1D-BBA2-CFF6776E7B66}"/>
              </a:ext>
            </a:extLst>
          </p:cNvPr>
          <p:cNvSpPr/>
          <p:nvPr/>
        </p:nvSpPr>
        <p:spPr>
          <a:xfrm>
            <a:off x="558187" y="1827858"/>
            <a:ext cx="4718198" cy="22424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Ostvarivanje učinka na istraživača (karijera), organizaciju (novi programi/ razmjena iskustava) te na sveukupne europske strukture – razvoj kompetitivnog i interdisciplinarnog </a:t>
            </a:r>
            <a:r>
              <a:rPr kumimoji="0" lang="hr-HR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Europskog istraživačkog prostora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C2B985C-9561-3740-257E-D7842EA53AB8}"/>
              </a:ext>
            </a:extLst>
          </p:cNvPr>
          <p:cNvSpPr/>
          <p:nvPr/>
        </p:nvSpPr>
        <p:spPr>
          <a:xfrm>
            <a:off x="558187" y="4435750"/>
            <a:ext cx="4718198" cy="13255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Stvaranje i širenje </a:t>
            </a:r>
            <a:r>
              <a:rPr kumimoji="0" lang="hr-HR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znanstvene izvrsnosti</a:t>
            </a:r>
            <a:r>
              <a:rPr kumimoji="0" lang="hr-HR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visokokvalitetnog znanja, vještina, tehnologije i rješenja za globalne izazove.</a:t>
            </a:r>
            <a:endParaRPr kumimoji="0" lang="hr-HR" sz="18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7453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9921CCA-71FC-1751-D520-2296C7B75B7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39593" y="1215958"/>
          <a:ext cx="10912813" cy="5077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6F6E5A-862F-C4DE-9861-F389D4F9C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6850" y="6449"/>
            <a:ext cx="10515600" cy="1325563"/>
          </a:xfrm>
        </p:spPr>
        <p:txBody>
          <a:bodyPr>
            <a:normAutofit/>
          </a:bodyPr>
          <a:lstStyle/>
          <a:p>
            <a:pPr algn="r" defTabSz="457200"/>
            <a:r>
              <a:rPr lang="hr-HR" sz="3200" b="1" spc="-5" dirty="0">
                <a:solidFill>
                  <a:srgbClr val="30859C"/>
                </a:solidFill>
                <a:latin typeface="Arial"/>
                <a:cs typeface="Arial"/>
              </a:rPr>
              <a:t>MSCA referentni program EU za doktorska i postdoktorska istraživanja</a:t>
            </a:r>
          </a:p>
        </p:txBody>
      </p:sp>
    </p:spTree>
    <p:extLst>
      <p:ext uri="{BB962C8B-B14F-4D97-AF65-F5344CB8AC3E}">
        <p14:creationId xmlns:p14="http://schemas.microsoft.com/office/powerpoint/2010/main" val="1092748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01648-DEFA-BD7D-CAF7-06DC702EF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-11652"/>
            <a:ext cx="10515600" cy="1325563"/>
          </a:xfrm>
        </p:spPr>
        <p:txBody>
          <a:bodyPr/>
          <a:lstStyle/>
          <a:p>
            <a:pPr algn="r"/>
            <a:r>
              <a:rPr lang="hr-HR" sz="3200" b="1" spc="-5" dirty="0">
                <a:solidFill>
                  <a:srgbClr val="30859C"/>
                </a:solidFill>
                <a:latin typeface="Arial"/>
                <a:cs typeface="Arial"/>
              </a:rPr>
              <a:t>Doktorske mreže</a:t>
            </a:r>
            <a:endParaRPr lang="en-GB" sz="3200" b="1" spc="-5" dirty="0">
              <a:solidFill>
                <a:srgbClr val="30859C"/>
              </a:solidFill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5521-9399-2CB6-4103-77D7CDA97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2481" y="1290605"/>
            <a:ext cx="10309698" cy="89812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hr-HR" sz="1800" dirty="0"/>
              <a:t>Međunarodni k</a:t>
            </a:r>
            <a:r>
              <a:rPr lang="en-GB" sz="1800" dirty="0" err="1"/>
              <a:t>onzorciji</a:t>
            </a:r>
            <a:r>
              <a:rPr lang="en-GB" sz="1800" dirty="0"/>
              <a:t> </a:t>
            </a:r>
            <a:r>
              <a:rPr lang="en-GB" sz="1800" dirty="0" err="1"/>
              <a:t>predlažu</a:t>
            </a:r>
            <a:r>
              <a:rPr lang="en-GB" sz="1800" dirty="0"/>
              <a:t> </a:t>
            </a:r>
            <a:r>
              <a:rPr lang="en-GB" sz="1800" dirty="0" err="1"/>
              <a:t>sveobuhvatni</a:t>
            </a:r>
            <a:r>
              <a:rPr lang="en-GB" sz="1800" dirty="0"/>
              <a:t> </a:t>
            </a:r>
            <a:r>
              <a:rPr lang="en-GB" sz="1800" b="1" dirty="0" err="1"/>
              <a:t>znanstveno-istraživački</a:t>
            </a:r>
            <a:r>
              <a:rPr lang="en-GB" sz="1800" b="1" dirty="0"/>
              <a:t> </a:t>
            </a:r>
            <a:r>
              <a:rPr lang="en-GB" sz="1800" b="1" dirty="0" err="1"/>
              <a:t>projekt</a:t>
            </a:r>
            <a:r>
              <a:rPr lang="en-GB" sz="1800" b="1" dirty="0"/>
              <a:t> </a:t>
            </a:r>
            <a:r>
              <a:rPr lang="en-GB" sz="1800" dirty="0"/>
              <a:t>koji se </a:t>
            </a:r>
            <a:r>
              <a:rPr lang="en-GB" sz="1800" dirty="0" err="1"/>
              <a:t>sastoji</a:t>
            </a:r>
            <a:r>
              <a:rPr lang="en-GB" sz="1800" dirty="0"/>
              <a:t> od </a:t>
            </a:r>
            <a:r>
              <a:rPr lang="en-GB" sz="1800" dirty="0" err="1"/>
              <a:t>nekolicine</a:t>
            </a:r>
            <a:r>
              <a:rPr lang="en-GB" sz="1800" dirty="0"/>
              <a:t> </a:t>
            </a:r>
            <a:r>
              <a:rPr lang="en-GB" sz="1800" b="1" dirty="0" err="1"/>
              <a:t>međusobno</a:t>
            </a:r>
            <a:r>
              <a:rPr lang="hr-HR" sz="1800" b="1" dirty="0"/>
              <a:t>  </a:t>
            </a:r>
            <a:r>
              <a:rPr lang="en-GB" sz="1800" b="1" dirty="0" err="1"/>
              <a:t>povezanih</a:t>
            </a:r>
            <a:r>
              <a:rPr lang="en-GB" sz="1800" b="1" dirty="0"/>
              <a:t> </a:t>
            </a:r>
            <a:r>
              <a:rPr lang="en-GB" sz="1800" b="1" dirty="0" err="1"/>
              <a:t>individualnih</a:t>
            </a:r>
            <a:r>
              <a:rPr lang="en-GB" sz="1800" b="1" dirty="0"/>
              <a:t> </a:t>
            </a:r>
            <a:r>
              <a:rPr lang="en-GB" sz="1800" b="1" dirty="0" err="1"/>
              <a:t>doktorskih</a:t>
            </a:r>
            <a:r>
              <a:rPr lang="en-GB" sz="1800" b="1" dirty="0"/>
              <a:t> </a:t>
            </a:r>
            <a:r>
              <a:rPr lang="en-GB" sz="1800" b="1" dirty="0" err="1"/>
              <a:t>projekata</a:t>
            </a:r>
            <a:r>
              <a:rPr lang="en-GB" sz="1800" dirty="0"/>
              <a:t>, </a:t>
            </a:r>
            <a:r>
              <a:rPr lang="en-GB" sz="1800" dirty="0" err="1"/>
              <a:t>na</a:t>
            </a:r>
            <a:r>
              <a:rPr lang="en-GB" sz="1800" dirty="0"/>
              <a:t> </a:t>
            </a:r>
            <a:r>
              <a:rPr lang="en-GB" sz="1800" dirty="0" err="1"/>
              <a:t>kojima</a:t>
            </a:r>
            <a:r>
              <a:rPr lang="en-GB" sz="1800" dirty="0"/>
              <a:t> </a:t>
            </a:r>
            <a:r>
              <a:rPr lang="en-GB" sz="1800" dirty="0" err="1"/>
              <a:t>će</a:t>
            </a:r>
            <a:r>
              <a:rPr lang="en-GB" sz="1800" dirty="0"/>
              <a:t> </a:t>
            </a:r>
            <a:r>
              <a:rPr lang="en-GB" sz="1800" dirty="0" err="1"/>
              <a:t>raditi</a:t>
            </a:r>
            <a:r>
              <a:rPr lang="en-GB" sz="1800" dirty="0"/>
              <a:t> </a:t>
            </a:r>
            <a:r>
              <a:rPr lang="en-GB" sz="1800" b="1" dirty="0" err="1"/>
              <a:t>doktorandi</a:t>
            </a:r>
            <a:r>
              <a:rPr lang="en-GB" sz="1800" b="1" dirty="0"/>
              <a:t> koji </a:t>
            </a:r>
            <a:r>
              <a:rPr lang="en-GB" sz="1800" b="1" dirty="0" err="1"/>
              <a:t>će</a:t>
            </a:r>
            <a:r>
              <a:rPr lang="en-GB" sz="1800" b="1" dirty="0"/>
              <a:t> </a:t>
            </a:r>
            <a:r>
              <a:rPr lang="en-GB" sz="1800" b="1" dirty="0" err="1"/>
              <a:t>biti</a:t>
            </a:r>
            <a:r>
              <a:rPr lang="en-GB" sz="1800" b="1" dirty="0"/>
              <a:t> </a:t>
            </a:r>
            <a:r>
              <a:rPr lang="en-GB" sz="1800" b="1" dirty="0" err="1"/>
              <a:t>zaposleni</a:t>
            </a:r>
            <a:r>
              <a:rPr lang="en-GB" sz="1800" dirty="0"/>
              <a:t> </a:t>
            </a:r>
            <a:r>
              <a:rPr lang="en-GB" sz="1800" dirty="0" err="1"/>
              <a:t>putem</a:t>
            </a:r>
            <a:r>
              <a:rPr lang="en-GB" sz="1800" dirty="0"/>
              <a:t> </a:t>
            </a:r>
            <a:r>
              <a:rPr lang="en-GB" sz="1800" dirty="0" err="1"/>
              <a:t>otvorenog</a:t>
            </a:r>
            <a:r>
              <a:rPr lang="en-GB" sz="1800" dirty="0"/>
              <a:t> i </a:t>
            </a:r>
            <a:r>
              <a:rPr lang="en-GB" sz="1800" dirty="0" err="1"/>
              <a:t>transparentnog</a:t>
            </a:r>
            <a:r>
              <a:rPr lang="en-GB" sz="1800" dirty="0"/>
              <a:t> </a:t>
            </a:r>
            <a:r>
              <a:rPr lang="en-GB" sz="1800" dirty="0" err="1"/>
              <a:t>natječaja</a:t>
            </a:r>
            <a:r>
              <a:rPr lang="en-GB" sz="1800" dirty="0"/>
              <a:t>.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98AA326F-5CC3-E05C-10A0-5B3E159B8184}"/>
              </a:ext>
            </a:extLst>
          </p:cNvPr>
          <p:cNvGraphicFramePr/>
          <p:nvPr/>
        </p:nvGraphicFramePr>
        <p:xfrm>
          <a:off x="958715" y="2563149"/>
          <a:ext cx="5594485" cy="3331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D5CCE3DE-BDE2-6300-2470-EC991E87BBB1}"/>
              </a:ext>
            </a:extLst>
          </p:cNvPr>
          <p:cNvSpPr txBox="1">
            <a:spLocks/>
          </p:cNvSpPr>
          <p:nvPr/>
        </p:nvSpPr>
        <p:spPr>
          <a:xfrm>
            <a:off x="6989864" y="2837098"/>
            <a:ext cx="4362315" cy="2560063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hr-HR" sz="1200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hr-HR" sz="1800" b="1" dirty="0">
                <a:latin typeface="Arial" panose="020B0604020202020204" pitchFamily="34" charset="0"/>
                <a:cs typeface="Arial" panose="020B0604020202020204" pitchFamily="34" charset="0"/>
              </a:rPr>
              <a:t>Prihvatljivi mladi istraživači</a:t>
            </a:r>
            <a:endParaRPr lang="hr-H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hr-HR" sz="1600" b="1" dirty="0">
                <a:latin typeface="Arial" panose="020B0604020202020204" pitchFamily="34" charset="0"/>
                <a:cs typeface="Arial" panose="020B0604020202020204" pitchFamily="34" charset="0"/>
              </a:rPr>
              <a:t>doktorski kandidati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sz="1600" b="1" dirty="0">
                <a:latin typeface="Arial" panose="020B0604020202020204" pitchFamily="34" charset="0"/>
                <a:cs typeface="Arial" panose="020B0604020202020204" pitchFamily="34" charset="0"/>
              </a:rPr>
              <a:t>upisani u doktorski program </a:t>
            </a: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za vrijeme trajanja projekta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hr-HR" sz="1600" b="1" dirty="0">
                <a:latin typeface="Arial" panose="020B0604020202020204" pitchFamily="34" charset="0"/>
                <a:cs typeface="Arial" panose="020B0604020202020204" pitchFamily="34" charset="0"/>
              </a:rPr>
              <a:t>bilo koje nacionalnosti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sz="1600" b="1" dirty="0">
                <a:latin typeface="Arial" panose="020B0604020202020204" pitchFamily="34" charset="0"/>
                <a:cs typeface="Arial" panose="020B0604020202020204" pitchFamily="34" charset="0"/>
              </a:rPr>
              <a:t>pravilo mobilnosti </a:t>
            </a: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- istraživač ne smije boraviti ili obavljati istraživačku aktivnost (rad ili studiranje) u zemlji organizacije domaćina (koja zapošljava istraživača) više od 12 mjeseci unutar 3 godine od dana zapošljavanja</a:t>
            </a:r>
          </a:p>
          <a:p>
            <a:pPr>
              <a:buFont typeface="Wingdings" panose="05000000000000000000" pitchFamily="2" charset="2"/>
              <a:buChar char="ü"/>
            </a:pPr>
            <a:endParaRPr lang="hr-HR" sz="1600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hr-HR" sz="1600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4606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A1A8166-8B81-C79B-291F-FFC19E3D1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-11652"/>
            <a:ext cx="10515600" cy="1325563"/>
          </a:xfrm>
        </p:spPr>
        <p:txBody>
          <a:bodyPr/>
          <a:lstStyle/>
          <a:p>
            <a:pPr algn="r"/>
            <a:r>
              <a:rPr lang="hr-HR" sz="3200" b="1" spc="-5" dirty="0">
                <a:solidFill>
                  <a:srgbClr val="30859C"/>
                </a:solidFill>
                <a:latin typeface="Arial"/>
                <a:cs typeface="Arial"/>
              </a:rPr>
              <a:t>Postdoktorske stipendije</a:t>
            </a:r>
            <a:endParaRPr lang="en-GB" sz="3200" b="1" spc="-5" dirty="0">
              <a:solidFill>
                <a:srgbClr val="30859C"/>
              </a:solidFill>
              <a:latin typeface="Arial"/>
              <a:cs typeface="Arial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4E05204-E4FF-0B4F-019B-B1CB55DAE88D}"/>
              </a:ext>
            </a:extLst>
          </p:cNvPr>
          <p:cNvGraphicFramePr/>
          <p:nvPr/>
        </p:nvGraphicFramePr>
        <p:xfrm>
          <a:off x="659580" y="2260303"/>
          <a:ext cx="4423669" cy="2087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3801353-92C8-AAD1-380F-383305623100}"/>
              </a:ext>
            </a:extLst>
          </p:cNvPr>
          <p:cNvGraphicFramePr/>
          <p:nvPr/>
        </p:nvGraphicFramePr>
        <p:xfrm>
          <a:off x="6724669" y="2254281"/>
          <a:ext cx="4423669" cy="2087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Arrow: Right 6">
            <a:extLst>
              <a:ext uri="{FF2B5EF4-FFF2-40B4-BE49-F238E27FC236}">
                <a16:creationId xmlns:a16="http://schemas.microsoft.com/office/drawing/2014/main" id="{12D595B9-330F-FC03-2008-1C7ACC0A4D75}"/>
              </a:ext>
            </a:extLst>
          </p:cNvPr>
          <p:cNvSpPr/>
          <p:nvPr/>
        </p:nvSpPr>
        <p:spPr>
          <a:xfrm>
            <a:off x="5122774" y="2497580"/>
            <a:ext cx="1562370" cy="1634034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400" b="1" dirty="0">
                <a:latin typeface="Arial" panose="020B0604020202020204" pitchFamily="34" charset="0"/>
                <a:cs typeface="Arial" panose="020B0604020202020204" pitchFamily="34" charset="0"/>
              </a:rPr>
              <a:t>Projektni prijedlog</a:t>
            </a:r>
          </a:p>
          <a:p>
            <a:pPr algn="ctr"/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suradnja s mentorom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F98FB40-4D59-552F-CC6A-E08B8B079970}"/>
              </a:ext>
            </a:extLst>
          </p:cNvPr>
          <p:cNvGrpSpPr/>
          <p:nvPr/>
        </p:nvGrpSpPr>
        <p:grpSpPr>
          <a:xfrm>
            <a:off x="699106" y="1195733"/>
            <a:ext cx="4384144" cy="781627"/>
            <a:chOff x="463854" y="2248"/>
            <a:chExt cx="2058723" cy="1261558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7A9E05C-C17F-AB9F-4E87-1A4C2DB5CA23}"/>
                </a:ext>
              </a:extLst>
            </p:cNvPr>
            <p:cNvSpPr/>
            <p:nvPr/>
          </p:nvSpPr>
          <p:spPr>
            <a:xfrm>
              <a:off x="463854" y="2248"/>
              <a:ext cx="2058723" cy="1235234"/>
            </a:xfrm>
            <a:prstGeom prst="rect">
              <a:avLst/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6775C86-0BA3-97D8-5707-BBBAE1057217}"/>
                </a:ext>
              </a:extLst>
            </p:cNvPr>
            <p:cNvSpPr txBox="1"/>
            <p:nvPr/>
          </p:nvSpPr>
          <p:spPr>
            <a:xfrm>
              <a:off x="463854" y="28572"/>
              <a:ext cx="2058723" cy="123523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hr-HR" sz="1600" kern="1200" dirty="0">
                  <a:solidFill>
                    <a:sysClr val="window" lastClr="FFFFFF"/>
                  </a:solidFill>
                  <a:latin typeface="Arial" panose="020B0604020202020204"/>
                  <a:ea typeface="+mn-ea"/>
                  <a:cs typeface="+mn-cs"/>
                </a:rPr>
                <a:t>Jačanje </a:t>
              </a:r>
              <a:r>
                <a:rPr lang="hr-HR" sz="1600" b="1" kern="1200" dirty="0">
                  <a:solidFill>
                    <a:sysClr val="window" lastClr="FFFFFF"/>
                  </a:solidFill>
                  <a:latin typeface="Arial" panose="020B0604020202020204"/>
                  <a:ea typeface="+mn-ea"/>
                  <a:cs typeface="+mn-cs"/>
                </a:rPr>
                <a:t>kreativnog i inovativnog potencijala </a:t>
              </a:r>
              <a:r>
                <a:rPr lang="hr-HR" sz="1600" kern="1200" dirty="0">
                  <a:solidFill>
                    <a:sysClr val="window" lastClr="FFFFFF"/>
                  </a:solidFill>
                  <a:latin typeface="Arial" panose="020B0604020202020204"/>
                  <a:ea typeface="+mn-ea"/>
                  <a:cs typeface="+mn-cs"/>
                </a:rPr>
                <a:t>postdoktorskog istraživača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F613EF6-DA78-FE3E-81E9-DD8B62425BB6}"/>
              </a:ext>
            </a:extLst>
          </p:cNvPr>
          <p:cNvGrpSpPr/>
          <p:nvPr/>
        </p:nvGrpSpPr>
        <p:grpSpPr>
          <a:xfrm>
            <a:off x="6724670" y="1171123"/>
            <a:ext cx="4423669" cy="796246"/>
            <a:chOff x="2728450" y="2248"/>
            <a:chExt cx="2058723" cy="123523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3632F3B-66F1-32DC-4353-1E6F6D7E379E}"/>
                </a:ext>
              </a:extLst>
            </p:cNvPr>
            <p:cNvSpPr/>
            <p:nvPr/>
          </p:nvSpPr>
          <p:spPr>
            <a:xfrm>
              <a:off x="2728450" y="2248"/>
              <a:ext cx="2058723" cy="1235234"/>
            </a:xfrm>
            <a:prstGeom prst="rect">
              <a:avLst/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9D0CE1D-B500-CE48-354F-D45E35897C18}"/>
                </a:ext>
              </a:extLst>
            </p:cNvPr>
            <p:cNvSpPr txBox="1"/>
            <p:nvPr/>
          </p:nvSpPr>
          <p:spPr>
            <a:xfrm>
              <a:off x="2728450" y="2248"/>
              <a:ext cx="2058723" cy="123523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hr-HR" sz="1600" b="1" kern="1200" dirty="0">
                  <a:solidFill>
                    <a:sysClr val="window" lastClr="FFFFFF"/>
                  </a:solidFill>
                  <a:latin typeface="Arial" panose="020B0604020202020204"/>
                  <a:ea typeface="+mn-ea"/>
                  <a:cs typeface="+mn-cs"/>
                </a:rPr>
                <a:t>Rad na osobnim istraživačkim projektima </a:t>
              </a:r>
              <a:r>
                <a:rPr lang="hr-HR" sz="1600" kern="1200" dirty="0">
                  <a:solidFill>
                    <a:sysClr val="window" lastClr="FFFFFF"/>
                  </a:solidFill>
                  <a:latin typeface="Arial" panose="020B0604020202020204"/>
                  <a:ea typeface="+mn-ea"/>
                  <a:cs typeface="+mn-cs"/>
                </a:rPr>
                <a:t>kroz međunarodnu, međusektorsku i interdisciplinarnu mobilnost</a:t>
              </a:r>
            </a:p>
          </p:txBody>
        </p:sp>
      </p:grp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B9E2ECE-066A-7806-7173-CFE251CC2898}"/>
              </a:ext>
            </a:extLst>
          </p:cNvPr>
          <p:cNvSpPr/>
          <p:nvPr/>
        </p:nvSpPr>
        <p:spPr>
          <a:xfrm>
            <a:off x="3236051" y="4634223"/>
            <a:ext cx="2559306" cy="677292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Mobilnost istraživača unutar zemalja EIP-a</a:t>
            </a:r>
            <a:endParaRPr lang="en-GB" sz="1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D8791A6-7B59-43BC-A780-2635FBFCD2CA}"/>
              </a:ext>
            </a:extLst>
          </p:cNvPr>
          <p:cNvSpPr/>
          <p:nvPr/>
        </p:nvSpPr>
        <p:spPr>
          <a:xfrm>
            <a:off x="8765038" y="4599168"/>
            <a:ext cx="2408839" cy="718111"/>
          </a:xfrm>
          <a:prstGeom prst="roundRect">
            <a:avLst/>
          </a:prstGeom>
          <a:noFill/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Mobilnost istraživača u </a:t>
            </a:r>
            <a:r>
              <a:rPr lang="hr-HR" sz="1400" i="1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Widening</a:t>
            </a:r>
            <a:r>
              <a:rPr lang="hr-HR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zemlje</a:t>
            </a:r>
            <a:endParaRPr lang="en-GB" sz="14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2B8D6CE-414C-7D33-F115-92A897FD5322}"/>
              </a:ext>
            </a:extLst>
          </p:cNvPr>
          <p:cNvSpPr/>
          <p:nvPr/>
        </p:nvSpPr>
        <p:spPr>
          <a:xfrm>
            <a:off x="3236051" y="5453974"/>
            <a:ext cx="2559306" cy="777532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Mobilnost istraživača u Treće zemlje te reintegracija u zemlje EIP-a</a:t>
            </a:r>
            <a:endParaRPr lang="en-GB" sz="1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DF4C41F-4983-55AA-20C5-3E359AB7B07A}"/>
              </a:ext>
            </a:extLst>
          </p:cNvPr>
          <p:cNvSpPr/>
          <p:nvPr/>
        </p:nvSpPr>
        <p:spPr>
          <a:xfrm>
            <a:off x="699106" y="4583463"/>
            <a:ext cx="2351821" cy="7181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Europska stipendija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84F0D7D-36EA-3E01-07D7-98DFADCB507E}"/>
              </a:ext>
            </a:extLst>
          </p:cNvPr>
          <p:cNvSpPr/>
          <p:nvPr/>
        </p:nvSpPr>
        <p:spPr>
          <a:xfrm>
            <a:off x="699105" y="5453974"/>
            <a:ext cx="2351821" cy="79163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Globalna stipendija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93E70AC-7035-AA18-0C8C-79CE6442FBCD}"/>
              </a:ext>
            </a:extLst>
          </p:cNvPr>
          <p:cNvSpPr/>
          <p:nvPr/>
        </p:nvSpPr>
        <p:spPr>
          <a:xfrm>
            <a:off x="6384549" y="4613813"/>
            <a:ext cx="2294677" cy="718111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ERA stipendija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E5DA2E4-59FC-3DA9-0313-BFE44A87EDAD}"/>
              </a:ext>
            </a:extLst>
          </p:cNvPr>
          <p:cNvSpPr/>
          <p:nvPr/>
        </p:nvSpPr>
        <p:spPr>
          <a:xfrm>
            <a:off x="6384549" y="5483684"/>
            <a:ext cx="4789328" cy="718111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Pečat izvrsnosti (</a:t>
            </a:r>
            <a:r>
              <a:rPr lang="hr-HR" i="1" dirty="0" err="1">
                <a:latin typeface="Arial" panose="020B0604020202020204" pitchFamily="34" charset="0"/>
                <a:cs typeface="Arial" panose="020B0604020202020204" pitchFamily="34" charset="0"/>
              </a:rPr>
              <a:t>Seal</a:t>
            </a: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i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i="1" dirty="0" err="1">
                <a:latin typeface="Arial" panose="020B0604020202020204" pitchFamily="34" charset="0"/>
                <a:cs typeface="Arial" panose="020B0604020202020204" pitchFamily="34" charset="0"/>
              </a:rPr>
              <a:t>Excellence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) za Postdoktorske stipendije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674FAF74-E709-D77D-B1C5-D48769B9D1BF}"/>
              </a:ext>
            </a:extLst>
          </p:cNvPr>
          <p:cNvSpPr/>
          <p:nvPr/>
        </p:nvSpPr>
        <p:spPr>
          <a:xfrm>
            <a:off x="5868948" y="4931923"/>
            <a:ext cx="384866" cy="14591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1430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B9A4931-9E21-475B-FD93-77C34E6B1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311" y="139186"/>
            <a:ext cx="10515600" cy="1325563"/>
          </a:xfrm>
        </p:spPr>
        <p:txBody>
          <a:bodyPr/>
          <a:lstStyle/>
          <a:p>
            <a:pPr algn="r"/>
            <a:r>
              <a:rPr lang="hr-HR" sz="3200" b="1" spc="-5" dirty="0">
                <a:solidFill>
                  <a:srgbClr val="30859C"/>
                </a:solidFill>
                <a:latin typeface="Arial"/>
                <a:cs typeface="Arial"/>
              </a:rPr>
              <a:t>COFUND</a:t>
            </a:r>
            <a:endParaRPr lang="en-GB" sz="3200" b="1" spc="-5" dirty="0">
              <a:solidFill>
                <a:srgbClr val="30859C"/>
              </a:solidFill>
              <a:latin typeface="Arial"/>
              <a:cs typeface="Arial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99838FD-3EEE-915D-154D-AC7E2DDCA7CC}"/>
              </a:ext>
            </a:extLst>
          </p:cNvPr>
          <p:cNvGraphicFramePr/>
          <p:nvPr/>
        </p:nvGraphicFramePr>
        <p:xfrm>
          <a:off x="584739" y="1656781"/>
          <a:ext cx="11022519" cy="2665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909DADA-C34F-D282-3B62-C6AF71C42CF2}"/>
              </a:ext>
            </a:extLst>
          </p:cNvPr>
          <p:cNvSpPr txBox="1"/>
          <p:nvPr/>
        </p:nvSpPr>
        <p:spPr>
          <a:xfrm>
            <a:off x="838199" y="1316138"/>
            <a:ext cx="1051560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omplementarno financiranje novih ili postojećih nacionalnih, regionalnih i institucionalnih doktorskih i postdoktorskih programa.</a:t>
            </a:r>
            <a:endParaRPr lang="en-GB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A4E8F0AF-AB66-53B7-6F79-90A94527F8AC}"/>
              </a:ext>
            </a:extLst>
          </p:cNvPr>
          <p:cNvGraphicFramePr/>
          <p:nvPr/>
        </p:nvGraphicFramePr>
        <p:xfrm>
          <a:off x="1666672" y="3647872"/>
          <a:ext cx="8346332" cy="3070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E0435FEE-7FA0-DFBF-D98E-A184CC2A9DB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01473" y="4585847"/>
            <a:ext cx="619998" cy="12307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AB5F94-1EDB-B355-9AEA-00DFBE7B6DD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84967" y="4663344"/>
            <a:ext cx="1095528" cy="120031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AD94DAF-70E0-589B-E4D8-083E32529BB8}"/>
              </a:ext>
            </a:extLst>
          </p:cNvPr>
          <p:cNvSpPr txBox="1"/>
          <p:nvPr/>
        </p:nvSpPr>
        <p:spPr>
          <a:xfrm>
            <a:off x="10185074" y="4663344"/>
            <a:ext cx="15479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86197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56DCE79-4130-931E-1A69-F27386CF0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142" y="88190"/>
            <a:ext cx="10515600" cy="1325563"/>
          </a:xfrm>
        </p:spPr>
        <p:txBody>
          <a:bodyPr/>
          <a:lstStyle/>
          <a:p>
            <a:pPr algn="r"/>
            <a:r>
              <a:rPr lang="hr-HR" sz="3200" b="1" spc="-5" dirty="0">
                <a:solidFill>
                  <a:srgbClr val="30859C"/>
                </a:solidFill>
                <a:latin typeface="Arial"/>
                <a:cs typeface="Arial"/>
              </a:rPr>
              <a:t>Razmjena osoblja</a:t>
            </a:r>
            <a:endParaRPr lang="en-GB" sz="3200" b="1" spc="-5" dirty="0">
              <a:solidFill>
                <a:srgbClr val="30859C"/>
              </a:solidFill>
              <a:latin typeface="Arial"/>
              <a:cs typeface="Arial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253D40A-9418-229F-E974-A70FAC5A24F5}"/>
              </a:ext>
            </a:extLst>
          </p:cNvPr>
          <p:cNvGraphicFramePr/>
          <p:nvPr/>
        </p:nvGraphicFramePr>
        <p:xfrm>
          <a:off x="492870" y="1295062"/>
          <a:ext cx="6302710" cy="4842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9563F5B-20FE-BA46-4791-161928D229C9}"/>
              </a:ext>
            </a:extLst>
          </p:cNvPr>
          <p:cNvSpPr txBox="1"/>
          <p:nvPr/>
        </p:nvSpPr>
        <p:spPr>
          <a:xfrm>
            <a:off x="7042826" y="1564825"/>
            <a:ext cx="4717916" cy="14773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914400" algn="ctr" defTabSz="449263">
              <a:buClr>
                <a:srgbClr val="000000"/>
              </a:buClr>
              <a:buSzPct val="100000"/>
            </a:pPr>
            <a:r>
              <a:rPr lang="hr-HR" altLang="sr-Latn-RS" dirty="0">
                <a:latin typeface="Arial" panose="020B0604020202020204" pitchFamily="34" charset="0"/>
                <a:cs typeface="Arial" panose="020B0604020202020204" pitchFamily="34" charset="0"/>
              </a:rPr>
              <a:t>Prihvatljivo osoblje - aktivno uključeno ili povezano s istraživačkim ili inovacijskim aktivnostima matične organizacije </a:t>
            </a:r>
            <a:r>
              <a:rPr lang="hr-HR" altLang="sr-Latn-RS" b="1" dirty="0">
                <a:latin typeface="Arial" panose="020B0604020202020204" pitchFamily="34" charset="0"/>
                <a:cs typeface="Arial" panose="020B0604020202020204" pitchFamily="34" charset="0"/>
              </a:rPr>
              <a:t>najmanje 1 mjesec na puno radno vrijeme prije prvog upućivanja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6DFB0D8-F4C5-0758-66E7-A40A7D0C7A90}"/>
              </a:ext>
            </a:extLst>
          </p:cNvPr>
          <p:cNvGraphicFramePr/>
          <p:nvPr/>
        </p:nvGraphicFramePr>
        <p:xfrm>
          <a:off x="7290071" y="3042153"/>
          <a:ext cx="4223425" cy="30950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36BAEFB8-17A2-5B5F-D847-DA68B4BD5C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023" y="3192543"/>
            <a:ext cx="1124735" cy="115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371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5010C-A7A8-0DCB-E4B1-5DE0B6718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0300" y="349814"/>
            <a:ext cx="9400699" cy="600075"/>
          </a:xfrm>
        </p:spPr>
        <p:txBody>
          <a:bodyPr>
            <a:normAutofit fontScale="90000"/>
          </a:bodyPr>
          <a:lstStyle/>
          <a:p>
            <a:pPr algn="r"/>
            <a:r>
              <a:rPr lang="hr-HR" sz="3200" b="1" spc="-5" dirty="0">
                <a:solidFill>
                  <a:srgbClr val="30859C"/>
                </a:solidFill>
                <a:latin typeface="Arial"/>
                <a:cs typeface="Arial"/>
              </a:rPr>
              <a:t>MSCA Radni program:</a:t>
            </a:r>
            <a:br>
              <a:rPr lang="hr-HR" sz="3200" b="1" spc="-5" dirty="0">
                <a:solidFill>
                  <a:srgbClr val="30859C"/>
                </a:solidFill>
                <a:latin typeface="Arial"/>
                <a:cs typeface="Arial"/>
              </a:rPr>
            </a:br>
            <a:r>
              <a:rPr lang="hr-HR" sz="3200" b="1" spc="-5" dirty="0">
                <a:solidFill>
                  <a:srgbClr val="30859C"/>
                </a:solidFill>
                <a:latin typeface="Arial"/>
                <a:cs typeface="Arial"/>
              </a:rPr>
              <a:t>preliminarna najava natječaja za 2025.</a:t>
            </a:r>
            <a:endParaRPr lang="en-GB" sz="3200" b="1" spc="-5" dirty="0">
              <a:solidFill>
                <a:srgbClr val="30859C"/>
              </a:solidFill>
              <a:latin typeface="Arial"/>
              <a:cs typeface="Arial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9E1C8CA-C511-5536-332A-7715A685AFA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120630" y="1499223"/>
          <a:ext cx="8212037" cy="1818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80489">
                  <a:extLst>
                    <a:ext uri="{9D8B030D-6E8A-4147-A177-3AD203B41FA5}">
                      <a16:colId xmlns:a16="http://schemas.microsoft.com/office/drawing/2014/main" val="2878245761"/>
                    </a:ext>
                  </a:extLst>
                </a:gridCol>
                <a:gridCol w="2765774">
                  <a:extLst>
                    <a:ext uri="{9D8B030D-6E8A-4147-A177-3AD203B41FA5}">
                      <a16:colId xmlns:a16="http://schemas.microsoft.com/office/drawing/2014/main" val="2392828701"/>
                    </a:ext>
                  </a:extLst>
                </a:gridCol>
                <a:gridCol w="2765774">
                  <a:extLst>
                    <a:ext uri="{9D8B030D-6E8A-4147-A177-3AD203B41FA5}">
                      <a16:colId xmlns:a16="http://schemas.microsoft.com/office/drawing/2014/main" val="15778514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hr-HR" sz="1600" dirty="0"/>
                        <a:t>MSCA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/>
                        <a:t>OTVARANJE NATJEČAJA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/>
                        <a:t>ROK ZA PRIJAVU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896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sz="1600" dirty="0"/>
                        <a:t>COFUND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/>
                        <a:t>23.01.2025.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/>
                        <a:t>24.6.2025.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17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sz="1600" dirty="0"/>
                        <a:t>Razmjena osoblja 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/>
                        <a:t>28.3.2025.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/>
                        <a:t>8.10.2025.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51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sz="1600" dirty="0"/>
                        <a:t>Postdoktorske stipendije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/>
                        <a:t>9.4.2025.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/>
                        <a:t>10.9.2025.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278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sz="1600" dirty="0"/>
                        <a:t>Doktorske mreže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/>
                        <a:t>28.5.2025.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/>
                        <a:t>25.11.2025.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475697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929E2241-43DB-7DBF-9A1A-D848EEBF5704}"/>
              </a:ext>
            </a:extLst>
          </p:cNvPr>
          <p:cNvSpPr/>
          <p:nvPr/>
        </p:nvSpPr>
        <p:spPr>
          <a:xfrm>
            <a:off x="1653702" y="4278190"/>
            <a:ext cx="3186570" cy="1171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600" dirty="0"/>
              <a:t>Troškovi za istraživača – Doktorske mreže i Postdoktorske stipendije (</a:t>
            </a:r>
            <a:r>
              <a:rPr lang="hr-HR" sz="1600" i="1" dirty="0" err="1"/>
              <a:t>living</a:t>
            </a:r>
            <a:r>
              <a:rPr lang="hr-HR" sz="1600" i="1" dirty="0"/>
              <a:t> </a:t>
            </a:r>
            <a:r>
              <a:rPr lang="hr-HR" sz="1600" i="1" dirty="0" err="1"/>
              <a:t>allowance</a:t>
            </a:r>
            <a:r>
              <a:rPr lang="hr-HR" sz="1600" i="1" dirty="0"/>
              <a:t>, </a:t>
            </a:r>
            <a:r>
              <a:rPr lang="hr-HR" sz="1600" i="1" dirty="0" err="1"/>
              <a:t>mobility</a:t>
            </a:r>
            <a:r>
              <a:rPr lang="hr-HR" sz="1600" i="1" dirty="0"/>
              <a:t> </a:t>
            </a:r>
            <a:r>
              <a:rPr lang="hr-HR" sz="1600" i="1" dirty="0" err="1"/>
              <a:t>allowance</a:t>
            </a:r>
            <a:r>
              <a:rPr lang="hr-HR" sz="1600" dirty="0"/>
              <a:t>) </a:t>
            </a:r>
            <a:endParaRPr lang="en-GB" sz="16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AD0780-3FE2-10F2-29A4-C67D65DC5068}"/>
              </a:ext>
            </a:extLst>
          </p:cNvPr>
          <p:cNvSpPr/>
          <p:nvPr/>
        </p:nvSpPr>
        <p:spPr>
          <a:xfrm>
            <a:off x="5038928" y="4278190"/>
            <a:ext cx="2962832" cy="1171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600" dirty="0"/>
              <a:t>Troškovi za istraživača – Razmjena osoblja – </a:t>
            </a:r>
            <a:r>
              <a:rPr lang="hr-HR" sz="1600" i="1" dirty="0"/>
              <a:t>top-</a:t>
            </a:r>
            <a:r>
              <a:rPr lang="hr-HR" sz="1600" i="1" dirty="0" err="1"/>
              <a:t>up</a:t>
            </a:r>
            <a:r>
              <a:rPr lang="hr-HR" sz="1600" i="1" dirty="0"/>
              <a:t> </a:t>
            </a:r>
            <a:r>
              <a:rPr lang="hr-HR" sz="1600" i="1" dirty="0" err="1"/>
              <a:t>allowance</a:t>
            </a:r>
            <a:r>
              <a:rPr lang="hr-HR" sz="1600" i="1" dirty="0"/>
              <a:t> </a:t>
            </a:r>
            <a:r>
              <a:rPr lang="hr-HR" sz="1600" dirty="0"/>
              <a:t>(plaća se ne financira)</a:t>
            </a:r>
            <a:endParaRPr lang="en-GB" sz="16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93FB28-91F0-DD03-A4F7-7BDC94060BCA}"/>
              </a:ext>
            </a:extLst>
          </p:cNvPr>
          <p:cNvSpPr/>
          <p:nvPr/>
        </p:nvSpPr>
        <p:spPr>
          <a:xfrm>
            <a:off x="8200416" y="4279180"/>
            <a:ext cx="3453103" cy="1171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600" dirty="0"/>
              <a:t>Troškovi za organizaciju – troškovi istraživanja, umrežavanja i osposobljavanja te troškovi menadžmenta i indirektni troškovi</a:t>
            </a:r>
            <a:endParaRPr lang="en-GB" sz="16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4BF455-7305-F94A-405B-26C1D1F0A6A6}"/>
              </a:ext>
            </a:extLst>
          </p:cNvPr>
          <p:cNvSpPr/>
          <p:nvPr/>
        </p:nvSpPr>
        <p:spPr>
          <a:xfrm>
            <a:off x="1653702" y="5551939"/>
            <a:ext cx="9999817" cy="56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600" i="1" dirty="0"/>
              <a:t>COFUND </a:t>
            </a:r>
            <a:r>
              <a:rPr lang="hr-HR" sz="1600" i="1" dirty="0" err="1"/>
              <a:t>allowance</a:t>
            </a:r>
            <a:r>
              <a:rPr lang="hr-HR" sz="1600" i="1" dirty="0"/>
              <a:t> </a:t>
            </a:r>
            <a:r>
              <a:rPr lang="hr-HR" sz="1600" dirty="0"/>
              <a:t>– pokriva minimalnu plaću za doktoranda/</a:t>
            </a:r>
            <a:r>
              <a:rPr lang="hr-HR" sz="1600" dirty="0" err="1"/>
              <a:t>postdoktoranda</a:t>
            </a:r>
            <a:r>
              <a:rPr lang="hr-HR" sz="1600" dirty="0"/>
              <a:t> definiranu MSCA radnim programom</a:t>
            </a:r>
            <a:endParaRPr lang="en-GB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933CA0-012C-5CC9-1020-8EE331C8D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132" y="4319712"/>
            <a:ext cx="1019317" cy="17814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AE859B-9330-C84F-B222-7FA558EAF2D0}"/>
              </a:ext>
            </a:extLst>
          </p:cNvPr>
          <p:cNvSpPr txBox="1"/>
          <p:nvPr/>
        </p:nvSpPr>
        <p:spPr>
          <a:xfrm>
            <a:off x="1653702" y="3774332"/>
            <a:ext cx="31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Doprinos Europske komisije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180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4373D-5199-4C40-8EFD-661B42C4A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073949"/>
            <a:ext cx="8229600" cy="2833655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algn="just">
              <a:lnSpc>
                <a:spcPct val="150000"/>
              </a:lnSpc>
              <a:defRPr/>
            </a:pPr>
            <a:r>
              <a:rPr lang="hr-HR" altLang="x-none" sz="1600" dirty="0"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informiranje potencijalnih prijavitelja, organizacija informativnih dana i radionica, individualna savjetovanja te pretpregledi projektnih prijedloga</a:t>
            </a:r>
            <a:endParaRPr lang="sr-Latn-RS" altLang="x-non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hr-HR" altLang="x-none" sz="1600" dirty="0"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pravna i financijska pitanja</a:t>
            </a:r>
            <a:r>
              <a:rPr lang="en-US" altLang="x-none" sz="1600" dirty="0"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– </a:t>
            </a:r>
            <a:r>
              <a:rPr lang="hr-HR" altLang="x-none" sz="1600" noProof="1"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savjeti i upute</a:t>
            </a:r>
          </a:p>
          <a:p>
            <a:pPr algn="just">
              <a:lnSpc>
                <a:spcPct val="150000"/>
              </a:lnSpc>
              <a:defRPr/>
            </a:pP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umrežavanje i suradnja s drugim institucijama</a:t>
            </a:r>
            <a:endParaRPr lang="hr-HR" altLang="x-none" sz="1600" noProof="1">
              <a:latin typeface="Arial" panose="020B0604020202020204" pitchFamily="34" charset="0"/>
              <a:ea typeface="Open Sans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hr-HR" altLang="sr-Latn-RS" sz="160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predstavljanje programa na raznim događanjima</a:t>
            </a:r>
          </a:p>
          <a:p>
            <a:pPr algn="just">
              <a:lnSpc>
                <a:spcPct val="150000"/>
              </a:lnSpc>
              <a:defRPr/>
            </a:pP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suradnja s tematskom mrežom nacionalnih kontakt osoba i Europskom komisijom</a:t>
            </a:r>
          </a:p>
          <a:p>
            <a:pPr marL="0" indent="0" algn="just">
              <a:lnSpc>
                <a:spcPct val="150000"/>
              </a:lnSpc>
              <a:buNone/>
              <a:defRPr/>
            </a:pPr>
            <a:endParaRPr lang="hr-H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50000"/>
              </a:lnSpc>
              <a:buNone/>
              <a:defRPr/>
            </a:pPr>
            <a:r>
              <a:rPr lang="hr-HR" sz="1600" b="1" dirty="0">
                <a:latin typeface="Arial" panose="020B0604020202020204" pitchFamily="34" charset="0"/>
                <a:cs typeface="Arial" panose="020B0604020202020204" pitchFamily="34" charset="0"/>
              </a:rPr>
              <a:t>Priključite se našoj </a:t>
            </a:r>
            <a:r>
              <a:rPr lang="hr-H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mailing</a:t>
            </a:r>
            <a:r>
              <a:rPr lang="hr-HR" sz="1600" b="1" dirty="0">
                <a:latin typeface="Arial" panose="020B0604020202020204" pitchFamily="34" charset="0"/>
                <a:cs typeface="Arial" panose="020B0604020202020204" pitchFamily="34" charset="0"/>
              </a:rPr>
              <a:t> listi: </a:t>
            </a:r>
            <a:r>
              <a:rPr lang="hr-HR" sz="1600" b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POVEZNICA</a:t>
            </a:r>
            <a:endParaRPr lang="hr-HR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C0EBFA-1A50-47DC-AD0C-20C7EAFC80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2000"/>
                    </a14:imgEffect>
                  </a14:imgLayer>
                </a14:imgProps>
              </a:ext>
            </a:extLst>
          </a:blip>
          <a:srcRect l="3051" t="20247" r="3711"/>
          <a:stretch/>
        </p:blipFill>
        <p:spPr>
          <a:xfrm>
            <a:off x="3025788" y="4784051"/>
            <a:ext cx="5407921" cy="1573805"/>
          </a:xfrm>
          <a:prstGeom prst="rect">
            <a:avLst/>
          </a:prstGeom>
          <a:noFill/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B469864-457D-7F5E-FC1F-0D6954D1FD21}"/>
              </a:ext>
            </a:extLst>
          </p:cNvPr>
          <p:cNvSpPr txBox="1">
            <a:spLocks/>
          </p:cNvSpPr>
          <p:nvPr/>
        </p:nvSpPr>
        <p:spPr>
          <a:xfrm>
            <a:off x="4056921" y="224135"/>
            <a:ext cx="7628276" cy="8208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defTabSz="914400">
              <a:lnSpc>
                <a:spcPct val="110000"/>
              </a:lnSpc>
              <a:defRPr/>
            </a:pPr>
            <a:r>
              <a:rPr lang="pl-PL" sz="3200" b="1" spc="-5" dirty="0">
                <a:solidFill>
                  <a:srgbClr val="30859C"/>
                </a:solidFill>
                <a:latin typeface="Arial"/>
                <a:cs typeface="Arial"/>
              </a:rPr>
              <a:t>Kako vam nacionalne osobe za kontakt mogu pomoći?</a:t>
            </a:r>
            <a:endParaRPr lang="hr-HR" sz="3200" b="1" spc="-5" dirty="0">
              <a:solidFill>
                <a:srgbClr val="30859C"/>
              </a:solidFill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449544-A833-A165-61B1-79B7D23B6685}"/>
              </a:ext>
            </a:extLst>
          </p:cNvPr>
          <p:cNvSpPr txBox="1"/>
          <p:nvPr/>
        </p:nvSpPr>
        <p:spPr>
          <a:xfrm>
            <a:off x="2058783" y="1427618"/>
            <a:ext cx="889456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Mjere za jačanje nacionalnog sudjelovanja u programima EU </a:t>
            </a:r>
            <a:r>
              <a:rPr lang="hr-HR" sz="15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hr-HR" sz="15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financijska potpora Ministarstva znanosti, obrazovanja i mladih hrvatskim prijaviteljima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0FB73A-A42A-0707-87D5-0093B8F7386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325" t="5734" r="3715" b="9677"/>
          <a:stretch/>
        </p:blipFill>
        <p:spPr>
          <a:xfrm>
            <a:off x="1356424" y="1427618"/>
            <a:ext cx="559128" cy="55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73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50"/>
    </mc:Choice>
    <mc:Fallback xmlns="">
      <p:transition spd="slow" advTm="3065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7EB0FCF1-8FA1-A9DA-5F3E-C7F3EF9F8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0297" y="517104"/>
            <a:ext cx="7725518" cy="1311551"/>
          </a:xfrm>
        </p:spPr>
        <p:txBody>
          <a:bodyPr>
            <a:normAutofit fontScale="90000"/>
          </a:bodyPr>
          <a:lstStyle/>
          <a:p>
            <a:pPr algn="r" defTabSz="914400">
              <a:spcBef>
                <a:spcPts val="0"/>
              </a:spcBef>
              <a:defRPr/>
            </a:pPr>
            <a:r>
              <a:rPr lang="hr-HR" sz="3600" b="1" spc="-5" dirty="0">
                <a:solidFill>
                  <a:srgbClr val="30859C"/>
                </a:solidFill>
                <a:latin typeface="Arial"/>
                <a:cs typeface="Arial"/>
                <a:hlinkClick r:id="rId3"/>
              </a:rPr>
              <a:t>Nacionalni portal Obzor Europa</a:t>
            </a:r>
            <a:br>
              <a:rPr lang="hr-H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hr-H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r-HR" sz="28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AFB6C2E-D11A-B69E-26FB-19EADBFB78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37" r="2667"/>
          <a:stretch/>
        </p:blipFill>
        <p:spPr>
          <a:xfrm>
            <a:off x="1425955" y="1555700"/>
            <a:ext cx="9699860" cy="463635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409922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22"/>
    </mc:Choice>
    <mc:Fallback xmlns="">
      <p:transition spd="slow" advTm="13122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30A20C-A533-4A93-94F0-C12422EAFB77}"/>
              </a:ext>
            </a:extLst>
          </p:cNvPr>
          <p:cNvSpPr txBox="1"/>
          <p:nvPr/>
        </p:nvSpPr>
        <p:spPr>
          <a:xfrm>
            <a:off x="838200" y="1777738"/>
            <a:ext cx="6340643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-5" normalizeH="0" baseline="0" noProof="0" dirty="0">
                <a:ln>
                  <a:noFill/>
                </a:ln>
                <a:solidFill>
                  <a:srgbClr val="30859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Sandra Vidović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Nacionalna osoba za kontakt za djelovanja Marie </a:t>
            </a:r>
            <a:r>
              <a:rPr kumimoji="0" lang="hr-H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Skłodowska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-Curie (MSCA) i Istraživačke infrastrukture  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r-HR" dirty="0">
              <a:solidFill>
                <a:prstClr val="black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dirty="0">
                <a:solidFill>
                  <a:prstClr val="black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Odjel za pravna i financijska pitanja programa Obzor Europa i mobilnost istraživača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r-HR" dirty="0">
              <a:solidFill>
                <a:prstClr val="black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Agencija za mobilnost i programe EU</a:t>
            </a: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srgbClr val="3C4243"/>
              </a:solidFill>
              <a:effectLst/>
              <a:uLnTx/>
              <a:uFillTx/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-5" normalizeH="0" baseline="0" noProof="0" dirty="0">
                <a:ln>
                  <a:noFill/>
                </a:ln>
                <a:solidFill>
                  <a:srgbClr val="30859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E-pošta: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sandra.vidovic@ampeu.hr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-5" normalizeH="0" baseline="0" noProof="0" dirty="0">
                <a:ln>
                  <a:noFill/>
                </a:ln>
                <a:solidFill>
                  <a:srgbClr val="30859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Telefon: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+385 (0)1 5005 954</a:t>
            </a:r>
            <a:endParaRPr lang="hr-HR" b="1" spc="-5" dirty="0">
              <a:solidFill>
                <a:srgbClr val="30859C"/>
              </a:solidFill>
              <a:latin typeface="Arial"/>
              <a:ea typeface="+mj-ea"/>
              <a:cs typeface="Arial"/>
            </a:endParaRPr>
          </a:p>
          <a:p>
            <a:pPr lvl="0">
              <a:defRPr/>
            </a:pPr>
            <a:endParaRPr lang="hr-HR" b="1" spc="-5" dirty="0">
              <a:solidFill>
                <a:srgbClr val="30859C"/>
              </a:solidFill>
              <a:latin typeface="Arial"/>
              <a:ea typeface="+mj-ea"/>
              <a:cs typeface="Arial"/>
            </a:endParaRPr>
          </a:p>
          <a:p>
            <a:pPr>
              <a:defRPr/>
            </a:pPr>
            <a:endParaRPr lang="hr-HR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hr-HR" sz="1600" b="1" dirty="0">
              <a:solidFill>
                <a:srgbClr val="184892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1DB93A-B35D-4CE3-BCC8-942A0BC940CA}"/>
              </a:ext>
            </a:extLst>
          </p:cNvPr>
          <p:cNvSpPr txBox="1"/>
          <p:nvPr/>
        </p:nvSpPr>
        <p:spPr>
          <a:xfrm>
            <a:off x="3810000" y="652201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hr-HR" sz="3600" b="1" spc="-5" dirty="0">
                <a:solidFill>
                  <a:srgbClr val="30859C"/>
                </a:solidFill>
                <a:latin typeface="Arial"/>
                <a:ea typeface="+mj-ea"/>
                <a:cs typeface="Arial"/>
              </a:rPr>
              <a:t>Hvala na pažnji!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BFD7DF-9389-411B-5D23-3F5A711E2855}"/>
              </a:ext>
            </a:extLst>
          </p:cNvPr>
          <p:cNvSpPr txBox="1"/>
          <p:nvPr/>
        </p:nvSpPr>
        <p:spPr>
          <a:xfrm>
            <a:off x="4610776" y="5215364"/>
            <a:ext cx="3340100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-HR" sz="1700" b="1" u="sng" dirty="0">
                <a:solidFill>
                  <a:srgbClr val="00206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www.obzoreuropa.hr</a:t>
            </a:r>
            <a:endParaRPr lang="hr-HR" sz="1700" b="1" u="sng" dirty="0">
              <a:solidFill>
                <a:srgbClr val="002060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r">
              <a:defRPr/>
            </a:pPr>
            <a:r>
              <a:rPr lang="hr-HR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Facebook: Obzor Europa</a:t>
            </a:r>
            <a:r>
              <a:rPr lang="hr-HR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hr-HR" sz="17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r>
              <a:rPr lang="hr-HR" sz="17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endParaRPr lang="en-US" sz="1700" b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r">
              <a:defRPr/>
            </a:pPr>
            <a:r>
              <a:rPr lang="hr-HR" sz="1700" b="1" u="sng" dirty="0">
                <a:solidFill>
                  <a:srgbClr val="00206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http://www.ampeu.hr</a:t>
            </a:r>
            <a:endParaRPr lang="en-US" sz="1700" b="1" u="sng" dirty="0">
              <a:solidFill>
                <a:srgbClr val="002060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7C4045-EB20-D352-D9DA-DD8FADAAD3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5095" y="1759081"/>
            <a:ext cx="4518905" cy="29034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F8637C-5826-B669-9D67-8F0A7EE1EDA9}"/>
              </a:ext>
            </a:extLst>
          </p:cNvPr>
          <p:cNvSpPr txBox="1"/>
          <p:nvPr/>
        </p:nvSpPr>
        <p:spPr>
          <a:xfrm>
            <a:off x="7950876" y="5214641"/>
            <a:ext cx="3676920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-HR" sz="1700" b="1" u="sng" dirty="0">
                <a:solidFill>
                  <a:srgbClr val="00206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www.euraxess.hr</a:t>
            </a:r>
            <a:endParaRPr lang="hr-HR" sz="1700" b="1" u="sng" dirty="0">
              <a:solidFill>
                <a:srgbClr val="002060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r">
              <a:defRPr/>
            </a:pPr>
            <a:r>
              <a:rPr lang="hr-HR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Facebook: </a:t>
            </a:r>
            <a:r>
              <a:rPr lang="hr-HR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EURAXESS Croatia</a:t>
            </a:r>
            <a:endParaRPr lang="hr-HR" sz="17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defRPr/>
            </a:pPr>
            <a:r>
              <a:rPr lang="hr-HR" sz="17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Linkedin</a:t>
            </a:r>
            <a:r>
              <a:rPr lang="hr-HR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hr-HR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EURAXESS Croatia</a:t>
            </a:r>
            <a:r>
              <a:rPr lang="hr-HR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r>
              <a:rPr lang="hr-HR" sz="17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endParaRPr lang="en-US" sz="1700" b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C96C8FD-1388-A3A1-08BF-18EFF60ABA3C}"/>
              </a:ext>
            </a:extLst>
          </p:cNvPr>
          <p:cNvGrpSpPr/>
          <p:nvPr/>
        </p:nvGrpSpPr>
        <p:grpSpPr>
          <a:xfrm>
            <a:off x="838202" y="5430032"/>
            <a:ext cx="4031094" cy="559245"/>
            <a:chOff x="6870289" y="4328783"/>
            <a:chExt cx="4031094" cy="559245"/>
          </a:xfrm>
        </p:grpSpPr>
        <p:grpSp>
          <p:nvGrpSpPr>
            <p:cNvPr id="10" name="Google Shape;11098;p94">
              <a:extLst>
                <a:ext uri="{FF2B5EF4-FFF2-40B4-BE49-F238E27FC236}">
                  <a16:creationId xmlns:a16="http://schemas.microsoft.com/office/drawing/2014/main" id="{59E7769D-217F-EFCA-C165-A9551517E056}"/>
                </a:ext>
              </a:extLst>
            </p:cNvPr>
            <p:cNvGrpSpPr/>
            <p:nvPr/>
          </p:nvGrpSpPr>
          <p:grpSpPr>
            <a:xfrm>
              <a:off x="6870289" y="4328783"/>
              <a:ext cx="626718" cy="559245"/>
              <a:chOff x="-1182750" y="3953863"/>
              <a:chExt cx="296002" cy="300487"/>
            </a:xfrm>
            <a:solidFill>
              <a:srgbClr val="007AA8"/>
            </a:solidFill>
          </p:grpSpPr>
          <p:sp>
            <p:nvSpPr>
              <p:cNvPr id="12" name="Google Shape;11099;p94">
                <a:extLst>
                  <a:ext uri="{FF2B5EF4-FFF2-40B4-BE49-F238E27FC236}">
                    <a16:creationId xmlns:a16="http://schemas.microsoft.com/office/drawing/2014/main" id="{4482B4CF-363A-25BB-D6B9-8F3FCBB09929}"/>
                  </a:ext>
                </a:extLst>
              </p:cNvPr>
              <p:cNvSpPr/>
              <p:nvPr/>
            </p:nvSpPr>
            <p:spPr>
              <a:xfrm>
                <a:off x="-1078000" y="4030650"/>
                <a:ext cx="173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694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536"/>
                      <a:pt x="158" y="694"/>
                      <a:pt x="347" y="694"/>
                    </a:cubicBezTo>
                    <a:cubicBezTo>
                      <a:pt x="536" y="694"/>
                      <a:pt x="693" y="536"/>
                      <a:pt x="693" y="347"/>
                    </a:cubicBezTo>
                    <a:cubicBezTo>
                      <a:pt x="693" y="158"/>
                      <a:pt x="536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350"/>
              </a:p>
            </p:txBody>
          </p:sp>
          <p:sp>
            <p:nvSpPr>
              <p:cNvPr id="13" name="Google Shape;11100;p94">
                <a:extLst>
                  <a:ext uri="{FF2B5EF4-FFF2-40B4-BE49-F238E27FC236}">
                    <a16:creationId xmlns:a16="http://schemas.microsoft.com/office/drawing/2014/main" id="{678B4DF3-F308-5618-2B54-EFE93C7823B6}"/>
                  </a:ext>
                </a:extLst>
              </p:cNvPr>
              <p:cNvSpPr/>
              <p:nvPr/>
            </p:nvSpPr>
            <p:spPr>
              <a:xfrm>
                <a:off x="-1129200" y="4099950"/>
                <a:ext cx="173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694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0" y="536"/>
                      <a:pt x="158" y="694"/>
                      <a:pt x="347" y="694"/>
                    </a:cubicBezTo>
                    <a:cubicBezTo>
                      <a:pt x="536" y="694"/>
                      <a:pt x="693" y="536"/>
                      <a:pt x="693" y="347"/>
                    </a:cubicBezTo>
                    <a:cubicBezTo>
                      <a:pt x="693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350"/>
              </a:p>
            </p:txBody>
          </p:sp>
          <p:sp>
            <p:nvSpPr>
              <p:cNvPr id="14" name="Google Shape;11101;p94">
                <a:extLst>
                  <a:ext uri="{FF2B5EF4-FFF2-40B4-BE49-F238E27FC236}">
                    <a16:creationId xmlns:a16="http://schemas.microsoft.com/office/drawing/2014/main" id="{52D658FC-1DB9-F1BB-8CB7-EB4551A12172}"/>
                  </a:ext>
                </a:extLst>
              </p:cNvPr>
              <p:cNvSpPr/>
              <p:nvPr/>
            </p:nvSpPr>
            <p:spPr>
              <a:xfrm>
                <a:off x="-1009475" y="4081850"/>
                <a:ext cx="1812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694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536"/>
                      <a:pt x="158" y="693"/>
                      <a:pt x="347" y="693"/>
                    </a:cubicBezTo>
                    <a:cubicBezTo>
                      <a:pt x="567" y="693"/>
                      <a:pt x="725" y="536"/>
                      <a:pt x="725" y="347"/>
                    </a:cubicBezTo>
                    <a:cubicBezTo>
                      <a:pt x="725" y="158"/>
                      <a:pt x="567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350"/>
              </a:p>
            </p:txBody>
          </p:sp>
          <p:sp>
            <p:nvSpPr>
              <p:cNvPr id="15" name="Google Shape;11102;p94">
                <a:extLst>
                  <a:ext uri="{FF2B5EF4-FFF2-40B4-BE49-F238E27FC236}">
                    <a16:creationId xmlns:a16="http://schemas.microsoft.com/office/drawing/2014/main" id="{7F6143E3-B3E4-1342-95B7-2817E3AA833F}"/>
                  </a:ext>
                </a:extLst>
              </p:cNvPr>
              <p:cNvSpPr/>
              <p:nvPr/>
            </p:nvSpPr>
            <p:spPr>
              <a:xfrm>
                <a:off x="-1182750" y="4168475"/>
                <a:ext cx="292225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387" extrusionOk="0">
                    <a:moveTo>
                      <a:pt x="0" y="1"/>
                    </a:moveTo>
                    <a:lnTo>
                      <a:pt x="0" y="347"/>
                    </a:lnTo>
                    <a:lnTo>
                      <a:pt x="63" y="347"/>
                    </a:lnTo>
                    <a:cubicBezTo>
                      <a:pt x="63" y="914"/>
                      <a:pt x="504" y="1387"/>
                      <a:pt x="1071" y="1387"/>
                    </a:cubicBezTo>
                    <a:lnTo>
                      <a:pt x="10680" y="1387"/>
                    </a:lnTo>
                    <a:cubicBezTo>
                      <a:pt x="11247" y="1387"/>
                      <a:pt x="11688" y="914"/>
                      <a:pt x="11688" y="347"/>
                    </a:cubicBezTo>
                    <a:lnTo>
                      <a:pt x="11688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350"/>
              </a:p>
            </p:txBody>
          </p:sp>
          <p:sp>
            <p:nvSpPr>
              <p:cNvPr id="16" name="Google Shape;11103;p94">
                <a:extLst>
                  <a:ext uri="{FF2B5EF4-FFF2-40B4-BE49-F238E27FC236}">
                    <a16:creationId xmlns:a16="http://schemas.microsoft.com/office/drawing/2014/main" id="{38892A7A-09AA-2547-64A6-B5FADE579E24}"/>
                  </a:ext>
                </a:extLst>
              </p:cNvPr>
              <p:cNvSpPr/>
              <p:nvPr/>
            </p:nvSpPr>
            <p:spPr>
              <a:xfrm>
                <a:off x="-1117400" y="4220475"/>
                <a:ext cx="161500" cy="33875"/>
              </a:xfrm>
              <a:custGeom>
                <a:avLst/>
                <a:gdLst/>
                <a:ahLst/>
                <a:cxnLst/>
                <a:rect l="l" t="t" r="r" b="b"/>
                <a:pathLst>
                  <a:path w="6460" h="1355" extrusionOk="0">
                    <a:moveTo>
                      <a:pt x="1513" y="0"/>
                    </a:moveTo>
                    <a:lnTo>
                      <a:pt x="1356" y="693"/>
                    </a:lnTo>
                    <a:lnTo>
                      <a:pt x="474" y="693"/>
                    </a:lnTo>
                    <a:cubicBezTo>
                      <a:pt x="32" y="693"/>
                      <a:pt x="1" y="1355"/>
                      <a:pt x="474" y="1355"/>
                    </a:cubicBezTo>
                    <a:lnTo>
                      <a:pt x="5924" y="1355"/>
                    </a:lnTo>
                    <a:cubicBezTo>
                      <a:pt x="6459" y="1355"/>
                      <a:pt x="6459" y="693"/>
                      <a:pt x="5987" y="693"/>
                    </a:cubicBezTo>
                    <a:lnTo>
                      <a:pt x="5073" y="693"/>
                    </a:lnTo>
                    <a:lnTo>
                      <a:pt x="491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350"/>
              </a:p>
            </p:txBody>
          </p:sp>
          <p:sp>
            <p:nvSpPr>
              <p:cNvPr id="17" name="Google Shape;11104;p94">
                <a:extLst>
                  <a:ext uri="{FF2B5EF4-FFF2-40B4-BE49-F238E27FC236}">
                    <a16:creationId xmlns:a16="http://schemas.microsoft.com/office/drawing/2014/main" id="{ED69856C-ADC0-7516-FA1F-DE992C7897A4}"/>
                  </a:ext>
                </a:extLst>
              </p:cNvPr>
              <p:cNvSpPr/>
              <p:nvPr/>
            </p:nvSpPr>
            <p:spPr>
              <a:xfrm>
                <a:off x="-958300" y="4014100"/>
                <a:ext cx="181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94" extrusionOk="0">
                    <a:moveTo>
                      <a:pt x="348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694"/>
                      <a:pt x="348" y="694"/>
                    </a:cubicBezTo>
                    <a:cubicBezTo>
                      <a:pt x="568" y="694"/>
                      <a:pt x="726" y="536"/>
                      <a:pt x="726" y="347"/>
                    </a:cubicBezTo>
                    <a:cubicBezTo>
                      <a:pt x="726" y="158"/>
                      <a:pt x="568" y="1"/>
                      <a:pt x="34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350"/>
              </a:p>
            </p:txBody>
          </p:sp>
          <p:sp>
            <p:nvSpPr>
              <p:cNvPr id="18" name="Google Shape;11105;p94">
                <a:extLst>
                  <a:ext uri="{FF2B5EF4-FFF2-40B4-BE49-F238E27FC236}">
                    <a16:creationId xmlns:a16="http://schemas.microsoft.com/office/drawing/2014/main" id="{B54AD21E-4734-816C-05D8-7CE52C8740CD}"/>
                  </a:ext>
                </a:extLst>
              </p:cNvPr>
              <p:cNvSpPr/>
              <p:nvPr/>
            </p:nvSpPr>
            <p:spPr>
              <a:xfrm>
                <a:off x="-1178973" y="3953863"/>
                <a:ext cx="292225" cy="188275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7531" extrusionOk="0">
                    <a:moveTo>
                      <a:pt x="9232" y="1324"/>
                    </a:moveTo>
                    <a:cubicBezTo>
                      <a:pt x="9799" y="1324"/>
                      <a:pt x="10271" y="1797"/>
                      <a:pt x="10271" y="2364"/>
                    </a:cubicBezTo>
                    <a:cubicBezTo>
                      <a:pt x="10271" y="2922"/>
                      <a:pt x="9822" y="3391"/>
                      <a:pt x="9247" y="3391"/>
                    </a:cubicBezTo>
                    <a:cubicBezTo>
                      <a:pt x="9140" y="3391"/>
                      <a:pt x="9029" y="3375"/>
                      <a:pt x="8916" y="3341"/>
                    </a:cubicBezTo>
                    <a:lnTo>
                      <a:pt x="8034" y="4538"/>
                    </a:lnTo>
                    <a:cubicBezTo>
                      <a:pt x="8507" y="5199"/>
                      <a:pt x="7971" y="6144"/>
                      <a:pt x="7152" y="6144"/>
                    </a:cubicBezTo>
                    <a:cubicBezTo>
                      <a:pt x="6491" y="6144"/>
                      <a:pt x="5987" y="5514"/>
                      <a:pt x="6176" y="4790"/>
                    </a:cubicBezTo>
                    <a:lnTo>
                      <a:pt x="4978" y="3908"/>
                    </a:lnTo>
                    <a:cubicBezTo>
                      <a:pt x="4839" y="4007"/>
                      <a:pt x="4661" y="4069"/>
                      <a:pt x="4470" y="4069"/>
                    </a:cubicBezTo>
                    <a:cubicBezTo>
                      <a:pt x="4359" y="4069"/>
                      <a:pt x="4243" y="4048"/>
                      <a:pt x="4128" y="4002"/>
                    </a:cubicBezTo>
                    <a:lnTo>
                      <a:pt x="3214" y="5199"/>
                    </a:lnTo>
                    <a:cubicBezTo>
                      <a:pt x="3340" y="5357"/>
                      <a:pt x="3372" y="5546"/>
                      <a:pt x="3372" y="5735"/>
                    </a:cubicBezTo>
                    <a:cubicBezTo>
                      <a:pt x="3372" y="6302"/>
                      <a:pt x="2899" y="6775"/>
                      <a:pt x="2363" y="6775"/>
                    </a:cubicBezTo>
                    <a:cubicBezTo>
                      <a:pt x="1796" y="6775"/>
                      <a:pt x="1324" y="6302"/>
                      <a:pt x="1324" y="5735"/>
                    </a:cubicBezTo>
                    <a:cubicBezTo>
                      <a:pt x="1324" y="5199"/>
                      <a:pt x="1796" y="4727"/>
                      <a:pt x="2363" y="4727"/>
                    </a:cubicBezTo>
                    <a:cubicBezTo>
                      <a:pt x="2489" y="4727"/>
                      <a:pt x="2552" y="4758"/>
                      <a:pt x="2678" y="4758"/>
                    </a:cubicBezTo>
                    <a:lnTo>
                      <a:pt x="3592" y="3593"/>
                    </a:lnTo>
                    <a:cubicBezTo>
                      <a:pt x="3120" y="2899"/>
                      <a:pt x="3624" y="1954"/>
                      <a:pt x="4443" y="1954"/>
                    </a:cubicBezTo>
                    <a:cubicBezTo>
                      <a:pt x="5104" y="1954"/>
                      <a:pt x="5640" y="2584"/>
                      <a:pt x="5419" y="3309"/>
                    </a:cubicBezTo>
                    <a:lnTo>
                      <a:pt x="6617" y="4223"/>
                    </a:lnTo>
                    <a:cubicBezTo>
                      <a:pt x="6766" y="4116"/>
                      <a:pt x="6959" y="4038"/>
                      <a:pt x="7165" y="4038"/>
                    </a:cubicBezTo>
                    <a:cubicBezTo>
                      <a:pt x="7264" y="4038"/>
                      <a:pt x="7365" y="4056"/>
                      <a:pt x="7467" y="4097"/>
                    </a:cubicBezTo>
                    <a:lnTo>
                      <a:pt x="8381" y="2899"/>
                    </a:lnTo>
                    <a:cubicBezTo>
                      <a:pt x="8255" y="2742"/>
                      <a:pt x="8223" y="2553"/>
                      <a:pt x="8223" y="2364"/>
                    </a:cubicBezTo>
                    <a:cubicBezTo>
                      <a:pt x="8223" y="1797"/>
                      <a:pt x="8696" y="1324"/>
                      <a:pt x="9232" y="1324"/>
                    </a:cubicBezTo>
                    <a:close/>
                    <a:moveTo>
                      <a:pt x="1009" y="1"/>
                    </a:moveTo>
                    <a:cubicBezTo>
                      <a:pt x="473" y="1"/>
                      <a:pt x="1" y="474"/>
                      <a:pt x="1" y="1009"/>
                    </a:cubicBezTo>
                    <a:lnTo>
                      <a:pt x="1" y="7531"/>
                    </a:lnTo>
                    <a:lnTo>
                      <a:pt x="11689" y="7531"/>
                    </a:lnTo>
                    <a:lnTo>
                      <a:pt x="11689" y="1009"/>
                    </a:lnTo>
                    <a:cubicBezTo>
                      <a:pt x="11657" y="411"/>
                      <a:pt x="11185" y="1"/>
                      <a:pt x="1061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350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A9E8919-DA63-C1DD-FF9E-8A561532B721}"/>
                </a:ext>
              </a:extLst>
            </p:cNvPr>
            <p:cNvSpPr txBox="1"/>
            <p:nvPr/>
          </p:nvSpPr>
          <p:spPr>
            <a:xfrm>
              <a:off x="7567294" y="4339030"/>
              <a:ext cx="3334089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1700" b="1" u="sng" dirty="0">
                  <a:solidFill>
                    <a:srgbClr val="002060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  <a:hlinkClick r:id="rId11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Elektronički mjesečni vjesnik</a:t>
              </a:r>
              <a:endParaRPr lang="hr-HR" sz="1700" b="1" u="sng" dirty="0">
                <a:solidFill>
                  <a:srgbClr val="00206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707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06"/>
    </mc:Choice>
    <mc:Fallback xmlns="">
      <p:transition spd="slow" advTm="19206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9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0346A7448ABB4483F5919AE37ADA0E" ma:contentTypeVersion="17" ma:contentTypeDescription="Create a new document." ma:contentTypeScope="" ma:versionID="4f58fcde25bbc1a566411e5d36b1a17a">
  <xsd:schema xmlns:xsd="http://www.w3.org/2001/XMLSchema" xmlns:xs="http://www.w3.org/2001/XMLSchema" xmlns:p="http://schemas.microsoft.com/office/2006/metadata/properties" xmlns:ns2="c3de9c86-fa3f-43e7-ae6d-5e697ca9c142" xmlns:ns3="1da0a812-136f-4ea9-9d0e-4cd82503c772" targetNamespace="http://schemas.microsoft.com/office/2006/metadata/properties" ma:root="true" ma:fieldsID="1f1cafbec8a032b6b114fd4c062817ce" ns2:_="" ns3:_="">
    <xsd:import namespace="c3de9c86-fa3f-43e7-ae6d-5e697ca9c142"/>
    <xsd:import namespace="1da0a812-136f-4ea9-9d0e-4cd82503c7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de9c86-fa3f-43e7-ae6d-5e697ca9c1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3af183b9-26b9-4c71-8bc8-cea071d6c02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a0a812-136f-4ea9-9d0e-4cd82503c77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05cadd61-8e5d-40ca-8bfe-8c099e3239c5}" ma:internalName="TaxCatchAll" ma:showField="CatchAllData" ma:web="1da0a812-136f-4ea9-9d0e-4cd82503c7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da0a812-136f-4ea9-9d0e-4cd82503c772" xsi:nil="true"/>
    <lcf76f155ced4ddcb4097134ff3c332f xmlns="c3de9c86-fa3f-43e7-ae6d-5e697ca9c14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C76996B-CBF9-46DA-BD09-7B5486DA16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B21F8C-F14F-45A1-B61D-781C39F6A1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de9c86-fa3f-43e7-ae6d-5e697ca9c142"/>
    <ds:schemaRef ds:uri="1da0a812-136f-4ea9-9d0e-4cd82503c7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383F505-C445-402F-BFF8-9FCBC40693A7}">
  <ds:schemaRefs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purl.org/dc/elements/1.1/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1da0a812-136f-4ea9-9d0e-4cd82503c772"/>
    <ds:schemaRef ds:uri="c3de9c86-fa3f-43e7-ae6d-5e697ca9c14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8520</TotalTime>
  <Words>1930</Words>
  <Application>Microsoft Office PowerPoint</Application>
  <PresentationFormat>Widescreen</PresentationFormat>
  <Paragraphs>279</Paragraphs>
  <Slides>28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Calibri Light</vt:lpstr>
      <vt:lpstr>Nunito Sans</vt:lpstr>
      <vt:lpstr>Wingdings</vt:lpstr>
      <vt:lpstr>Office Theme</vt:lpstr>
      <vt:lpstr>1_Office Theme</vt:lpstr>
      <vt:lpstr>PowerPoint Presentation</vt:lpstr>
      <vt:lpstr>AMPEU</vt:lpstr>
      <vt:lpstr>Erasmus+</vt:lpstr>
      <vt:lpstr>Projekti mobilnosti u visokom obrazovanju  (KA131, KA171)</vt:lpstr>
      <vt:lpstr>Suradnička partnerstva (KA220)</vt:lpstr>
      <vt:lpstr>PowerPoint Presentation</vt:lpstr>
      <vt:lpstr>Rokovi za prijavu Decentralizirane aktivnosti u području visokog obrazovanja – 2025.</vt:lpstr>
      <vt:lpstr>Rokovi za prijavu Centralizirane aktivnosti u području visokog obrazovanja – 2025.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Mobilnost u okviru sustava znanosti</vt:lpstr>
      <vt:lpstr>Obzor Europa</vt:lpstr>
      <vt:lpstr>PowerPoint Presentation</vt:lpstr>
      <vt:lpstr>Djelovanje Marie Skłodowska – Curie (MSCA)</vt:lpstr>
      <vt:lpstr>MSCA referentni program EU za doktorska i postdoktorska istraživanja</vt:lpstr>
      <vt:lpstr>Doktorske mreže</vt:lpstr>
      <vt:lpstr>Postdoktorske stipendije</vt:lpstr>
      <vt:lpstr>COFUND</vt:lpstr>
      <vt:lpstr>Razmjena osoblja</vt:lpstr>
      <vt:lpstr>MSCA Radni program: preliminarna najava natječaja za 2025.</vt:lpstr>
      <vt:lpstr>PowerPoint Presentation</vt:lpstr>
      <vt:lpstr>Nacionalni portal Obzor Europa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Predstavljanje programa CEEPUS  Zagreb, 14. siječnja 2015. g. Nacionalni ured za CEEPUS, Agencija za mobilnost i programe EU</dc:title>
  <dc:creator>Tanja Veljak</dc:creator>
  <cp:lastModifiedBy>Dijana Stilinović</cp:lastModifiedBy>
  <cp:revision>496</cp:revision>
  <cp:lastPrinted>2024-10-10T06:54:40Z</cp:lastPrinted>
  <dcterms:created xsi:type="dcterms:W3CDTF">2015-01-13T23:05:05Z</dcterms:created>
  <dcterms:modified xsi:type="dcterms:W3CDTF">2024-12-16T07:48:38Z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0x010100220346A7448ABB4483F5919AE37ADA0E</vt:lpwstr>
  </property>
  <property fmtid="{D5CDD505-2E9C-101B-9397-08002B2CF9AE}" pid="3" name="Order">
    <vt:r8>178000</vt:r8>
  </property>
  <property fmtid="{D5CDD505-2E9C-101B-9397-08002B2CF9AE}" pid="4" name="MediaServiceImageTags">
    <vt:lpwstr/>
  </property>
</Properties>
</file>