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80" r:id="rId7"/>
    <p:sldId id="285" r:id="rId8"/>
    <p:sldId id="261" r:id="rId9"/>
    <p:sldId id="277" r:id="rId10"/>
    <p:sldId id="278" r:id="rId11"/>
    <p:sldId id="279" r:id="rId12"/>
    <p:sldId id="262" r:id="rId13"/>
    <p:sldId id="286" r:id="rId14"/>
    <p:sldId id="281" r:id="rId15"/>
    <p:sldId id="282" r:id="rId16"/>
    <p:sldId id="283" r:id="rId17"/>
    <p:sldId id="284" r:id="rId18"/>
    <p:sldId id="264" r:id="rId19"/>
    <p:sldId id="265" r:id="rId20"/>
    <p:sldId id="276" r:id="rId2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3F3B0E-0A40-4D79-9093-B9FCD1652A31}" type="doc">
      <dgm:prSet loTypeId="urn:microsoft.com/office/officeart/2005/8/layout/target3" loCatId="relationship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hr-HR"/>
        </a:p>
      </dgm:t>
    </dgm:pt>
    <dgm:pt modelId="{1035F6E3-75B8-4F7E-ACBB-81625D44ABF4}">
      <dgm:prSet phldrT="[Tekst]"/>
      <dgm:spPr/>
      <dgm:t>
        <a:bodyPr/>
        <a:lstStyle/>
        <a:p>
          <a:pPr algn="l"/>
          <a:r>
            <a:rPr lang="hr-HR" b="1" dirty="0" smtClean="0">
              <a:solidFill>
                <a:schemeClr val="accent6"/>
              </a:solidFill>
            </a:rPr>
            <a:t>ISO 9001:2015 </a:t>
          </a:r>
          <a:r>
            <a:rPr lang="hr-HR" dirty="0" smtClean="0"/>
            <a:t>– opći  međunarodni standardi za upravljanje kvalitetom</a:t>
          </a:r>
          <a:endParaRPr lang="hr-HR" dirty="0"/>
        </a:p>
      </dgm:t>
    </dgm:pt>
    <dgm:pt modelId="{E3609C95-F6DF-416D-BE8A-242AABE91280}" type="parTrans" cxnId="{244684CD-B5AF-4713-A84B-3E570C9501DA}">
      <dgm:prSet/>
      <dgm:spPr/>
      <dgm:t>
        <a:bodyPr/>
        <a:lstStyle/>
        <a:p>
          <a:endParaRPr lang="hr-HR"/>
        </a:p>
      </dgm:t>
    </dgm:pt>
    <dgm:pt modelId="{3643B22A-426A-4D97-BD0E-D4815933F20A}" type="sibTrans" cxnId="{244684CD-B5AF-4713-A84B-3E570C9501DA}">
      <dgm:prSet/>
      <dgm:spPr/>
      <dgm:t>
        <a:bodyPr/>
        <a:lstStyle/>
        <a:p>
          <a:endParaRPr lang="hr-HR"/>
        </a:p>
      </dgm:t>
    </dgm:pt>
    <dgm:pt modelId="{800A7751-8E9B-48F8-89E3-8C278F9B1403}">
      <dgm:prSet phldrT="[Tekst]"/>
      <dgm:spPr/>
      <dgm:t>
        <a:bodyPr/>
        <a:lstStyle/>
        <a:p>
          <a:pPr algn="l"/>
          <a:r>
            <a:rPr lang="hr-HR" b="1" dirty="0" smtClean="0">
              <a:solidFill>
                <a:schemeClr val="accent6"/>
              </a:solidFill>
            </a:rPr>
            <a:t>AACSB, EQUIS akreditacije </a:t>
          </a:r>
          <a:r>
            <a:rPr lang="hr-HR" dirty="0" smtClean="0"/>
            <a:t>- međunarodni standardi za upravljanje kvalitetom u visokom obrazovanju</a:t>
          </a:r>
          <a:endParaRPr lang="hr-HR" dirty="0"/>
        </a:p>
      </dgm:t>
    </dgm:pt>
    <dgm:pt modelId="{8FA621C4-53D4-40C5-B899-D86741F280B2}" type="parTrans" cxnId="{5F75D24A-AA1B-4CAC-9AF4-CEFB7BC46D7E}">
      <dgm:prSet/>
      <dgm:spPr/>
      <dgm:t>
        <a:bodyPr/>
        <a:lstStyle/>
        <a:p>
          <a:endParaRPr lang="hr-HR"/>
        </a:p>
      </dgm:t>
    </dgm:pt>
    <dgm:pt modelId="{5ADD0676-9D29-4AEE-A438-BF28EFF54E92}" type="sibTrans" cxnId="{5F75D24A-AA1B-4CAC-9AF4-CEFB7BC46D7E}">
      <dgm:prSet/>
      <dgm:spPr/>
      <dgm:t>
        <a:bodyPr/>
        <a:lstStyle/>
        <a:p>
          <a:endParaRPr lang="hr-HR"/>
        </a:p>
      </dgm:t>
    </dgm:pt>
    <dgm:pt modelId="{AB7FEDB7-9E9E-471D-AA7B-D1FFD30A717C}">
      <dgm:prSet phldrT="[Tekst]"/>
      <dgm:spPr/>
      <dgm:t>
        <a:bodyPr/>
        <a:lstStyle/>
        <a:p>
          <a:pPr algn="l"/>
          <a:r>
            <a:rPr lang="hr-HR" b="1" dirty="0" smtClean="0">
              <a:solidFill>
                <a:schemeClr val="accent6"/>
              </a:solidFill>
            </a:rPr>
            <a:t>ESG</a:t>
          </a:r>
          <a:r>
            <a:rPr lang="hr-HR" dirty="0" smtClean="0"/>
            <a:t> – Europski standardi i smjernice za osiguravanje kvalitete</a:t>
          </a:r>
          <a:endParaRPr lang="hr-HR" dirty="0"/>
        </a:p>
      </dgm:t>
    </dgm:pt>
    <dgm:pt modelId="{CF02545D-6977-4B24-880E-9037EE316351}" type="parTrans" cxnId="{D0598A15-BA5A-4B06-89E1-14E252CC2ECC}">
      <dgm:prSet/>
      <dgm:spPr/>
      <dgm:t>
        <a:bodyPr/>
        <a:lstStyle/>
        <a:p>
          <a:endParaRPr lang="hr-HR"/>
        </a:p>
      </dgm:t>
    </dgm:pt>
    <dgm:pt modelId="{64C09E3D-1F08-46BF-BE1B-470C0448070F}" type="sibTrans" cxnId="{D0598A15-BA5A-4B06-89E1-14E252CC2ECC}">
      <dgm:prSet/>
      <dgm:spPr/>
      <dgm:t>
        <a:bodyPr/>
        <a:lstStyle/>
        <a:p>
          <a:endParaRPr lang="hr-HR"/>
        </a:p>
      </dgm:t>
    </dgm:pt>
    <dgm:pt modelId="{00210315-A3A1-4C27-9AC5-33EA8E8F855F}">
      <dgm:prSet phldrT="[Tekst]"/>
      <dgm:spPr/>
      <dgm:t>
        <a:bodyPr/>
        <a:lstStyle/>
        <a:p>
          <a:pPr algn="l"/>
          <a:r>
            <a:rPr lang="hr-HR" b="1" dirty="0" smtClean="0">
              <a:solidFill>
                <a:schemeClr val="accent6"/>
              </a:solidFill>
            </a:rPr>
            <a:t>Kriteriji za vrednovanje AZVO </a:t>
          </a:r>
          <a:r>
            <a:rPr lang="hr-HR" dirty="0" smtClean="0"/>
            <a:t>– nacionalna infrastruktura kvalitete u visokom obrazovanju</a:t>
          </a:r>
          <a:endParaRPr lang="hr-HR" dirty="0"/>
        </a:p>
      </dgm:t>
    </dgm:pt>
    <dgm:pt modelId="{8D8AB720-191B-42E3-AE6F-819AD2AB3157}" type="parTrans" cxnId="{1935D4DA-81C1-44EC-BBC1-3D17AC8822BA}">
      <dgm:prSet/>
      <dgm:spPr/>
      <dgm:t>
        <a:bodyPr/>
        <a:lstStyle/>
        <a:p>
          <a:endParaRPr lang="hr-HR"/>
        </a:p>
      </dgm:t>
    </dgm:pt>
    <dgm:pt modelId="{44B0FAD1-46BC-48B2-B72A-07E13DB8BF85}" type="sibTrans" cxnId="{1935D4DA-81C1-44EC-BBC1-3D17AC8822BA}">
      <dgm:prSet/>
      <dgm:spPr/>
      <dgm:t>
        <a:bodyPr/>
        <a:lstStyle/>
        <a:p>
          <a:endParaRPr lang="hr-HR"/>
        </a:p>
      </dgm:t>
    </dgm:pt>
    <dgm:pt modelId="{775E824D-49C9-49F5-988B-C3F528A1F509}">
      <dgm:prSet phldrT="[Tekst]"/>
      <dgm:spPr/>
      <dgm:t>
        <a:bodyPr/>
        <a:lstStyle/>
        <a:p>
          <a:pPr algn="l"/>
          <a:r>
            <a:rPr lang="hr-HR" b="1" dirty="0" smtClean="0">
              <a:solidFill>
                <a:schemeClr val="accent6"/>
              </a:solidFill>
            </a:rPr>
            <a:t>UNIZG – kriteriji za vrednovanje </a:t>
          </a:r>
          <a:r>
            <a:rPr lang="hr-HR" dirty="0" smtClean="0"/>
            <a:t>sustava upravljanja kvalitetom (usklađeni s ESG standardima)</a:t>
          </a:r>
          <a:endParaRPr lang="hr-HR" dirty="0"/>
        </a:p>
      </dgm:t>
    </dgm:pt>
    <dgm:pt modelId="{47641232-592F-49D0-9395-F72359846F08}" type="parTrans" cxnId="{0F89EFCE-C872-45CB-AED0-C3FF4DC1C248}">
      <dgm:prSet/>
      <dgm:spPr/>
      <dgm:t>
        <a:bodyPr/>
        <a:lstStyle/>
        <a:p>
          <a:endParaRPr lang="hr-HR"/>
        </a:p>
      </dgm:t>
    </dgm:pt>
    <dgm:pt modelId="{60B6F323-E325-4C5F-A26D-19F045B25CCB}" type="sibTrans" cxnId="{0F89EFCE-C872-45CB-AED0-C3FF4DC1C248}">
      <dgm:prSet/>
      <dgm:spPr/>
      <dgm:t>
        <a:bodyPr/>
        <a:lstStyle/>
        <a:p>
          <a:endParaRPr lang="hr-HR"/>
        </a:p>
      </dgm:t>
    </dgm:pt>
    <dgm:pt modelId="{21A19399-59DE-48FA-8F7D-02627F02ECB2}">
      <dgm:prSet phldrT="[Tekst]"/>
      <dgm:spPr/>
      <dgm:t>
        <a:bodyPr/>
        <a:lstStyle/>
        <a:p>
          <a:pPr algn="l"/>
          <a:r>
            <a:rPr lang="hr-HR" b="1" dirty="0" smtClean="0">
              <a:solidFill>
                <a:schemeClr val="accent6"/>
              </a:solidFill>
            </a:rPr>
            <a:t>Interni sustav osiguravanja i upravljanja kvalitetom</a:t>
          </a:r>
          <a:endParaRPr lang="hr-HR" b="1" dirty="0">
            <a:solidFill>
              <a:schemeClr val="accent6"/>
            </a:solidFill>
          </a:endParaRPr>
        </a:p>
      </dgm:t>
    </dgm:pt>
    <dgm:pt modelId="{0C0208E6-6140-4779-BC87-F82C9428C6AC}" type="parTrans" cxnId="{07CE32E0-F985-4DC4-864F-F553B5F12A4A}">
      <dgm:prSet/>
      <dgm:spPr/>
      <dgm:t>
        <a:bodyPr/>
        <a:lstStyle/>
        <a:p>
          <a:endParaRPr lang="hr-HR"/>
        </a:p>
      </dgm:t>
    </dgm:pt>
    <dgm:pt modelId="{F150994D-79DD-41E9-8018-EB3F94A03499}" type="sibTrans" cxnId="{07CE32E0-F985-4DC4-864F-F553B5F12A4A}">
      <dgm:prSet/>
      <dgm:spPr/>
      <dgm:t>
        <a:bodyPr/>
        <a:lstStyle/>
        <a:p>
          <a:endParaRPr lang="hr-HR"/>
        </a:p>
      </dgm:t>
    </dgm:pt>
    <dgm:pt modelId="{37A5C0E6-CAB9-48B9-B820-D481ECCD1227}" type="pres">
      <dgm:prSet presAssocID="{573F3B0E-0A40-4D79-9093-B9FCD1652A3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AE0AB26A-629D-4072-B649-2A4CB690E728}" type="pres">
      <dgm:prSet presAssocID="{1035F6E3-75B8-4F7E-ACBB-81625D44ABF4}" presName="circle1" presStyleLbl="node1" presStyleIdx="0" presStyleCnt="6"/>
      <dgm:spPr/>
      <dgm:t>
        <a:bodyPr/>
        <a:lstStyle/>
        <a:p>
          <a:endParaRPr lang="hr-HR"/>
        </a:p>
      </dgm:t>
    </dgm:pt>
    <dgm:pt modelId="{E2363556-3E98-4325-B700-D5FDF879A310}" type="pres">
      <dgm:prSet presAssocID="{1035F6E3-75B8-4F7E-ACBB-81625D44ABF4}" presName="space" presStyleCnt="0"/>
      <dgm:spPr/>
      <dgm:t>
        <a:bodyPr/>
        <a:lstStyle/>
        <a:p>
          <a:endParaRPr lang="hr-HR"/>
        </a:p>
      </dgm:t>
    </dgm:pt>
    <dgm:pt modelId="{7B782CF1-4E84-43B4-9F38-678FC4DB9A8E}" type="pres">
      <dgm:prSet presAssocID="{1035F6E3-75B8-4F7E-ACBB-81625D44ABF4}" presName="rect1" presStyleLbl="alignAcc1" presStyleIdx="0" presStyleCnt="6"/>
      <dgm:spPr/>
      <dgm:t>
        <a:bodyPr/>
        <a:lstStyle/>
        <a:p>
          <a:endParaRPr lang="hr-HR"/>
        </a:p>
      </dgm:t>
    </dgm:pt>
    <dgm:pt modelId="{54594025-DEFD-4DB2-83C3-2E1EEE0ACBE0}" type="pres">
      <dgm:prSet presAssocID="{800A7751-8E9B-48F8-89E3-8C278F9B1403}" presName="vertSpace2" presStyleLbl="node1" presStyleIdx="0" presStyleCnt="6"/>
      <dgm:spPr/>
      <dgm:t>
        <a:bodyPr/>
        <a:lstStyle/>
        <a:p>
          <a:endParaRPr lang="hr-HR"/>
        </a:p>
      </dgm:t>
    </dgm:pt>
    <dgm:pt modelId="{AD32631B-3704-4AD2-AE92-9425214F0BF0}" type="pres">
      <dgm:prSet presAssocID="{800A7751-8E9B-48F8-89E3-8C278F9B1403}" presName="circle2" presStyleLbl="node1" presStyleIdx="1" presStyleCnt="6"/>
      <dgm:spPr/>
      <dgm:t>
        <a:bodyPr/>
        <a:lstStyle/>
        <a:p>
          <a:endParaRPr lang="hr-HR"/>
        </a:p>
      </dgm:t>
    </dgm:pt>
    <dgm:pt modelId="{C3819B53-F563-43CD-B2BB-B4BA07D3CCA3}" type="pres">
      <dgm:prSet presAssocID="{800A7751-8E9B-48F8-89E3-8C278F9B1403}" presName="rect2" presStyleLbl="alignAcc1" presStyleIdx="1" presStyleCnt="6"/>
      <dgm:spPr/>
      <dgm:t>
        <a:bodyPr/>
        <a:lstStyle/>
        <a:p>
          <a:endParaRPr lang="hr-HR"/>
        </a:p>
      </dgm:t>
    </dgm:pt>
    <dgm:pt modelId="{93A802DA-0CB0-45D4-9FD8-C0F525DA6071}" type="pres">
      <dgm:prSet presAssocID="{AB7FEDB7-9E9E-471D-AA7B-D1FFD30A717C}" presName="vertSpace3" presStyleLbl="node1" presStyleIdx="1" presStyleCnt="6"/>
      <dgm:spPr/>
      <dgm:t>
        <a:bodyPr/>
        <a:lstStyle/>
        <a:p>
          <a:endParaRPr lang="hr-HR"/>
        </a:p>
      </dgm:t>
    </dgm:pt>
    <dgm:pt modelId="{C40F7A0F-E0E9-4DBA-836F-148CB84E7CBD}" type="pres">
      <dgm:prSet presAssocID="{AB7FEDB7-9E9E-471D-AA7B-D1FFD30A717C}" presName="circle3" presStyleLbl="node1" presStyleIdx="2" presStyleCnt="6"/>
      <dgm:spPr/>
      <dgm:t>
        <a:bodyPr/>
        <a:lstStyle/>
        <a:p>
          <a:endParaRPr lang="hr-HR"/>
        </a:p>
      </dgm:t>
    </dgm:pt>
    <dgm:pt modelId="{5446C997-B8D9-4F95-8582-85854CC4B3FD}" type="pres">
      <dgm:prSet presAssocID="{AB7FEDB7-9E9E-471D-AA7B-D1FFD30A717C}" presName="rect3" presStyleLbl="alignAcc1" presStyleIdx="2" presStyleCnt="6"/>
      <dgm:spPr/>
      <dgm:t>
        <a:bodyPr/>
        <a:lstStyle/>
        <a:p>
          <a:endParaRPr lang="hr-HR"/>
        </a:p>
      </dgm:t>
    </dgm:pt>
    <dgm:pt modelId="{01A4B854-C324-40A7-BFB5-7E10321776A7}" type="pres">
      <dgm:prSet presAssocID="{00210315-A3A1-4C27-9AC5-33EA8E8F855F}" presName="vertSpace4" presStyleLbl="node1" presStyleIdx="2" presStyleCnt="6"/>
      <dgm:spPr/>
      <dgm:t>
        <a:bodyPr/>
        <a:lstStyle/>
        <a:p>
          <a:endParaRPr lang="hr-HR"/>
        </a:p>
      </dgm:t>
    </dgm:pt>
    <dgm:pt modelId="{D35AF6C1-48FD-404D-8BEF-C3B18B10189B}" type="pres">
      <dgm:prSet presAssocID="{00210315-A3A1-4C27-9AC5-33EA8E8F855F}" presName="circle4" presStyleLbl="node1" presStyleIdx="3" presStyleCnt="6"/>
      <dgm:spPr/>
      <dgm:t>
        <a:bodyPr/>
        <a:lstStyle/>
        <a:p>
          <a:endParaRPr lang="hr-HR"/>
        </a:p>
      </dgm:t>
    </dgm:pt>
    <dgm:pt modelId="{1E1423A6-16E2-4392-ACF5-8DFF3D706F07}" type="pres">
      <dgm:prSet presAssocID="{00210315-A3A1-4C27-9AC5-33EA8E8F855F}" presName="rect4" presStyleLbl="alignAcc1" presStyleIdx="3" presStyleCnt="6"/>
      <dgm:spPr/>
      <dgm:t>
        <a:bodyPr/>
        <a:lstStyle/>
        <a:p>
          <a:endParaRPr lang="hr-HR"/>
        </a:p>
      </dgm:t>
    </dgm:pt>
    <dgm:pt modelId="{462C74E4-37DF-4A78-B6D1-F081B6835DFF}" type="pres">
      <dgm:prSet presAssocID="{775E824D-49C9-49F5-988B-C3F528A1F509}" presName="vertSpace5" presStyleLbl="node1" presStyleIdx="3" presStyleCnt="6"/>
      <dgm:spPr/>
      <dgm:t>
        <a:bodyPr/>
        <a:lstStyle/>
        <a:p>
          <a:endParaRPr lang="hr-HR"/>
        </a:p>
      </dgm:t>
    </dgm:pt>
    <dgm:pt modelId="{F43B794D-65F7-4405-B493-5A7562D63184}" type="pres">
      <dgm:prSet presAssocID="{775E824D-49C9-49F5-988B-C3F528A1F509}" presName="circle5" presStyleLbl="node1" presStyleIdx="4" presStyleCnt="6"/>
      <dgm:spPr/>
      <dgm:t>
        <a:bodyPr/>
        <a:lstStyle/>
        <a:p>
          <a:endParaRPr lang="hr-HR"/>
        </a:p>
      </dgm:t>
    </dgm:pt>
    <dgm:pt modelId="{50E239A0-6572-4D7B-8EAB-C74EDB5326BD}" type="pres">
      <dgm:prSet presAssocID="{775E824D-49C9-49F5-988B-C3F528A1F509}" presName="rect5" presStyleLbl="alignAcc1" presStyleIdx="4" presStyleCnt="6"/>
      <dgm:spPr/>
      <dgm:t>
        <a:bodyPr/>
        <a:lstStyle/>
        <a:p>
          <a:endParaRPr lang="hr-HR"/>
        </a:p>
      </dgm:t>
    </dgm:pt>
    <dgm:pt modelId="{4615684C-45CF-4E05-9116-FBEE7E106334}" type="pres">
      <dgm:prSet presAssocID="{21A19399-59DE-48FA-8F7D-02627F02ECB2}" presName="vertSpace6" presStyleLbl="node1" presStyleIdx="4" presStyleCnt="6"/>
      <dgm:spPr/>
      <dgm:t>
        <a:bodyPr/>
        <a:lstStyle/>
        <a:p>
          <a:endParaRPr lang="hr-HR"/>
        </a:p>
      </dgm:t>
    </dgm:pt>
    <dgm:pt modelId="{B4C170FF-F3BF-40B1-8A3D-2467BA1C745A}" type="pres">
      <dgm:prSet presAssocID="{21A19399-59DE-48FA-8F7D-02627F02ECB2}" presName="circle6" presStyleLbl="node1" presStyleIdx="5" presStyleCnt="6"/>
      <dgm:spPr/>
      <dgm:t>
        <a:bodyPr/>
        <a:lstStyle/>
        <a:p>
          <a:endParaRPr lang="hr-HR"/>
        </a:p>
      </dgm:t>
    </dgm:pt>
    <dgm:pt modelId="{B6BD7F02-1681-492D-BDF7-7D606575D9D8}" type="pres">
      <dgm:prSet presAssocID="{21A19399-59DE-48FA-8F7D-02627F02ECB2}" presName="rect6" presStyleLbl="alignAcc1" presStyleIdx="5" presStyleCnt="6"/>
      <dgm:spPr/>
      <dgm:t>
        <a:bodyPr/>
        <a:lstStyle/>
        <a:p>
          <a:endParaRPr lang="hr-HR"/>
        </a:p>
      </dgm:t>
    </dgm:pt>
    <dgm:pt modelId="{F42FB7FC-07B7-4074-9C04-0A5BC196E5D6}" type="pres">
      <dgm:prSet presAssocID="{1035F6E3-75B8-4F7E-ACBB-81625D44ABF4}" presName="rect1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17C433E-3245-4AC4-8EE0-DDFD351D61C2}" type="pres">
      <dgm:prSet presAssocID="{800A7751-8E9B-48F8-89E3-8C278F9B1403}" presName="rect2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34AD4621-BF5A-434B-A116-388852DD7623}" type="pres">
      <dgm:prSet presAssocID="{AB7FEDB7-9E9E-471D-AA7B-D1FFD30A717C}" presName="rect3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897275A-B9A8-4060-BA88-3D029C426457}" type="pres">
      <dgm:prSet presAssocID="{00210315-A3A1-4C27-9AC5-33EA8E8F855F}" presName="rect4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EDF6605-CBBC-4CE9-B0F8-66560081590D}" type="pres">
      <dgm:prSet presAssocID="{775E824D-49C9-49F5-988B-C3F528A1F509}" presName="rect5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FA13B2F-DEB5-411E-B46C-A6D1BD5E4B30}" type="pres">
      <dgm:prSet presAssocID="{21A19399-59DE-48FA-8F7D-02627F02ECB2}" presName="rect6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6513221F-8D06-428F-8D63-0D7E471B5DF4}" type="presOf" srcId="{00210315-A3A1-4C27-9AC5-33EA8E8F855F}" destId="{2897275A-B9A8-4060-BA88-3D029C426457}" srcOrd="1" destOrd="0" presId="urn:microsoft.com/office/officeart/2005/8/layout/target3"/>
    <dgm:cxn modelId="{5F75D24A-AA1B-4CAC-9AF4-CEFB7BC46D7E}" srcId="{573F3B0E-0A40-4D79-9093-B9FCD1652A31}" destId="{800A7751-8E9B-48F8-89E3-8C278F9B1403}" srcOrd="1" destOrd="0" parTransId="{8FA621C4-53D4-40C5-B899-D86741F280B2}" sibTransId="{5ADD0676-9D29-4AEE-A438-BF28EFF54E92}"/>
    <dgm:cxn modelId="{C4206F25-D9EF-486A-BAFD-5F93BDE22B3B}" type="presOf" srcId="{800A7751-8E9B-48F8-89E3-8C278F9B1403}" destId="{017C433E-3245-4AC4-8EE0-DDFD351D61C2}" srcOrd="1" destOrd="0" presId="urn:microsoft.com/office/officeart/2005/8/layout/target3"/>
    <dgm:cxn modelId="{46543C8F-7B13-447C-A007-F62FE2A51DB6}" type="presOf" srcId="{21A19399-59DE-48FA-8F7D-02627F02ECB2}" destId="{AFA13B2F-DEB5-411E-B46C-A6D1BD5E4B30}" srcOrd="1" destOrd="0" presId="urn:microsoft.com/office/officeart/2005/8/layout/target3"/>
    <dgm:cxn modelId="{F27140FA-A30E-4CDC-8BAE-4F0E714C8C4A}" type="presOf" srcId="{775E824D-49C9-49F5-988B-C3F528A1F509}" destId="{4EDF6605-CBBC-4CE9-B0F8-66560081590D}" srcOrd="1" destOrd="0" presId="urn:microsoft.com/office/officeart/2005/8/layout/target3"/>
    <dgm:cxn modelId="{244684CD-B5AF-4713-A84B-3E570C9501DA}" srcId="{573F3B0E-0A40-4D79-9093-B9FCD1652A31}" destId="{1035F6E3-75B8-4F7E-ACBB-81625D44ABF4}" srcOrd="0" destOrd="0" parTransId="{E3609C95-F6DF-416D-BE8A-242AABE91280}" sibTransId="{3643B22A-426A-4D97-BD0E-D4815933F20A}"/>
    <dgm:cxn modelId="{70C58D18-734E-4D22-8A64-0EFC3F3A37C3}" type="presOf" srcId="{800A7751-8E9B-48F8-89E3-8C278F9B1403}" destId="{C3819B53-F563-43CD-B2BB-B4BA07D3CCA3}" srcOrd="0" destOrd="0" presId="urn:microsoft.com/office/officeart/2005/8/layout/target3"/>
    <dgm:cxn modelId="{1935D4DA-81C1-44EC-BBC1-3D17AC8822BA}" srcId="{573F3B0E-0A40-4D79-9093-B9FCD1652A31}" destId="{00210315-A3A1-4C27-9AC5-33EA8E8F855F}" srcOrd="3" destOrd="0" parTransId="{8D8AB720-191B-42E3-AE6F-819AD2AB3157}" sibTransId="{44B0FAD1-46BC-48B2-B72A-07E13DB8BF85}"/>
    <dgm:cxn modelId="{0F89EFCE-C872-45CB-AED0-C3FF4DC1C248}" srcId="{573F3B0E-0A40-4D79-9093-B9FCD1652A31}" destId="{775E824D-49C9-49F5-988B-C3F528A1F509}" srcOrd="4" destOrd="0" parTransId="{47641232-592F-49D0-9395-F72359846F08}" sibTransId="{60B6F323-E325-4C5F-A26D-19F045B25CCB}"/>
    <dgm:cxn modelId="{D0598A15-BA5A-4B06-89E1-14E252CC2ECC}" srcId="{573F3B0E-0A40-4D79-9093-B9FCD1652A31}" destId="{AB7FEDB7-9E9E-471D-AA7B-D1FFD30A717C}" srcOrd="2" destOrd="0" parTransId="{CF02545D-6977-4B24-880E-9037EE316351}" sibTransId="{64C09E3D-1F08-46BF-BE1B-470C0448070F}"/>
    <dgm:cxn modelId="{FF22CCBE-9C80-4AAC-A6E5-B35B1C83709D}" type="presOf" srcId="{1035F6E3-75B8-4F7E-ACBB-81625D44ABF4}" destId="{F42FB7FC-07B7-4074-9C04-0A5BC196E5D6}" srcOrd="1" destOrd="0" presId="urn:microsoft.com/office/officeart/2005/8/layout/target3"/>
    <dgm:cxn modelId="{4FB7377F-0360-4FAC-A588-F6ED96E57041}" type="presOf" srcId="{AB7FEDB7-9E9E-471D-AA7B-D1FFD30A717C}" destId="{34AD4621-BF5A-434B-A116-388852DD7623}" srcOrd="1" destOrd="0" presId="urn:microsoft.com/office/officeart/2005/8/layout/target3"/>
    <dgm:cxn modelId="{07CE32E0-F985-4DC4-864F-F553B5F12A4A}" srcId="{573F3B0E-0A40-4D79-9093-B9FCD1652A31}" destId="{21A19399-59DE-48FA-8F7D-02627F02ECB2}" srcOrd="5" destOrd="0" parTransId="{0C0208E6-6140-4779-BC87-F82C9428C6AC}" sibTransId="{F150994D-79DD-41E9-8018-EB3F94A03499}"/>
    <dgm:cxn modelId="{05F1DB6A-DB58-4A7D-BC31-3DBF3FB536D8}" type="presOf" srcId="{1035F6E3-75B8-4F7E-ACBB-81625D44ABF4}" destId="{7B782CF1-4E84-43B4-9F38-678FC4DB9A8E}" srcOrd="0" destOrd="0" presId="urn:microsoft.com/office/officeart/2005/8/layout/target3"/>
    <dgm:cxn modelId="{2BC7E904-FAF4-40D5-92C4-3F43D76C90BC}" type="presOf" srcId="{AB7FEDB7-9E9E-471D-AA7B-D1FFD30A717C}" destId="{5446C997-B8D9-4F95-8582-85854CC4B3FD}" srcOrd="0" destOrd="0" presId="urn:microsoft.com/office/officeart/2005/8/layout/target3"/>
    <dgm:cxn modelId="{F94E4DE9-C830-4887-8DE2-4F3592FF110B}" type="presOf" srcId="{21A19399-59DE-48FA-8F7D-02627F02ECB2}" destId="{B6BD7F02-1681-492D-BDF7-7D606575D9D8}" srcOrd="0" destOrd="0" presId="urn:microsoft.com/office/officeart/2005/8/layout/target3"/>
    <dgm:cxn modelId="{31408AEA-B2D8-4026-BC58-297A31CFCF53}" type="presOf" srcId="{775E824D-49C9-49F5-988B-C3F528A1F509}" destId="{50E239A0-6572-4D7B-8EAB-C74EDB5326BD}" srcOrd="0" destOrd="0" presId="urn:microsoft.com/office/officeart/2005/8/layout/target3"/>
    <dgm:cxn modelId="{69814445-F24E-4186-8DA2-4E9140B84E43}" type="presOf" srcId="{573F3B0E-0A40-4D79-9093-B9FCD1652A31}" destId="{37A5C0E6-CAB9-48B9-B820-D481ECCD1227}" srcOrd="0" destOrd="0" presId="urn:microsoft.com/office/officeart/2005/8/layout/target3"/>
    <dgm:cxn modelId="{699F6D4C-66A2-42C3-B7D6-D6BB38BB3C66}" type="presOf" srcId="{00210315-A3A1-4C27-9AC5-33EA8E8F855F}" destId="{1E1423A6-16E2-4392-ACF5-8DFF3D706F07}" srcOrd="0" destOrd="0" presId="urn:microsoft.com/office/officeart/2005/8/layout/target3"/>
    <dgm:cxn modelId="{0D8DC614-6D87-4FC3-8C39-77A06BD7DF54}" type="presParOf" srcId="{37A5C0E6-CAB9-48B9-B820-D481ECCD1227}" destId="{AE0AB26A-629D-4072-B649-2A4CB690E728}" srcOrd="0" destOrd="0" presId="urn:microsoft.com/office/officeart/2005/8/layout/target3"/>
    <dgm:cxn modelId="{0CEF8C92-C269-43D0-9FDF-28C3440D5ACA}" type="presParOf" srcId="{37A5C0E6-CAB9-48B9-B820-D481ECCD1227}" destId="{E2363556-3E98-4325-B700-D5FDF879A310}" srcOrd="1" destOrd="0" presId="urn:microsoft.com/office/officeart/2005/8/layout/target3"/>
    <dgm:cxn modelId="{DA1A9077-DFCE-4625-91EA-0576BA4D59AF}" type="presParOf" srcId="{37A5C0E6-CAB9-48B9-B820-D481ECCD1227}" destId="{7B782CF1-4E84-43B4-9F38-678FC4DB9A8E}" srcOrd="2" destOrd="0" presId="urn:microsoft.com/office/officeart/2005/8/layout/target3"/>
    <dgm:cxn modelId="{068323E2-5867-4009-88A6-9C6BB29D0D0A}" type="presParOf" srcId="{37A5C0E6-CAB9-48B9-B820-D481ECCD1227}" destId="{54594025-DEFD-4DB2-83C3-2E1EEE0ACBE0}" srcOrd="3" destOrd="0" presId="urn:microsoft.com/office/officeart/2005/8/layout/target3"/>
    <dgm:cxn modelId="{45535E44-F24F-47B7-B3D7-D8677DE7C1D9}" type="presParOf" srcId="{37A5C0E6-CAB9-48B9-B820-D481ECCD1227}" destId="{AD32631B-3704-4AD2-AE92-9425214F0BF0}" srcOrd="4" destOrd="0" presId="urn:microsoft.com/office/officeart/2005/8/layout/target3"/>
    <dgm:cxn modelId="{B9AF11F7-28B6-43EB-9C8F-DF01F5197614}" type="presParOf" srcId="{37A5C0E6-CAB9-48B9-B820-D481ECCD1227}" destId="{C3819B53-F563-43CD-B2BB-B4BA07D3CCA3}" srcOrd="5" destOrd="0" presId="urn:microsoft.com/office/officeart/2005/8/layout/target3"/>
    <dgm:cxn modelId="{709B8015-5F05-4914-8CEF-A3059D81E4FC}" type="presParOf" srcId="{37A5C0E6-CAB9-48B9-B820-D481ECCD1227}" destId="{93A802DA-0CB0-45D4-9FD8-C0F525DA6071}" srcOrd="6" destOrd="0" presId="urn:microsoft.com/office/officeart/2005/8/layout/target3"/>
    <dgm:cxn modelId="{AAB9E4F9-13FF-4D4C-977D-46A085F5C69E}" type="presParOf" srcId="{37A5C0E6-CAB9-48B9-B820-D481ECCD1227}" destId="{C40F7A0F-E0E9-4DBA-836F-148CB84E7CBD}" srcOrd="7" destOrd="0" presId="urn:microsoft.com/office/officeart/2005/8/layout/target3"/>
    <dgm:cxn modelId="{160A8319-5FB3-4213-AAAB-4BE5DE4B29E4}" type="presParOf" srcId="{37A5C0E6-CAB9-48B9-B820-D481ECCD1227}" destId="{5446C997-B8D9-4F95-8582-85854CC4B3FD}" srcOrd="8" destOrd="0" presId="urn:microsoft.com/office/officeart/2005/8/layout/target3"/>
    <dgm:cxn modelId="{19C0CA91-6AE8-457F-B373-F6E4F3FAAE68}" type="presParOf" srcId="{37A5C0E6-CAB9-48B9-B820-D481ECCD1227}" destId="{01A4B854-C324-40A7-BFB5-7E10321776A7}" srcOrd="9" destOrd="0" presId="urn:microsoft.com/office/officeart/2005/8/layout/target3"/>
    <dgm:cxn modelId="{372ECEBA-EF9A-48CF-A2C4-F8A2B7045FE9}" type="presParOf" srcId="{37A5C0E6-CAB9-48B9-B820-D481ECCD1227}" destId="{D35AF6C1-48FD-404D-8BEF-C3B18B10189B}" srcOrd="10" destOrd="0" presId="urn:microsoft.com/office/officeart/2005/8/layout/target3"/>
    <dgm:cxn modelId="{B194CCF4-D0B1-4BED-A5CC-A1C9081DC1F5}" type="presParOf" srcId="{37A5C0E6-CAB9-48B9-B820-D481ECCD1227}" destId="{1E1423A6-16E2-4392-ACF5-8DFF3D706F07}" srcOrd="11" destOrd="0" presId="urn:microsoft.com/office/officeart/2005/8/layout/target3"/>
    <dgm:cxn modelId="{640322D1-C838-4196-8F5C-68D0435D70C3}" type="presParOf" srcId="{37A5C0E6-CAB9-48B9-B820-D481ECCD1227}" destId="{462C74E4-37DF-4A78-B6D1-F081B6835DFF}" srcOrd="12" destOrd="0" presId="urn:microsoft.com/office/officeart/2005/8/layout/target3"/>
    <dgm:cxn modelId="{1487FEAB-89D4-4487-8FE8-A52A7C985982}" type="presParOf" srcId="{37A5C0E6-CAB9-48B9-B820-D481ECCD1227}" destId="{F43B794D-65F7-4405-B493-5A7562D63184}" srcOrd="13" destOrd="0" presId="urn:microsoft.com/office/officeart/2005/8/layout/target3"/>
    <dgm:cxn modelId="{29249AF8-7251-4A9C-9D65-063A5F7B9F81}" type="presParOf" srcId="{37A5C0E6-CAB9-48B9-B820-D481ECCD1227}" destId="{50E239A0-6572-4D7B-8EAB-C74EDB5326BD}" srcOrd="14" destOrd="0" presId="urn:microsoft.com/office/officeart/2005/8/layout/target3"/>
    <dgm:cxn modelId="{8AF62372-AB22-45FA-A1CF-0B9A84D2522E}" type="presParOf" srcId="{37A5C0E6-CAB9-48B9-B820-D481ECCD1227}" destId="{4615684C-45CF-4E05-9116-FBEE7E106334}" srcOrd="15" destOrd="0" presId="urn:microsoft.com/office/officeart/2005/8/layout/target3"/>
    <dgm:cxn modelId="{295CA57C-BE9F-4114-AB03-4DBF6B5EA0B7}" type="presParOf" srcId="{37A5C0E6-CAB9-48B9-B820-D481ECCD1227}" destId="{B4C170FF-F3BF-40B1-8A3D-2467BA1C745A}" srcOrd="16" destOrd="0" presId="urn:microsoft.com/office/officeart/2005/8/layout/target3"/>
    <dgm:cxn modelId="{CF3CDBE8-DA89-4524-A190-1267CCF94C36}" type="presParOf" srcId="{37A5C0E6-CAB9-48B9-B820-D481ECCD1227}" destId="{B6BD7F02-1681-492D-BDF7-7D606575D9D8}" srcOrd="17" destOrd="0" presId="urn:microsoft.com/office/officeart/2005/8/layout/target3"/>
    <dgm:cxn modelId="{F1EAED6D-AE39-43AA-B83A-A77DB845973A}" type="presParOf" srcId="{37A5C0E6-CAB9-48B9-B820-D481ECCD1227}" destId="{F42FB7FC-07B7-4074-9C04-0A5BC196E5D6}" srcOrd="18" destOrd="0" presId="urn:microsoft.com/office/officeart/2005/8/layout/target3"/>
    <dgm:cxn modelId="{27CD634E-1D07-4190-B2FB-36B16682322E}" type="presParOf" srcId="{37A5C0E6-CAB9-48B9-B820-D481ECCD1227}" destId="{017C433E-3245-4AC4-8EE0-DDFD351D61C2}" srcOrd="19" destOrd="0" presId="urn:microsoft.com/office/officeart/2005/8/layout/target3"/>
    <dgm:cxn modelId="{1753CA15-721D-4AF9-BC1A-4475D34AA627}" type="presParOf" srcId="{37A5C0E6-CAB9-48B9-B820-D481ECCD1227}" destId="{34AD4621-BF5A-434B-A116-388852DD7623}" srcOrd="20" destOrd="0" presId="urn:microsoft.com/office/officeart/2005/8/layout/target3"/>
    <dgm:cxn modelId="{268CD792-89A9-4917-A8E2-B1988A0F49A0}" type="presParOf" srcId="{37A5C0E6-CAB9-48B9-B820-D481ECCD1227}" destId="{2897275A-B9A8-4060-BA88-3D029C426457}" srcOrd="21" destOrd="0" presId="urn:microsoft.com/office/officeart/2005/8/layout/target3"/>
    <dgm:cxn modelId="{B9DAD343-F740-4B2F-8706-1BAE7B3E7FA8}" type="presParOf" srcId="{37A5C0E6-CAB9-48B9-B820-D481ECCD1227}" destId="{4EDF6605-CBBC-4CE9-B0F8-66560081590D}" srcOrd="22" destOrd="0" presId="urn:microsoft.com/office/officeart/2005/8/layout/target3"/>
    <dgm:cxn modelId="{EC99CD37-E708-4FE2-A048-80E7761B55AE}" type="presParOf" srcId="{37A5C0E6-CAB9-48B9-B820-D481ECCD1227}" destId="{AFA13B2F-DEB5-411E-B46C-A6D1BD5E4B30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0DCF9A-DE21-47B5-B9BC-7DAC48C92454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57F57026-7468-4E05-A70D-718E92A158D3}">
      <dgm:prSet phldrT="[Tekst]"/>
      <dgm:spPr/>
      <dgm:t>
        <a:bodyPr/>
        <a:lstStyle/>
        <a:p>
          <a:r>
            <a:rPr lang="hr-HR" dirty="0" smtClean="0"/>
            <a:t>ISO 9001</a:t>
          </a:r>
          <a:endParaRPr lang="hr-HR" dirty="0"/>
        </a:p>
      </dgm:t>
    </dgm:pt>
    <dgm:pt modelId="{20EF74F9-1287-4942-BAFA-26BEB9263EB4}" type="parTrans" cxnId="{22706319-0B4E-4E1E-8F7A-BAEBA08CBB11}">
      <dgm:prSet/>
      <dgm:spPr/>
      <dgm:t>
        <a:bodyPr/>
        <a:lstStyle/>
        <a:p>
          <a:endParaRPr lang="hr-HR"/>
        </a:p>
      </dgm:t>
    </dgm:pt>
    <dgm:pt modelId="{4AF77EAC-C1E0-410A-9EB2-076E5D254020}" type="sibTrans" cxnId="{22706319-0B4E-4E1E-8F7A-BAEBA08CBB11}">
      <dgm:prSet/>
      <dgm:spPr/>
      <dgm:t>
        <a:bodyPr/>
        <a:lstStyle/>
        <a:p>
          <a:endParaRPr lang="hr-HR"/>
        </a:p>
      </dgm:t>
    </dgm:pt>
    <dgm:pt modelId="{530A4F1C-3F65-47F7-9085-F16C5ED7A29F}">
      <dgm:prSet phldrT="[Tekst]"/>
      <dgm:spPr/>
      <dgm:t>
        <a:bodyPr/>
        <a:lstStyle/>
        <a:p>
          <a:r>
            <a:rPr lang="hr-HR" dirty="0" smtClean="0"/>
            <a:t>ESG</a:t>
          </a:r>
          <a:endParaRPr lang="hr-HR" dirty="0"/>
        </a:p>
      </dgm:t>
    </dgm:pt>
    <dgm:pt modelId="{727578AD-EE6E-4E45-B4D4-1A6767B9FD7A}" type="parTrans" cxnId="{73D003F3-1B04-4FE8-A639-BE77EC9FC115}">
      <dgm:prSet/>
      <dgm:spPr/>
      <dgm:t>
        <a:bodyPr/>
        <a:lstStyle/>
        <a:p>
          <a:endParaRPr lang="hr-HR"/>
        </a:p>
      </dgm:t>
    </dgm:pt>
    <dgm:pt modelId="{608D595E-10C2-4A21-9DE6-2DAF865E8A25}" type="sibTrans" cxnId="{73D003F3-1B04-4FE8-A639-BE77EC9FC115}">
      <dgm:prSet/>
      <dgm:spPr/>
      <dgm:t>
        <a:bodyPr/>
        <a:lstStyle/>
        <a:p>
          <a:endParaRPr lang="hr-HR"/>
        </a:p>
      </dgm:t>
    </dgm:pt>
    <dgm:pt modelId="{C7B7ADA3-B253-430D-B2CE-BA6447116567}">
      <dgm:prSet phldrT="[Tekst]"/>
      <dgm:spPr/>
      <dgm:t>
        <a:bodyPr/>
        <a:lstStyle/>
        <a:p>
          <a:r>
            <a:rPr lang="hr-HR" dirty="0" smtClean="0"/>
            <a:t>AZVO kriteriji</a:t>
          </a:r>
          <a:endParaRPr lang="hr-HR" dirty="0"/>
        </a:p>
      </dgm:t>
    </dgm:pt>
    <dgm:pt modelId="{AB0D097E-C99F-408A-9504-D05325251D33}" type="parTrans" cxnId="{5575F269-32EC-45E9-8757-353B888B4FA3}">
      <dgm:prSet/>
      <dgm:spPr/>
      <dgm:t>
        <a:bodyPr/>
        <a:lstStyle/>
        <a:p>
          <a:endParaRPr lang="hr-HR"/>
        </a:p>
      </dgm:t>
    </dgm:pt>
    <dgm:pt modelId="{CE29178E-859D-4181-878B-9D8432952D04}" type="sibTrans" cxnId="{5575F269-32EC-45E9-8757-353B888B4FA3}">
      <dgm:prSet/>
      <dgm:spPr/>
      <dgm:t>
        <a:bodyPr/>
        <a:lstStyle/>
        <a:p>
          <a:endParaRPr lang="hr-HR"/>
        </a:p>
      </dgm:t>
    </dgm:pt>
    <dgm:pt modelId="{6A927D11-5765-475A-B152-0AA2BD55A6A4}" type="pres">
      <dgm:prSet presAssocID="{E50DCF9A-DE21-47B5-B9BC-7DAC48C92454}" presName="compositeShape" presStyleCnt="0">
        <dgm:presLayoutVars>
          <dgm:chMax val="7"/>
          <dgm:dir/>
          <dgm:resizeHandles val="exact"/>
        </dgm:presLayoutVars>
      </dgm:prSet>
      <dgm:spPr/>
    </dgm:pt>
    <dgm:pt modelId="{AC2C822B-51E1-4C06-B449-2FC0B8C0AE13}" type="pres">
      <dgm:prSet presAssocID="{57F57026-7468-4E05-A70D-718E92A158D3}" presName="circ1" presStyleLbl="vennNode1" presStyleIdx="0" presStyleCnt="3"/>
      <dgm:spPr/>
      <dgm:t>
        <a:bodyPr/>
        <a:lstStyle/>
        <a:p>
          <a:endParaRPr lang="en-US"/>
        </a:p>
      </dgm:t>
    </dgm:pt>
    <dgm:pt modelId="{C2C794F3-7AF4-4C12-A86C-DB8B76FD8DEE}" type="pres">
      <dgm:prSet presAssocID="{57F57026-7468-4E05-A70D-718E92A158D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323FC5-048A-4AC1-8C89-19B478BBFDAA}" type="pres">
      <dgm:prSet presAssocID="{530A4F1C-3F65-47F7-9085-F16C5ED7A29F}" presName="circ2" presStyleLbl="vennNode1" presStyleIdx="1" presStyleCnt="3"/>
      <dgm:spPr/>
      <dgm:t>
        <a:bodyPr/>
        <a:lstStyle/>
        <a:p>
          <a:endParaRPr lang="en-US"/>
        </a:p>
      </dgm:t>
    </dgm:pt>
    <dgm:pt modelId="{EFAE0437-5C6C-433F-8194-B9E8C8B964E7}" type="pres">
      <dgm:prSet presAssocID="{530A4F1C-3F65-47F7-9085-F16C5ED7A29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5586C-6CE1-40CC-8C21-77F5B75EE2A9}" type="pres">
      <dgm:prSet presAssocID="{C7B7ADA3-B253-430D-B2CE-BA6447116567}" presName="circ3" presStyleLbl="vennNode1" presStyleIdx="2" presStyleCnt="3"/>
      <dgm:spPr/>
      <dgm:t>
        <a:bodyPr/>
        <a:lstStyle/>
        <a:p>
          <a:endParaRPr lang="en-US"/>
        </a:p>
      </dgm:t>
    </dgm:pt>
    <dgm:pt modelId="{3B3D1109-E863-45B4-BB4B-F5B6D517CB23}" type="pres">
      <dgm:prSet presAssocID="{C7B7ADA3-B253-430D-B2CE-BA644711656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48DC0F-162D-4F67-A3EA-46B91EF8176F}" type="presOf" srcId="{530A4F1C-3F65-47F7-9085-F16C5ED7A29F}" destId="{EFAE0437-5C6C-433F-8194-B9E8C8B964E7}" srcOrd="1" destOrd="0" presId="urn:microsoft.com/office/officeart/2005/8/layout/venn1"/>
    <dgm:cxn modelId="{067CDA4F-DF47-4893-95C5-C0F254178138}" type="presOf" srcId="{57F57026-7468-4E05-A70D-718E92A158D3}" destId="{C2C794F3-7AF4-4C12-A86C-DB8B76FD8DEE}" srcOrd="1" destOrd="0" presId="urn:microsoft.com/office/officeart/2005/8/layout/venn1"/>
    <dgm:cxn modelId="{5D1AB5E4-FED9-4C1D-BA6F-5EF0592805FB}" type="presOf" srcId="{C7B7ADA3-B253-430D-B2CE-BA6447116567}" destId="{6155586C-6CE1-40CC-8C21-77F5B75EE2A9}" srcOrd="0" destOrd="0" presId="urn:microsoft.com/office/officeart/2005/8/layout/venn1"/>
    <dgm:cxn modelId="{33918624-027C-4B27-8E93-DACA4E2C8B55}" type="presOf" srcId="{530A4F1C-3F65-47F7-9085-F16C5ED7A29F}" destId="{CA323FC5-048A-4AC1-8C89-19B478BBFDAA}" srcOrd="0" destOrd="0" presId="urn:microsoft.com/office/officeart/2005/8/layout/venn1"/>
    <dgm:cxn modelId="{5575F269-32EC-45E9-8757-353B888B4FA3}" srcId="{E50DCF9A-DE21-47B5-B9BC-7DAC48C92454}" destId="{C7B7ADA3-B253-430D-B2CE-BA6447116567}" srcOrd="2" destOrd="0" parTransId="{AB0D097E-C99F-408A-9504-D05325251D33}" sibTransId="{CE29178E-859D-4181-878B-9D8432952D04}"/>
    <dgm:cxn modelId="{02CA76B5-692A-4255-BC4C-1B11E19FBCA0}" type="presOf" srcId="{57F57026-7468-4E05-A70D-718E92A158D3}" destId="{AC2C822B-51E1-4C06-B449-2FC0B8C0AE13}" srcOrd="0" destOrd="0" presId="urn:microsoft.com/office/officeart/2005/8/layout/venn1"/>
    <dgm:cxn modelId="{73D003F3-1B04-4FE8-A639-BE77EC9FC115}" srcId="{E50DCF9A-DE21-47B5-B9BC-7DAC48C92454}" destId="{530A4F1C-3F65-47F7-9085-F16C5ED7A29F}" srcOrd="1" destOrd="0" parTransId="{727578AD-EE6E-4E45-B4D4-1A6767B9FD7A}" sibTransId="{608D595E-10C2-4A21-9DE6-2DAF865E8A25}"/>
    <dgm:cxn modelId="{B13918D8-136C-4949-8902-FB48C66AB743}" type="presOf" srcId="{C7B7ADA3-B253-430D-B2CE-BA6447116567}" destId="{3B3D1109-E863-45B4-BB4B-F5B6D517CB23}" srcOrd="1" destOrd="0" presId="urn:microsoft.com/office/officeart/2005/8/layout/venn1"/>
    <dgm:cxn modelId="{F1B27BCE-E94E-4458-BE3E-F64DB92F11B5}" type="presOf" srcId="{E50DCF9A-DE21-47B5-B9BC-7DAC48C92454}" destId="{6A927D11-5765-475A-B152-0AA2BD55A6A4}" srcOrd="0" destOrd="0" presId="urn:microsoft.com/office/officeart/2005/8/layout/venn1"/>
    <dgm:cxn modelId="{22706319-0B4E-4E1E-8F7A-BAEBA08CBB11}" srcId="{E50DCF9A-DE21-47B5-B9BC-7DAC48C92454}" destId="{57F57026-7468-4E05-A70D-718E92A158D3}" srcOrd="0" destOrd="0" parTransId="{20EF74F9-1287-4942-BAFA-26BEB9263EB4}" sibTransId="{4AF77EAC-C1E0-410A-9EB2-076E5D254020}"/>
    <dgm:cxn modelId="{EA5A7194-5206-4E4F-B899-5CD33E2FBBFE}" type="presParOf" srcId="{6A927D11-5765-475A-B152-0AA2BD55A6A4}" destId="{AC2C822B-51E1-4C06-B449-2FC0B8C0AE13}" srcOrd="0" destOrd="0" presId="urn:microsoft.com/office/officeart/2005/8/layout/venn1"/>
    <dgm:cxn modelId="{23E8CBB7-1E61-4601-B745-99BA2586C5B6}" type="presParOf" srcId="{6A927D11-5765-475A-B152-0AA2BD55A6A4}" destId="{C2C794F3-7AF4-4C12-A86C-DB8B76FD8DEE}" srcOrd="1" destOrd="0" presId="urn:microsoft.com/office/officeart/2005/8/layout/venn1"/>
    <dgm:cxn modelId="{2D4CCF88-0F29-496E-80AE-4C93B7A702B6}" type="presParOf" srcId="{6A927D11-5765-475A-B152-0AA2BD55A6A4}" destId="{CA323FC5-048A-4AC1-8C89-19B478BBFDAA}" srcOrd="2" destOrd="0" presId="urn:microsoft.com/office/officeart/2005/8/layout/venn1"/>
    <dgm:cxn modelId="{B65A9F62-D7E7-49CD-9301-0A6A1D60E6C4}" type="presParOf" srcId="{6A927D11-5765-475A-B152-0AA2BD55A6A4}" destId="{EFAE0437-5C6C-433F-8194-B9E8C8B964E7}" srcOrd="3" destOrd="0" presId="urn:microsoft.com/office/officeart/2005/8/layout/venn1"/>
    <dgm:cxn modelId="{1798065F-BE71-4135-8340-F450FC2B5D49}" type="presParOf" srcId="{6A927D11-5765-475A-B152-0AA2BD55A6A4}" destId="{6155586C-6CE1-40CC-8C21-77F5B75EE2A9}" srcOrd="4" destOrd="0" presId="urn:microsoft.com/office/officeart/2005/8/layout/venn1"/>
    <dgm:cxn modelId="{C9DF6994-7A3D-42AA-AEE3-EBA0EB500B00}" type="presParOf" srcId="{6A927D11-5765-475A-B152-0AA2BD55A6A4}" destId="{3B3D1109-E863-45B4-BB4B-F5B6D517CB23}" srcOrd="5" destOrd="0" presId="urn:microsoft.com/office/officeart/2005/8/layout/venn1"/>
  </dgm:cxnLst>
  <dgm:bg/>
  <dgm:whole>
    <a:ln w="28575"/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5A7B81-B344-48F7-ACC3-6322E2E8770F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2" csCatId="colorful" phldr="1"/>
      <dgm:spPr/>
    </dgm:pt>
    <dgm:pt modelId="{A3EBF346-3106-4E0F-AF92-7865F39269F5}">
      <dgm:prSet phldrT="[Tekst]"/>
      <dgm:spPr/>
      <dgm:t>
        <a:bodyPr/>
        <a:lstStyle/>
        <a:p>
          <a:r>
            <a:rPr lang="hr-HR" dirty="0" smtClean="0"/>
            <a:t>Interni auditi prema kriterijima ISO 9001</a:t>
          </a:r>
          <a:endParaRPr lang="hr-HR" dirty="0"/>
        </a:p>
      </dgm:t>
    </dgm:pt>
    <dgm:pt modelId="{5309877E-1F84-4D52-8845-B030C696A973}" type="parTrans" cxnId="{DACC8296-4CFE-4042-B161-C6DAD20082AA}">
      <dgm:prSet/>
      <dgm:spPr/>
      <dgm:t>
        <a:bodyPr/>
        <a:lstStyle/>
        <a:p>
          <a:endParaRPr lang="hr-HR"/>
        </a:p>
      </dgm:t>
    </dgm:pt>
    <dgm:pt modelId="{95AA3EB8-922C-4394-8C6D-149CDB4A9D41}" type="sibTrans" cxnId="{DACC8296-4CFE-4042-B161-C6DAD20082AA}">
      <dgm:prSet/>
      <dgm:spPr/>
      <dgm:t>
        <a:bodyPr/>
        <a:lstStyle/>
        <a:p>
          <a:endParaRPr lang="hr-HR"/>
        </a:p>
      </dgm:t>
    </dgm:pt>
    <dgm:pt modelId="{C3D3D1FE-2B8F-4839-9E51-40B549F99EBC}">
      <dgm:prSet phldrT="[Tekst]"/>
      <dgm:spPr/>
      <dgm:t>
        <a:bodyPr/>
        <a:lstStyle/>
        <a:p>
          <a:r>
            <a:rPr lang="hr-HR" dirty="0" err="1" smtClean="0"/>
            <a:t>Samoanaliza</a:t>
          </a:r>
          <a:r>
            <a:rPr lang="hr-HR" dirty="0" smtClean="0"/>
            <a:t> i unutarnja prosudba prema ESG kriterijima</a:t>
          </a:r>
          <a:endParaRPr lang="hr-HR" dirty="0"/>
        </a:p>
      </dgm:t>
    </dgm:pt>
    <dgm:pt modelId="{6F99CB8F-EA08-4285-867C-074C7D58FBF5}" type="parTrans" cxnId="{9EA5EEBE-CCB5-43BE-AB8F-BE955001459F}">
      <dgm:prSet/>
      <dgm:spPr/>
      <dgm:t>
        <a:bodyPr/>
        <a:lstStyle/>
        <a:p>
          <a:endParaRPr lang="hr-HR"/>
        </a:p>
      </dgm:t>
    </dgm:pt>
    <dgm:pt modelId="{4E0CCA72-CD94-4A2C-A034-27E828EFC66D}" type="sibTrans" cxnId="{9EA5EEBE-CCB5-43BE-AB8F-BE955001459F}">
      <dgm:prSet/>
      <dgm:spPr/>
      <dgm:t>
        <a:bodyPr/>
        <a:lstStyle/>
        <a:p>
          <a:endParaRPr lang="hr-HR"/>
        </a:p>
      </dgm:t>
    </dgm:pt>
    <dgm:pt modelId="{7CEBD589-3C56-4302-8888-CA31D3CB9335}">
      <dgm:prSet phldrT="[Tekst]" custT="1"/>
      <dgm:spPr/>
      <dgm:t>
        <a:bodyPr/>
        <a:lstStyle/>
        <a:p>
          <a:r>
            <a:rPr lang="hr-HR" sz="2000" dirty="0" smtClean="0"/>
            <a:t>Unutarnja neovisna prosudba SUK-a </a:t>
          </a:r>
          <a:endParaRPr lang="hr-HR" sz="2000" dirty="0"/>
        </a:p>
      </dgm:t>
    </dgm:pt>
    <dgm:pt modelId="{A2AFF6CB-BBD5-44CC-8E7D-5F8CEA3A73ED}" type="parTrans" cxnId="{19E1F658-C1E7-49F1-8D94-9DA58D2FF87A}">
      <dgm:prSet/>
      <dgm:spPr/>
      <dgm:t>
        <a:bodyPr/>
        <a:lstStyle/>
        <a:p>
          <a:endParaRPr lang="hr-HR"/>
        </a:p>
      </dgm:t>
    </dgm:pt>
    <dgm:pt modelId="{B62981D2-7753-4852-B223-F532FA55F4A7}" type="sibTrans" cxnId="{19E1F658-C1E7-49F1-8D94-9DA58D2FF87A}">
      <dgm:prSet/>
      <dgm:spPr/>
      <dgm:t>
        <a:bodyPr/>
        <a:lstStyle/>
        <a:p>
          <a:endParaRPr lang="hr-HR"/>
        </a:p>
      </dgm:t>
    </dgm:pt>
    <dgm:pt modelId="{33DDBFB0-FB4E-4DBC-AC5C-808A33C8D921}" type="pres">
      <dgm:prSet presAssocID="{DF5A7B81-B344-48F7-ACC3-6322E2E8770F}" presName="Name0" presStyleCnt="0">
        <dgm:presLayoutVars>
          <dgm:dir/>
          <dgm:resizeHandles val="exact"/>
        </dgm:presLayoutVars>
      </dgm:prSet>
      <dgm:spPr/>
    </dgm:pt>
    <dgm:pt modelId="{A0019A94-11A2-4262-AEB8-3D98879D2A05}" type="pres">
      <dgm:prSet presAssocID="{DF5A7B81-B344-48F7-ACC3-6322E2E8770F}" presName="vNodes" presStyleCnt="0"/>
      <dgm:spPr/>
    </dgm:pt>
    <dgm:pt modelId="{09A03DDA-EDAA-44E3-8B43-ED829DCE4CD5}" type="pres">
      <dgm:prSet presAssocID="{A3EBF346-3106-4E0F-AF92-7865F39269F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5AB6D-B408-4D80-BEC6-CB0AD37E34CE}" type="pres">
      <dgm:prSet presAssocID="{95AA3EB8-922C-4394-8C6D-149CDB4A9D41}" presName="spacerT" presStyleCnt="0"/>
      <dgm:spPr/>
    </dgm:pt>
    <dgm:pt modelId="{54A40ECA-0401-4166-853C-E7364DB9F3F6}" type="pres">
      <dgm:prSet presAssocID="{95AA3EB8-922C-4394-8C6D-149CDB4A9D41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CEC6B98-9A50-40C4-B5F0-23A0FA05180C}" type="pres">
      <dgm:prSet presAssocID="{95AA3EB8-922C-4394-8C6D-149CDB4A9D41}" presName="spacerB" presStyleCnt="0"/>
      <dgm:spPr/>
    </dgm:pt>
    <dgm:pt modelId="{16DEA2F1-845B-4912-BFCB-A4ECFC032952}" type="pres">
      <dgm:prSet presAssocID="{C3D3D1FE-2B8F-4839-9E51-40B549F99EB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DAC8F3C-E1BE-42A5-ADB9-A8FC623ECEC1}" type="pres">
      <dgm:prSet presAssocID="{DF5A7B81-B344-48F7-ACC3-6322E2E8770F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75AFD4E7-CB3A-4E79-8FFA-E82A4792BA4F}" type="pres">
      <dgm:prSet presAssocID="{DF5A7B81-B344-48F7-ACC3-6322E2E8770F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300442F7-DEAF-4516-A503-483C1997FF01}" type="pres">
      <dgm:prSet presAssocID="{DF5A7B81-B344-48F7-ACC3-6322E2E8770F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A1326CBA-0555-4F2E-85DA-49C569AD1EB3}" type="presOf" srcId="{95AA3EB8-922C-4394-8C6D-149CDB4A9D41}" destId="{54A40ECA-0401-4166-853C-E7364DB9F3F6}" srcOrd="0" destOrd="0" presId="urn:microsoft.com/office/officeart/2005/8/layout/equation2"/>
    <dgm:cxn modelId="{8C551963-A54F-40D1-A9CA-58F4BB242CF6}" type="presOf" srcId="{4E0CCA72-CD94-4A2C-A034-27E828EFC66D}" destId="{2DAC8F3C-E1BE-42A5-ADB9-A8FC623ECEC1}" srcOrd="0" destOrd="0" presId="urn:microsoft.com/office/officeart/2005/8/layout/equation2"/>
    <dgm:cxn modelId="{84D63A69-25C2-4A92-8106-D70B303E840B}" type="presOf" srcId="{4E0CCA72-CD94-4A2C-A034-27E828EFC66D}" destId="{75AFD4E7-CB3A-4E79-8FFA-E82A4792BA4F}" srcOrd="1" destOrd="0" presId="urn:microsoft.com/office/officeart/2005/8/layout/equation2"/>
    <dgm:cxn modelId="{9EA5EEBE-CCB5-43BE-AB8F-BE955001459F}" srcId="{DF5A7B81-B344-48F7-ACC3-6322E2E8770F}" destId="{C3D3D1FE-2B8F-4839-9E51-40B549F99EBC}" srcOrd="1" destOrd="0" parTransId="{6F99CB8F-EA08-4285-867C-074C7D58FBF5}" sibTransId="{4E0CCA72-CD94-4A2C-A034-27E828EFC66D}"/>
    <dgm:cxn modelId="{DE448D30-2C08-455E-91C4-1E86AE889C89}" type="presOf" srcId="{7CEBD589-3C56-4302-8888-CA31D3CB9335}" destId="{300442F7-DEAF-4516-A503-483C1997FF01}" srcOrd="0" destOrd="0" presId="urn:microsoft.com/office/officeart/2005/8/layout/equation2"/>
    <dgm:cxn modelId="{C5B78263-753F-475C-8980-555B9C8BD1AE}" type="presOf" srcId="{C3D3D1FE-2B8F-4839-9E51-40B549F99EBC}" destId="{16DEA2F1-845B-4912-BFCB-A4ECFC032952}" srcOrd="0" destOrd="0" presId="urn:microsoft.com/office/officeart/2005/8/layout/equation2"/>
    <dgm:cxn modelId="{718785BA-82DE-4D2D-B4D1-265AF2A01138}" type="presOf" srcId="{DF5A7B81-B344-48F7-ACC3-6322E2E8770F}" destId="{33DDBFB0-FB4E-4DBC-AC5C-808A33C8D921}" srcOrd="0" destOrd="0" presId="urn:microsoft.com/office/officeart/2005/8/layout/equation2"/>
    <dgm:cxn modelId="{D8C0F10F-E4C3-4A31-A754-ACFC086AB8A8}" type="presOf" srcId="{A3EBF346-3106-4E0F-AF92-7865F39269F5}" destId="{09A03DDA-EDAA-44E3-8B43-ED829DCE4CD5}" srcOrd="0" destOrd="0" presId="urn:microsoft.com/office/officeart/2005/8/layout/equation2"/>
    <dgm:cxn modelId="{DACC8296-4CFE-4042-B161-C6DAD20082AA}" srcId="{DF5A7B81-B344-48F7-ACC3-6322E2E8770F}" destId="{A3EBF346-3106-4E0F-AF92-7865F39269F5}" srcOrd="0" destOrd="0" parTransId="{5309877E-1F84-4D52-8845-B030C696A973}" sibTransId="{95AA3EB8-922C-4394-8C6D-149CDB4A9D41}"/>
    <dgm:cxn modelId="{19E1F658-C1E7-49F1-8D94-9DA58D2FF87A}" srcId="{DF5A7B81-B344-48F7-ACC3-6322E2E8770F}" destId="{7CEBD589-3C56-4302-8888-CA31D3CB9335}" srcOrd="2" destOrd="0" parTransId="{A2AFF6CB-BBD5-44CC-8E7D-5F8CEA3A73ED}" sibTransId="{B62981D2-7753-4852-B223-F532FA55F4A7}"/>
    <dgm:cxn modelId="{3E44D7B7-56CC-434D-84D0-4D014B3377EE}" type="presParOf" srcId="{33DDBFB0-FB4E-4DBC-AC5C-808A33C8D921}" destId="{A0019A94-11A2-4262-AEB8-3D98879D2A05}" srcOrd="0" destOrd="0" presId="urn:microsoft.com/office/officeart/2005/8/layout/equation2"/>
    <dgm:cxn modelId="{1D82BB77-7FA0-47F5-AFDF-C301A2E4F008}" type="presParOf" srcId="{A0019A94-11A2-4262-AEB8-3D98879D2A05}" destId="{09A03DDA-EDAA-44E3-8B43-ED829DCE4CD5}" srcOrd="0" destOrd="0" presId="urn:microsoft.com/office/officeart/2005/8/layout/equation2"/>
    <dgm:cxn modelId="{7D187631-9D88-4588-BCFE-C96D6A9351BD}" type="presParOf" srcId="{A0019A94-11A2-4262-AEB8-3D98879D2A05}" destId="{EC45AB6D-B408-4D80-BEC6-CB0AD37E34CE}" srcOrd="1" destOrd="0" presId="urn:microsoft.com/office/officeart/2005/8/layout/equation2"/>
    <dgm:cxn modelId="{83A09513-2A4A-47A9-BE70-B32ACD9CC40D}" type="presParOf" srcId="{A0019A94-11A2-4262-AEB8-3D98879D2A05}" destId="{54A40ECA-0401-4166-853C-E7364DB9F3F6}" srcOrd="2" destOrd="0" presId="urn:microsoft.com/office/officeart/2005/8/layout/equation2"/>
    <dgm:cxn modelId="{335A8044-6A57-49DD-8EA1-B1CEE40947FC}" type="presParOf" srcId="{A0019A94-11A2-4262-AEB8-3D98879D2A05}" destId="{0CEC6B98-9A50-40C4-B5F0-23A0FA05180C}" srcOrd="3" destOrd="0" presId="urn:microsoft.com/office/officeart/2005/8/layout/equation2"/>
    <dgm:cxn modelId="{67A23CC0-7E6A-41C9-9EC7-AF3F934804D8}" type="presParOf" srcId="{A0019A94-11A2-4262-AEB8-3D98879D2A05}" destId="{16DEA2F1-845B-4912-BFCB-A4ECFC032952}" srcOrd="4" destOrd="0" presId="urn:microsoft.com/office/officeart/2005/8/layout/equation2"/>
    <dgm:cxn modelId="{3F4A541A-D529-4532-B7C0-8792114F513E}" type="presParOf" srcId="{33DDBFB0-FB4E-4DBC-AC5C-808A33C8D921}" destId="{2DAC8F3C-E1BE-42A5-ADB9-A8FC623ECEC1}" srcOrd="1" destOrd="0" presId="urn:microsoft.com/office/officeart/2005/8/layout/equation2"/>
    <dgm:cxn modelId="{7F672821-2ABD-4BA7-98B4-40D983D9D1D0}" type="presParOf" srcId="{2DAC8F3C-E1BE-42A5-ADB9-A8FC623ECEC1}" destId="{75AFD4E7-CB3A-4E79-8FFA-E82A4792BA4F}" srcOrd="0" destOrd="0" presId="urn:microsoft.com/office/officeart/2005/8/layout/equation2"/>
    <dgm:cxn modelId="{4D2ED6BE-4124-43D6-B6A9-24484421BDE1}" type="presParOf" srcId="{33DDBFB0-FB4E-4DBC-AC5C-808A33C8D921}" destId="{300442F7-DEAF-4516-A503-483C1997FF0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74091A-5B49-4BFA-AAB6-F00FC19FB5E4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816BD2D-29D3-48FC-85C5-ABFDBCA6BAB2}">
      <dgm:prSet phldrT="[Text]"/>
      <dgm:spPr/>
      <dgm:t>
        <a:bodyPr/>
        <a:lstStyle/>
        <a:p>
          <a:r>
            <a:rPr lang="hr-BA" dirty="0" smtClean="0"/>
            <a:t>Planiranje unutarnje prosudbe</a:t>
          </a:r>
          <a:endParaRPr lang="en-US" dirty="0"/>
        </a:p>
      </dgm:t>
    </dgm:pt>
    <dgm:pt modelId="{C095DCAD-B3DC-425B-BF41-2382912E1AC6}" type="parTrans" cxnId="{944A7FEA-CB1B-497F-AC07-D54E7F2359D8}">
      <dgm:prSet/>
      <dgm:spPr/>
      <dgm:t>
        <a:bodyPr/>
        <a:lstStyle/>
        <a:p>
          <a:endParaRPr lang="en-US"/>
        </a:p>
      </dgm:t>
    </dgm:pt>
    <dgm:pt modelId="{62105535-EE70-4D91-990D-A80B146356AE}" type="sibTrans" cxnId="{944A7FEA-CB1B-497F-AC07-D54E7F2359D8}">
      <dgm:prSet/>
      <dgm:spPr/>
      <dgm:t>
        <a:bodyPr/>
        <a:lstStyle/>
        <a:p>
          <a:endParaRPr lang="en-US"/>
        </a:p>
      </dgm:t>
    </dgm:pt>
    <dgm:pt modelId="{09B334E3-BA28-40B8-BC60-2BACECB7DEB9}">
      <dgm:prSet phldrT="[Text]"/>
      <dgm:spPr/>
      <dgm:t>
        <a:bodyPr/>
        <a:lstStyle/>
        <a:p>
          <a:r>
            <a:rPr lang="hr-BA" dirty="0" smtClean="0"/>
            <a:t>Odluka o provedbi vrednovanja</a:t>
          </a:r>
          <a:endParaRPr lang="en-US" dirty="0"/>
        </a:p>
      </dgm:t>
    </dgm:pt>
    <dgm:pt modelId="{EC827D4B-E337-4A60-AFBA-0B9C6CDB34D4}" type="parTrans" cxnId="{CE7BC50F-D178-4823-A42D-BAE9D0B95745}">
      <dgm:prSet/>
      <dgm:spPr/>
      <dgm:t>
        <a:bodyPr/>
        <a:lstStyle/>
        <a:p>
          <a:endParaRPr lang="en-US"/>
        </a:p>
      </dgm:t>
    </dgm:pt>
    <dgm:pt modelId="{63CCB994-B1A8-4FF2-8249-45808A55C047}" type="sibTrans" cxnId="{CE7BC50F-D178-4823-A42D-BAE9D0B95745}">
      <dgm:prSet/>
      <dgm:spPr/>
      <dgm:t>
        <a:bodyPr/>
        <a:lstStyle/>
        <a:p>
          <a:endParaRPr lang="en-US"/>
        </a:p>
      </dgm:t>
    </dgm:pt>
    <dgm:pt modelId="{2081AD2A-026A-4F66-A466-D5EAA5B8425D}">
      <dgm:prSet phldrT="[Text]"/>
      <dgm:spPr/>
      <dgm:t>
        <a:bodyPr/>
        <a:lstStyle/>
        <a:p>
          <a:r>
            <a:rPr lang="hr-BA" dirty="0" smtClean="0"/>
            <a:t>Prikupljanje materijala i dokumenata</a:t>
          </a:r>
          <a:endParaRPr lang="en-US" dirty="0"/>
        </a:p>
      </dgm:t>
    </dgm:pt>
    <dgm:pt modelId="{8F0E41AB-9AC6-46AC-9B5C-D8573CB468E5}" type="parTrans" cxnId="{C94CFB4F-5EF2-4484-80B0-24044B103525}">
      <dgm:prSet/>
      <dgm:spPr/>
      <dgm:t>
        <a:bodyPr/>
        <a:lstStyle/>
        <a:p>
          <a:endParaRPr lang="en-US"/>
        </a:p>
      </dgm:t>
    </dgm:pt>
    <dgm:pt modelId="{56B23A79-0E19-4B28-8464-214BE127BA0E}" type="sibTrans" cxnId="{C94CFB4F-5EF2-4484-80B0-24044B103525}">
      <dgm:prSet/>
      <dgm:spPr/>
      <dgm:t>
        <a:bodyPr/>
        <a:lstStyle/>
        <a:p>
          <a:endParaRPr lang="en-US"/>
        </a:p>
      </dgm:t>
    </dgm:pt>
    <dgm:pt modelId="{E7F4C192-D624-4CF2-886F-176B724D624E}">
      <dgm:prSet phldrT="[Text]"/>
      <dgm:spPr/>
      <dgm:t>
        <a:bodyPr/>
        <a:lstStyle/>
        <a:p>
          <a:r>
            <a:rPr lang="hr-BA" dirty="0" smtClean="0"/>
            <a:t>Prosudba u užem smislu</a:t>
          </a:r>
          <a:endParaRPr lang="en-US" dirty="0"/>
        </a:p>
      </dgm:t>
    </dgm:pt>
    <dgm:pt modelId="{4CCD9971-0595-4136-A33F-ADEF68C18021}" type="parTrans" cxnId="{6D03AB9B-3236-4D83-8BC6-3D7D36FD1C66}">
      <dgm:prSet/>
      <dgm:spPr/>
      <dgm:t>
        <a:bodyPr/>
        <a:lstStyle/>
        <a:p>
          <a:endParaRPr lang="en-US"/>
        </a:p>
      </dgm:t>
    </dgm:pt>
    <dgm:pt modelId="{5BF4EA43-09E8-47F5-881D-B87E9171123D}" type="sibTrans" cxnId="{6D03AB9B-3236-4D83-8BC6-3D7D36FD1C66}">
      <dgm:prSet/>
      <dgm:spPr/>
      <dgm:t>
        <a:bodyPr/>
        <a:lstStyle/>
        <a:p>
          <a:endParaRPr lang="en-US"/>
        </a:p>
      </dgm:t>
    </dgm:pt>
    <dgm:pt modelId="{4F69430A-1C49-497A-8B3C-B71722F4E202}">
      <dgm:prSet phldrT="[Text]"/>
      <dgm:spPr/>
      <dgm:t>
        <a:bodyPr/>
        <a:lstStyle/>
        <a:p>
          <a:r>
            <a:rPr lang="hr-BA" dirty="0" smtClean="0"/>
            <a:t>Očitovanje povjerenstva na izvješće o auditu</a:t>
          </a:r>
          <a:endParaRPr lang="en-US" dirty="0"/>
        </a:p>
      </dgm:t>
    </dgm:pt>
    <dgm:pt modelId="{0FDB0FA5-2DB5-48C7-A6FE-DA79D9A82E7C}" type="parTrans" cxnId="{18048EDE-753D-4215-958C-A2EE616E3CBC}">
      <dgm:prSet/>
      <dgm:spPr/>
      <dgm:t>
        <a:bodyPr/>
        <a:lstStyle/>
        <a:p>
          <a:endParaRPr lang="en-US"/>
        </a:p>
      </dgm:t>
    </dgm:pt>
    <dgm:pt modelId="{DCCEB032-F669-4FB0-9184-5DEDAB454531}" type="sibTrans" cxnId="{18048EDE-753D-4215-958C-A2EE616E3CBC}">
      <dgm:prSet/>
      <dgm:spPr/>
      <dgm:t>
        <a:bodyPr/>
        <a:lstStyle/>
        <a:p>
          <a:endParaRPr lang="en-US"/>
        </a:p>
      </dgm:t>
    </dgm:pt>
    <dgm:pt modelId="{3A5A00F2-511A-44EC-821D-1C33B8E5DD45}">
      <dgm:prSet phldrT="[Text]"/>
      <dgm:spPr/>
      <dgm:t>
        <a:bodyPr/>
        <a:lstStyle/>
        <a:p>
          <a:r>
            <a:rPr lang="hr-BA" dirty="0" smtClean="0"/>
            <a:t>Naknadno praćenje</a:t>
          </a:r>
          <a:endParaRPr lang="en-US" dirty="0"/>
        </a:p>
      </dgm:t>
    </dgm:pt>
    <dgm:pt modelId="{E0CD247F-75E2-460B-BA32-0E901EA9F22B}" type="parTrans" cxnId="{76E872B2-6853-48AE-B0C8-34F4C55FA3FF}">
      <dgm:prSet/>
      <dgm:spPr/>
      <dgm:t>
        <a:bodyPr/>
        <a:lstStyle/>
        <a:p>
          <a:endParaRPr lang="en-US"/>
        </a:p>
      </dgm:t>
    </dgm:pt>
    <dgm:pt modelId="{8E059B77-7CDE-40D1-89FC-AC22C43F96CD}" type="sibTrans" cxnId="{76E872B2-6853-48AE-B0C8-34F4C55FA3FF}">
      <dgm:prSet/>
      <dgm:spPr/>
      <dgm:t>
        <a:bodyPr/>
        <a:lstStyle/>
        <a:p>
          <a:endParaRPr lang="en-US"/>
        </a:p>
      </dgm:t>
    </dgm:pt>
    <dgm:pt modelId="{DEA89D14-ABFA-4D4B-A369-7820EA2065B7}">
      <dgm:prSet phldrT="[Text]"/>
      <dgm:spPr/>
      <dgm:t>
        <a:bodyPr/>
        <a:lstStyle/>
        <a:p>
          <a:r>
            <a:rPr lang="hr-BA" dirty="0" smtClean="0"/>
            <a:t>Izrada izvještaja o unutarnjoj prosudbi </a:t>
          </a:r>
          <a:endParaRPr lang="en-US" dirty="0"/>
        </a:p>
      </dgm:t>
    </dgm:pt>
    <dgm:pt modelId="{A02EB9C6-C282-4DDE-9C85-B930D2B3D601}" type="parTrans" cxnId="{97F3D169-2713-44B5-B2C6-6CFCAB942EBE}">
      <dgm:prSet/>
      <dgm:spPr/>
      <dgm:t>
        <a:bodyPr/>
        <a:lstStyle/>
        <a:p>
          <a:endParaRPr lang="en-US"/>
        </a:p>
      </dgm:t>
    </dgm:pt>
    <dgm:pt modelId="{A54415C3-00A4-47F6-96F2-FB7223E9335E}" type="sibTrans" cxnId="{97F3D169-2713-44B5-B2C6-6CFCAB942EBE}">
      <dgm:prSet/>
      <dgm:spPr/>
      <dgm:t>
        <a:bodyPr/>
        <a:lstStyle/>
        <a:p>
          <a:endParaRPr lang="en-US"/>
        </a:p>
      </dgm:t>
    </dgm:pt>
    <dgm:pt modelId="{AF956AA6-6B34-4E69-9370-B9D5B4D1DAF9}">
      <dgm:prSet phldrT="[Text]"/>
      <dgm:spPr/>
      <dgm:t>
        <a:bodyPr/>
        <a:lstStyle/>
        <a:p>
          <a:r>
            <a:rPr lang="hr-BA" dirty="0" smtClean="0"/>
            <a:t>Imenovanje povjerenstva za unutarnju prosudbu</a:t>
          </a:r>
          <a:endParaRPr lang="en-US" dirty="0"/>
        </a:p>
      </dgm:t>
    </dgm:pt>
    <dgm:pt modelId="{DD372B3F-7E9D-4964-A840-C9E01B68E351}" type="parTrans" cxnId="{F2FFDFB7-ECA7-43EC-AF26-B3D7C5405F9C}">
      <dgm:prSet/>
      <dgm:spPr/>
      <dgm:t>
        <a:bodyPr/>
        <a:lstStyle/>
        <a:p>
          <a:endParaRPr lang="en-US"/>
        </a:p>
      </dgm:t>
    </dgm:pt>
    <dgm:pt modelId="{5E9941FE-800D-4F5A-955D-C6ADA5BE6D3D}" type="sibTrans" cxnId="{F2FFDFB7-ECA7-43EC-AF26-B3D7C5405F9C}">
      <dgm:prSet/>
      <dgm:spPr/>
      <dgm:t>
        <a:bodyPr/>
        <a:lstStyle/>
        <a:p>
          <a:endParaRPr lang="en-US"/>
        </a:p>
      </dgm:t>
    </dgm:pt>
    <dgm:pt modelId="{4C4998D0-A7B3-4DA0-B09C-7BC9B4A73851}">
      <dgm:prSet phldrT="[Text]"/>
      <dgm:spPr/>
      <dgm:t>
        <a:bodyPr/>
        <a:lstStyle/>
        <a:p>
          <a:r>
            <a:rPr lang="hr-BA" dirty="0" smtClean="0"/>
            <a:t>Edukacija članova povjerenstva</a:t>
          </a:r>
          <a:endParaRPr lang="en-US" dirty="0"/>
        </a:p>
      </dgm:t>
    </dgm:pt>
    <dgm:pt modelId="{71951474-5A39-455A-B47A-7059AEFE5688}" type="parTrans" cxnId="{8C72F062-7C03-491F-82E6-7A4FF3F0C86C}">
      <dgm:prSet/>
      <dgm:spPr/>
      <dgm:t>
        <a:bodyPr/>
        <a:lstStyle/>
        <a:p>
          <a:endParaRPr lang="en-US"/>
        </a:p>
      </dgm:t>
    </dgm:pt>
    <dgm:pt modelId="{4A6C99E3-FCCC-4633-80EF-49E129DAC1D9}" type="sibTrans" cxnId="{8C72F062-7C03-491F-82E6-7A4FF3F0C86C}">
      <dgm:prSet/>
      <dgm:spPr/>
      <dgm:t>
        <a:bodyPr/>
        <a:lstStyle/>
        <a:p>
          <a:endParaRPr lang="en-US"/>
        </a:p>
      </dgm:t>
    </dgm:pt>
    <dgm:pt modelId="{9044DAA1-2B5B-49AD-8349-01771C949E74}">
      <dgm:prSet phldrT="[Text]"/>
      <dgm:spPr/>
      <dgm:t>
        <a:bodyPr/>
        <a:lstStyle/>
        <a:p>
          <a:r>
            <a:rPr lang="hr-BA" dirty="0" smtClean="0"/>
            <a:t>Dogovor oko ciljeva i metoda za upravljanje  kvalitetom</a:t>
          </a:r>
          <a:endParaRPr lang="en-US" dirty="0"/>
        </a:p>
      </dgm:t>
    </dgm:pt>
    <dgm:pt modelId="{93D128AB-1580-4E0C-BCCC-9D69E4B08F1A}" type="parTrans" cxnId="{9AB3233C-2703-4A33-9284-0EFF0A26B2CC}">
      <dgm:prSet/>
      <dgm:spPr/>
      <dgm:t>
        <a:bodyPr/>
        <a:lstStyle/>
        <a:p>
          <a:endParaRPr lang="en-US"/>
        </a:p>
      </dgm:t>
    </dgm:pt>
    <dgm:pt modelId="{0EDECA7F-E01D-4D4A-B29A-98316F704CE5}" type="sibTrans" cxnId="{9AB3233C-2703-4A33-9284-0EFF0A26B2CC}">
      <dgm:prSet/>
      <dgm:spPr/>
      <dgm:t>
        <a:bodyPr/>
        <a:lstStyle/>
        <a:p>
          <a:endParaRPr lang="en-US"/>
        </a:p>
      </dgm:t>
    </dgm:pt>
    <dgm:pt modelId="{16D448BA-A3A2-4551-A90D-77758D38CAD1}">
      <dgm:prSet phldrT="[Text]"/>
      <dgm:spPr/>
      <dgm:t>
        <a:bodyPr/>
        <a:lstStyle/>
        <a:p>
          <a:r>
            <a:rPr lang="hr-BA" dirty="0" smtClean="0"/>
            <a:t>Analiza prikupljenih podataka</a:t>
          </a:r>
          <a:endParaRPr lang="en-US" dirty="0"/>
        </a:p>
      </dgm:t>
    </dgm:pt>
    <dgm:pt modelId="{5D42F5A1-EAF5-4A19-ACF0-48B287676BFB}" type="parTrans" cxnId="{572E7B3E-2BF1-4746-BB1D-6CDCC7419BF7}">
      <dgm:prSet/>
      <dgm:spPr/>
      <dgm:t>
        <a:bodyPr/>
        <a:lstStyle/>
        <a:p>
          <a:endParaRPr lang="en-US"/>
        </a:p>
      </dgm:t>
    </dgm:pt>
    <dgm:pt modelId="{BDE7EE34-3265-45D0-B28A-8F8FAD40EEF4}" type="sibTrans" cxnId="{572E7B3E-2BF1-4746-BB1D-6CDCC7419BF7}">
      <dgm:prSet/>
      <dgm:spPr/>
      <dgm:t>
        <a:bodyPr/>
        <a:lstStyle/>
        <a:p>
          <a:endParaRPr lang="en-US"/>
        </a:p>
      </dgm:t>
    </dgm:pt>
    <dgm:pt modelId="{FAEEF82A-1B0D-480E-B652-FF444FCE0DFA}">
      <dgm:prSet phldrT="[Text]"/>
      <dgm:spPr/>
      <dgm:t>
        <a:bodyPr/>
        <a:lstStyle/>
        <a:p>
          <a:r>
            <a:rPr lang="hr-BA" dirty="0" smtClean="0"/>
            <a:t>Razgovor s dionicima</a:t>
          </a:r>
          <a:endParaRPr lang="en-US" dirty="0"/>
        </a:p>
      </dgm:t>
    </dgm:pt>
    <dgm:pt modelId="{D202242D-3EC1-4BF2-90FA-F07035D8BAC5}" type="parTrans" cxnId="{0501CFA1-E74D-4E0F-BDC6-00D45131AAEF}">
      <dgm:prSet/>
      <dgm:spPr/>
      <dgm:t>
        <a:bodyPr/>
        <a:lstStyle/>
        <a:p>
          <a:endParaRPr lang="en-US"/>
        </a:p>
      </dgm:t>
    </dgm:pt>
    <dgm:pt modelId="{7EB5CF2F-7B9B-4976-A5E6-FFC999464124}" type="sibTrans" cxnId="{0501CFA1-E74D-4E0F-BDC6-00D45131AAEF}">
      <dgm:prSet/>
      <dgm:spPr/>
      <dgm:t>
        <a:bodyPr/>
        <a:lstStyle/>
        <a:p>
          <a:endParaRPr lang="en-US"/>
        </a:p>
      </dgm:t>
    </dgm:pt>
    <dgm:pt modelId="{53D07033-3B32-48DA-B837-391055FF9DB5}">
      <dgm:prSet phldrT="[Text]"/>
      <dgm:spPr/>
      <dgm:t>
        <a:bodyPr/>
        <a:lstStyle/>
        <a:p>
          <a:r>
            <a:rPr lang="hr-BA" dirty="0" smtClean="0"/>
            <a:t>Analiza zapažanja i donošenje zaključaka i preporuka za poboljšavanje sustava</a:t>
          </a:r>
          <a:endParaRPr lang="en-US" dirty="0"/>
        </a:p>
      </dgm:t>
    </dgm:pt>
    <dgm:pt modelId="{62841460-CE4C-4636-A953-50930B276BB7}" type="parTrans" cxnId="{34213256-7212-4989-909C-9CA2B4C7E82C}">
      <dgm:prSet/>
      <dgm:spPr/>
      <dgm:t>
        <a:bodyPr/>
        <a:lstStyle/>
        <a:p>
          <a:endParaRPr lang="en-US"/>
        </a:p>
      </dgm:t>
    </dgm:pt>
    <dgm:pt modelId="{BC795348-EEBA-4EDE-94BB-E8031E9EB792}" type="sibTrans" cxnId="{34213256-7212-4989-909C-9CA2B4C7E82C}">
      <dgm:prSet/>
      <dgm:spPr/>
      <dgm:t>
        <a:bodyPr/>
        <a:lstStyle/>
        <a:p>
          <a:endParaRPr lang="en-US"/>
        </a:p>
      </dgm:t>
    </dgm:pt>
    <dgm:pt modelId="{8C4AEF4F-463C-4315-AB0D-878C68CC1086}">
      <dgm:prSet phldrT="[Text]"/>
      <dgm:spPr/>
      <dgm:t>
        <a:bodyPr/>
        <a:lstStyle/>
        <a:p>
          <a:r>
            <a:rPr lang="hr-BA" dirty="0" smtClean="0"/>
            <a:t>Izvještavanje</a:t>
          </a:r>
          <a:endParaRPr lang="en-US" dirty="0"/>
        </a:p>
      </dgm:t>
    </dgm:pt>
    <dgm:pt modelId="{7A38DBF9-C07E-4F8B-804B-C2C6D9F3B137}" type="parTrans" cxnId="{347FBE94-EC9E-4F92-B1E4-7C40725A8AF4}">
      <dgm:prSet/>
      <dgm:spPr/>
      <dgm:t>
        <a:bodyPr/>
        <a:lstStyle/>
        <a:p>
          <a:endParaRPr lang="en-US"/>
        </a:p>
      </dgm:t>
    </dgm:pt>
    <dgm:pt modelId="{DD615228-B0F0-4D46-BBCE-F00FC77FF382}" type="sibTrans" cxnId="{347FBE94-EC9E-4F92-B1E4-7C40725A8AF4}">
      <dgm:prSet/>
      <dgm:spPr/>
      <dgm:t>
        <a:bodyPr/>
        <a:lstStyle/>
        <a:p>
          <a:endParaRPr lang="en-US"/>
        </a:p>
      </dgm:t>
    </dgm:pt>
    <dgm:pt modelId="{C901044D-F74D-408B-96BA-23C579D442CE}">
      <dgm:prSet phldrT="[Text]"/>
      <dgm:spPr/>
      <dgm:t>
        <a:bodyPr/>
        <a:lstStyle/>
        <a:p>
          <a:r>
            <a:rPr lang="hr-BA" dirty="0" smtClean="0"/>
            <a:t>Izrada izvješća</a:t>
          </a:r>
          <a:endParaRPr lang="en-US" dirty="0"/>
        </a:p>
      </dgm:t>
    </dgm:pt>
    <dgm:pt modelId="{AAC2B99A-2F09-4460-A18B-5A747B47E7B0}" type="parTrans" cxnId="{0155524A-174F-4837-A7BF-98E019CF1498}">
      <dgm:prSet/>
      <dgm:spPr/>
      <dgm:t>
        <a:bodyPr/>
        <a:lstStyle/>
        <a:p>
          <a:endParaRPr lang="en-US"/>
        </a:p>
      </dgm:t>
    </dgm:pt>
    <dgm:pt modelId="{426385FA-DDFC-40AA-894F-01399C9FAF64}" type="sibTrans" cxnId="{0155524A-174F-4837-A7BF-98E019CF1498}">
      <dgm:prSet/>
      <dgm:spPr/>
      <dgm:t>
        <a:bodyPr/>
        <a:lstStyle/>
        <a:p>
          <a:endParaRPr lang="en-US"/>
        </a:p>
      </dgm:t>
    </dgm:pt>
    <dgm:pt modelId="{ED9E8F5B-E782-43A0-AC65-4B5C0A4442AA}">
      <dgm:prSet phldrT="[Text]"/>
      <dgm:spPr/>
      <dgm:t>
        <a:bodyPr/>
        <a:lstStyle/>
        <a:p>
          <a:r>
            <a:rPr lang="hr-BA" dirty="0" smtClean="0"/>
            <a:t>Završno izvješće povjerenstva za unutarnju prosudbu</a:t>
          </a:r>
          <a:endParaRPr lang="en-US" dirty="0"/>
        </a:p>
      </dgm:t>
    </dgm:pt>
    <dgm:pt modelId="{0FE47822-5BF2-4328-906A-E801BBAAC7C2}" type="parTrans" cxnId="{C8C5023E-3EE9-415E-A0EE-7BAFAF4A18BB}">
      <dgm:prSet/>
      <dgm:spPr/>
      <dgm:t>
        <a:bodyPr/>
        <a:lstStyle/>
        <a:p>
          <a:endParaRPr lang="en-US"/>
        </a:p>
      </dgm:t>
    </dgm:pt>
    <dgm:pt modelId="{8FC71AA1-2C6A-4F66-9312-D8AE6F9A55D6}" type="sibTrans" cxnId="{C8C5023E-3EE9-415E-A0EE-7BAFAF4A18BB}">
      <dgm:prSet/>
      <dgm:spPr/>
      <dgm:t>
        <a:bodyPr/>
        <a:lstStyle/>
        <a:p>
          <a:endParaRPr lang="en-US"/>
        </a:p>
      </dgm:t>
    </dgm:pt>
    <dgm:pt modelId="{86BF782B-447B-42CC-8570-50943E6F55E3}" type="pres">
      <dgm:prSet presAssocID="{E874091A-5B49-4BFA-AAB6-F00FC19FB5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4BEDA9-E661-4BEA-A45F-65B5F50968C8}" type="pres">
      <dgm:prSet presAssocID="{E874091A-5B49-4BFA-AAB6-F00FC19FB5E4}" presName="tSp" presStyleCnt="0"/>
      <dgm:spPr/>
    </dgm:pt>
    <dgm:pt modelId="{1655EEDF-1D82-4B3A-8D37-059501B77270}" type="pres">
      <dgm:prSet presAssocID="{E874091A-5B49-4BFA-AAB6-F00FC19FB5E4}" presName="bSp" presStyleCnt="0"/>
      <dgm:spPr/>
    </dgm:pt>
    <dgm:pt modelId="{87767547-34D0-4D81-AA99-B49725314B09}" type="pres">
      <dgm:prSet presAssocID="{E874091A-5B49-4BFA-AAB6-F00FC19FB5E4}" presName="process" presStyleCnt="0"/>
      <dgm:spPr/>
    </dgm:pt>
    <dgm:pt modelId="{A35AA823-8813-4C9F-A167-03FB3EF2FF33}" type="pres">
      <dgm:prSet presAssocID="{8816BD2D-29D3-48FC-85C5-ABFDBCA6BAB2}" presName="composite1" presStyleCnt="0"/>
      <dgm:spPr/>
    </dgm:pt>
    <dgm:pt modelId="{CBFEA5E4-8236-4B83-9712-D95B27DEC622}" type="pres">
      <dgm:prSet presAssocID="{8816BD2D-29D3-48FC-85C5-ABFDBCA6BAB2}" presName="dummyNode1" presStyleLbl="node1" presStyleIdx="0" presStyleCnt="4"/>
      <dgm:spPr/>
    </dgm:pt>
    <dgm:pt modelId="{9B7E6BEB-CD4F-41FB-AA48-B1C196858120}" type="pres">
      <dgm:prSet presAssocID="{8816BD2D-29D3-48FC-85C5-ABFDBCA6BAB2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DC68DF-3A8C-4484-BBB9-20FCCCCCD9DB}" type="pres">
      <dgm:prSet presAssocID="{8816BD2D-29D3-48FC-85C5-ABFDBCA6BAB2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BFC25-39B3-4AD9-BEE9-140E55276CF4}" type="pres">
      <dgm:prSet presAssocID="{8816BD2D-29D3-48FC-85C5-ABFDBCA6BAB2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06306A-2361-49C6-B013-DCC8F4707F4F}" type="pres">
      <dgm:prSet presAssocID="{8816BD2D-29D3-48FC-85C5-ABFDBCA6BAB2}" presName="connSite1" presStyleCnt="0"/>
      <dgm:spPr/>
    </dgm:pt>
    <dgm:pt modelId="{4FAF8679-AEF3-442C-90CE-CB0F396A38C5}" type="pres">
      <dgm:prSet presAssocID="{62105535-EE70-4D91-990D-A80B146356AE}" presName="Name9" presStyleLbl="sibTrans2D1" presStyleIdx="0" presStyleCnt="3"/>
      <dgm:spPr/>
      <dgm:t>
        <a:bodyPr/>
        <a:lstStyle/>
        <a:p>
          <a:endParaRPr lang="en-US"/>
        </a:p>
      </dgm:t>
    </dgm:pt>
    <dgm:pt modelId="{327E27CF-5696-4CA6-A43F-32EB310D5ADE}" type="pres">
      <dgm:prSet presAssocID="{E7F4C192-D624-4CF2-886F-176B724D624E}" presName="composite2" presStyleCnt="0"/>
      <dgm:spPr/>
    </dgm:pt>
    <dgm:pt modelId="{05D92B34-FCE0-4ECB-9288-71B3C930FE48}" type="pres">
      <dgm:prSet presAssocID="{E7F4C192-D624-4CF2-886F-176B724D624E}" presName="dummyNode2" presStyleLbl="node1" presStyleIdx="0" presStyleCnt="4"/>
      <dgm:spPr/>
    </dgm:pt>
    <dgm:pt modelId="{18713664-1254-4CB4-9D5E-D50285A27835}" type="pres">
      <dgm:prSet presAssocID="{E7F4C192-D624-4CF2-886F-176B724D624E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7C7282-E7D0-4D0C-AB9C-326549F2924F}" type="pres">
      <dgm:prSet presAssocID="{E7F4C192-D624-4CF2-886F-176B724D624E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49D49A-F336-4C0A-A4F0-9BC04218FB66}" type="pres">
      <dgm:prSet presAssocID="{E7F4C192-D624-4CF2-886F-176B724D624E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04C59F-C5D5-4675-96FD-BF7CCCC24FA8}" type="pres">
      <dgm:prSet presAssocID="{E7F4C192-D624-4CF2-886F-176B724D624E}" presName="connSite2" presStyleCnt="0"/>
      <dgm:spPr/>
    </dgm:pt>
    <dgm:pt modelId="{35F7E301-CAB3-42E6-9A3E-7CA8344FE87F}" type="pres">
      <dgm:prSet presAssocID="{5BF4EA43-09E8-47F5-881D-B87E9171123D}" presName="Name18" presStyleLbl="sibTrans2D1" presStyleIdx="1" presStyleCnt="3"/>
      <dgm:spPr/>
      <dgm:t>
        <a:bodyPr/>
        <a:lstStyle/>
        <a:p>
          <a:endParaRPr lang="en-US"/>
        </a:p>
      </dgm:t>
    </dgm:pt>
    <dgm:pt modelId="{531D0E15-388D-4E5B-AEAD-0D86F6C15E21}" type="pres">
      <dgm:prSet presAssocID="{8C4AEF4F-463C-4315-AB0D-878C68CC1086}" presName="composite1" presStyleCnt="0"/>
      <dgm:spPr/>
    </dgm:pt>
    <dgm:pt modelId="{5E941475-DA60-4EE6-824E-DFE424EC26F1}" type="pres">
      <dgm:prSet presAssocID="{8C4AEF4F-463C-4315-AB0D-878C68CC1086}" presName="dummyNode1" presStyleLbl="node1" presStyleIdx="1" presStyleCnt="4"/>
      <dgm:spPr/>
    </dgm:pt>
    <dgm:pt modelId="{3FDAC5CB-3344-4B05-B3C3-F6C7262A6B6C}" type="pres">
      <dgm:prSet presAssocID="{8C4AEF4F-463C-4315-AB0D-878C68CC1086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F04803-C53C-4D48-B244-81822EB142D2}" type="pres">
      <dgm:prSet presAssocID="{8C4AEF4F-463C-4315-AB0D-878C68CC1086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B8AB0-9D72-4D98-BFB2-43930D5A60A5}" type="pres">
      <dgm:prSet presAssocID="{8C4AEF4F-463C-4315-AB0D-878C68CC1086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93E72-8977-4E28-9E79-43885A4A6417}" type="pres">
      <dgm:prSet presAssocID="{8C4AEF4F-463C-4315-AB0D-878C68CC1086}" presName="connSite1" presStyleCnt="0"/>
      <dgm:spPr/>
    </dgm:pt>
    <dgm:pt modelId="{D516A518-CB32-4CD2-BC3B-EC625292F929}" type="pres">
      <dgm:prSet presAssocID="{DD615228-B0F0-4D46-BBCE-F00FC77FF382}" presName="Name9" presStyleLbl="sibTrans2D1" presStyleIdx="2" presStyleCnt="3"/>
      <dgm:spPr/>
      <dgm:t>
        <a:bodyPr/>
        <a:lstStyle/>
        <a:p>
          <a:endParaRPr lang="en-US"/>
        </a:p>
      </dgm:t>
    </dgm:pt>
    <dgm:pt modelId="{FCA5F0EA-8587-4117-A0A8-EA8304575721}" type="pres">
      <dgm:prSet presAssocID="{3A5A00F2-511A-44EC-821D-1C33B8E5DD45}" presName="composite2" presStyleCnt="0"/>
      <dgm:spPr/>
    </dgm:pt>
    <dgm:pt modelId="{9906C9B2-B6E8-4CDD-A242-42997AB939A5}" type="pres">
      <dgm:prSet presAssocID="{3A5A00F2-511A-44EC-821D-1C33B8E5DD45}" presName="dummyNode2" presStyleLbl="node1" presStyleIdx="2" presStyleCnt="4"/>
      <dgm:spPr/>
    </dgm:pt>
    <dgm:pt modelId="{8D252C48-A26E-4B94-BEB7-556E8F81FF95}" type="pres">
      <dgm:prSet presAssocID="{3A5A00F2-511A-44EC-821D-1C33B8E5DD45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819ADC-9550-4BFE-AE8D-9B9BB91FC2DB}" type="pres">
      <dgm:prSet presAssocID="{3A5A00F2-511A-44EC-821D-1C33B8E5DD45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3A5BC-58CC-4AFE-9DFC-9A045C9C1E4C}" type="pres">
      <dgm:prSet presAssocID="{3A5A00F2-511A-44EC-821D-1C33B8E5DD45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E15B1-125C-40AD-B45D-A66E1FDE7674}" type="pres">
      <dgm:prSet presAssocID="{3A5A00F2-511A-44EC-821D-1C33B8E5DD45}" presName="connSite2" presStyleCnt="0"/>
      <dgm:spPr/>
    </dgm:pt>
  </dgm:ptLst>
  <dgm:cxnLst>
    <dgm:cxn modelId="{96709457-05D0-4E24-AD81-9DDE9B7104C5}" type="presOf" srcId="{DEA89D14-ABFA-4D4B-A369-7820EA2065B7}" destId="{7F819ADC-9550-4BFE-AE8D-9B9BB91FC2DB}" srcOrd="1" destOrd="0" presId="urn:microsoft.com/office/officeart/2005/8/layout/hProcess4"/>
    <dgm:cxn modelId="{192603E1-2CEC-471B-9830-36EF03B3E46D}" type="presOf" srcId="{DEA89D14-ABFA-4D4B-A369-7820EA2065B7}" destId="{8D252C48-A26E-4B94-BEB7-556E8F81FF95}" srcOrd="0" destOrd="0" presId="urn:microsoft.com/office/officeart/2005/8/layout/hProcess4"/>
    <dgm:cxn modelId="{391131E0-84BF-42CE-8672-FD105F0BC7F1}" type="presOf" srcId="{ED9E8F5B-E782-43A0-AC65-4B5C0A4442AA}" destId="{8D252C48-A26E-4B94-BEB7-556E8F81FF95}" srcOrd="0" destOrd="1" presId="urn:microsoft.com/office/officeart/2005/8/layout/hProcess4"/>
    <dgm:cxn modelId="{86A88EA6-ABD3-4658-B226-C2326475C558}" type="presOf" srcId="{09B334E3-BA28-40B8-BC60-2BACECB7DEB9}" destId="{9B7E6BEB-CD4F-41FB-AA48-B1C196858120}" srcOrd="0" destOrd="0" presId="urn:microsoft.com/office/officeart/2005/8/layout/hProcess4"/>
    <dgm:cxn modelId="{347FBE94-EC9E-4F92-B1E4-7C40725A8AF4}" srcId="{E874091A-5B49-4BFA-AAB6-F00FC19FB5E4}" destId="{8C4AEF4F-463C-4315-AB0D-878C68CC1086}" srcOrd="2" destOrd="0" parTransId="{7A38DBF9-C07E-4F8B-804B-C2C6D9F3B137}" sibTransId="{DD615228-B0F0-4D46-BBCE-F00FC77FF382}"/>
    <dgm:cxn modelId="{55738ADC-1271-4C30-BAF8-C3036181EFC3}" type="presOf" srcId="{C901044D-F74D-408B-96BA-23C579D442CE}" destId="{3FDAC5CB-3344-4B05-B3C3-F6C7262A6B6C}" srcOrd="0" destOrd="0" presId="urn:microsoft.com/office/officeart/2005/8/layout/hProcess4"/>
    <dgm:cxn modelId="{8C72F062-7C03-491F-82E6-7A4FF3F0C86C}" srcId="{8816BD2D-29D3-48FC-85C5-ABFDBCA6BAB2}" destId="{4C4998D0-A7B3-4DA0-B09C-7BC9B4A73851}" srcOrd="2" destOrd="0" parTransId="{71951474-5A39-455A-B47A-7059AEFE5688}" sibTransId="{4A6C99E3-FCCC-4633-80EF-49E129DAC1D9}"/>
    <dgm:cxn modelId="{12FEFF85-D6DE-4B6C-A3C2-DF3293E515F5}" type="presOf" srcId="{AF956AA6-6B34-4E69-9370-B9D5B4D1DAF9}" destId="{3DDC68DF-3A8C-4484-BBB9-20FCCCCCD9DB}" srcOrd="1" destOrd="1" presId="urn:microsoft.com/office/officeart/2005/8/layout/hProcess4"/>
    <dgm:cxn modelId="{8D65BA76-B9E3-43A4-ABBE-DFDEBDEA686B}" type="presOf" srcId="{9044DAA1-2B5B-49AD-8349-01771C949E74}" destId="{3DDC68DF-3A8C-4484-BBB9-20FCCCCCD9DB}" srcOrd="1" destOrd="3" presId="urn:microsoft.com/office/officeart/2005/8/layout/hProcess4"/>
    <dgm:cxn modelId="{248FAD00-764F-4886-AAB5-4BBE81F1D434}" type="presOf" srcId="{53D07033-3B32-48DA-B837-391055FF9DB5}" destId="{F07C7282-E7D0-4D0C-AB9C-326549F2924F}" srcOrd="1" destOrd="2" presId="urn:microsoft.com/office/officeart/2005/8/layout/hProcess4"/>
    <dgm:cxn modelId="{97F3D169-2713-44B5-B2C6-6CFCAB942EBE}" srcId="{3A5A00F2-511A-44EC-821D-1C33B8E5DD45}" destId="{DEA89D14-ABFA-4D4B-A369-7820EA2065B7}" srcOrd="0" destOrd="0" parTransId="{A02EB9C6-C282-4DDE-9C85-B930D2B3D601}" sibTransId="{A54415C3-00A4-47F6-96F2-FB7223E9335E}"/>
    <dgm:cxn modelId="{4A06A28A-60BF-4B0A-81DC-CA0585123394}" type="presOf" srcId="{2081AD2A-026A-4F66-A466-D5EAA5B8425D}" destId="{3DDC68DF-3A8C-4484-BBB9-20FCCCCCD9DB}" srcOrd="1" destOrd="4" presId="urn:microsoft.com/office/officeart/2005/8/layout/hProcess4"/>
    <dgm:cxn modelId="{E1098CFF-4580-49AA-8E7C-2F469C4E151C}" type="presOf" srcId="{4C4998D0-A7B3-4DA0-B09C-7BC9B4A73851}" destId="{3DDC68DF-3A8C-4484-BBB9-20FCCCCCD9DB}" srcOrd="1" destOrd="2" presId="urn:microsoft.com/office/officeart/2005/8/layout/hProcess4"/>
    <dgm:cxn modelId="{1B71940F-8EDB-4539-A0DD-76D00FEF6140}" type="presOf" srcId="{C901044D-F74D-408B-96BA-23C579D442CE}" destId="{B5F04803-C53C-4D48-B244-81822EB142D2}" srcOrd="1" destOrd="0" presId="urn:microsoft.com/office/officeart/2005/8/layout/hProcess4"/>
    <dgm:cxn modelId="{D1F3758E-DC25-4DD7-90E0-4D4D439FFE26}" type="presOf" srcId="{62105535-EE70-4D91-990D-A80B146356AE}" destId="{4FAF8679-AEF3-442C-90CE-CB0F396A38C5}" srcOrd="0" destOrd="0" presId="urn:microsoft.com/office/officeart/2005/8/layout/hProcess4"/>
    <dgm:cxn modelId="{0501CFA1-E74D-4E0F-BDC6-00D45131AAEF}" srcId="{E7F4C192-D624-4CF2-886F-176B724D624E}" destId="{FAEEF82A-1B0D-480E-B652-FF444FCE0DFA}" srcOrd="1" destOrd="0" parTransId="{D202242D-3EC1-4BF2-90FA-F07035D8BAC5}" sibTransId="{7EB5CF2F-7B9B-4976-A5E6-FFC999464124}"/>
    <dgm:cxn modelId="{714B9F00-1FDF-464C-A447-D00FC10FB589}" type="presOf" srcId="{E874091A-5B49-4BFA-AAB6-F00FC19FB5E4}" destId="{86BF782B-447B-42CC-8570-50943E6F55E3}" srcOrd="0" destOrd="0" presId="urn:microsoft.com/office/officeart/2005/8/layout/hProcess4"/>
    <dgm:cxn modelId="{C8C5023E-3EE9-415E-A0EE-7BAFAF4A18BB}" srcId="{3A5A00F2-511A-44EC-821D-1C33B8E5DD45}" destId="{ED9E8F5B-E782-43A0-AC65-4B5C0A4442AA}" srcOrd="1" destOrd="0" parTransId="{0FE47822-5BF2-4328-906A-E801BBAAC7C2}" sibTransId="{8FC71AA1-2C6A-4F66-9312-D8AE6F9A55D6}"/>
    <dgm:cxn modelId="{D1DB7361-8B18-4283-9397-22BCA79DCC90}" type="presOf" srcId="{FAEEF82A-1B0D-480E-B652-FF444FCE0DFA}" destId="{F07C7282-E7D0-4D0C-AB9C-326549F2924F}" srcOrd="1" destOrd="1" presId="urn:microsoft.com/office/officeart/2005/8/layout/hProcess4"/>
    <dgm:cxn modelId="{83B52CF9-77B2-4178-B25A-A7D63559C223}" type="presOf" srcId="{4F69430A-1C49-497A-8B3C-B71722F4E202}" destId="{B5F04803-C53C-4D48-B244-81822EB142D2}" srcOrd="1" destOrd="1" presId="urn:microsoft.com/office/officeart/2005/8/layout/hProcess4"/>
    <dgm:cxn modelId="{98000782-4130-4869-9979-1C1EC0C4667C}" type="presOf" srcId="{FAEEF82A-1B0D-480E-B652-FF444FCE0DFA}" destId="{18713664-1254-4CB4-9D5E-D50285A27835}" srcOrd="0" destOrd="1" presId="urn:microsoft.com/office/officeart/2005/8/layout/hProcess4"/>
    <dgm:cxn modelId="{27D6B817-096D-4850-9D00-61E42C8D4D0A}" type="presOf" srcId="{DD615228-B0F0-4D46-BBCE-F00FC77FF382}" destId="{D516A518-CB32-4CD2-BC3B-EC625292F929}" srcOrd="0" destOrd="0" presId="urn:microsoft.com/office/officeart/2005/8/layout/hProcess4"/>
    <dgm:cxn modelId="{175DDA21-A072-45D0-9C02-A669DC44DBB9}" type="presOf" srcId="{E7F4C192-D624-4CF2-886F-176B724D624E}" destId="{6449D49A-F336-4C0A-A4F0-9BC04218FB66}" srcOrd="0" destOrd="0" presId="urn:microsoft.com/office/officeart/2005/8/layout/hProcess4"/>
    <dgm:cxn modelId="{6CD278D5-51E1-4CF5-8132-9D7A9C29CC37}" type="presOf" srcId="{4F69430A-1C49-497A-8B3C-B71722F4E202}" destId="{3FDAC5CB-3344-4B05-B3C3-F6C7262A6B6C}" srcOrd="0" destOrd="1" presId="urn:microsoft.com/office/officeart/2005/8/layout/hProcess4"/>
    <dgm:cxn modelId="{0155524A-174F-4837-A7BF-98E019CF1498}" srcId="{8C4AEF4F-463C-4315-AB0D-878C68CC1086}" destId="{C901044D-F74D-408B-96BA-23C579D442CE}" srcOrd="0" destOrd="0" parTransId="{AAC2B99A-2F09-4460-A18B-5A747B47E7B0}" sibTransId="{426385FA-DDFC-40AA-894F-01399C9FAF64}"/>
    <dgm:cxn modelId="{9AB3233C-2703-4A33-9284-0EFF0A26B2CC}" srcId="{8816BD2D-29D3-48FC-85C5-ABFDBCA6BAB2}" destId="{9044DAA1-2B5B-49AD-8349-01771C949E74}" srcOrd="3" destOrd="0" parTransId="{93D128AB-1580-4E0C-BCCC-9D69E4B08F1A}" sibTransId="{0EDECA7F-E01D-4D4A-B29A-98316F704CE5}"/>
    <dgm:cxn modelId="{18048EDE-753D-4215-958C-A2EE616E3CBC}" srcId="{8C4AEF4F-463C-4315-AB0D-878C68CC1086}" destId="{4F69430A-1C49-497A-8B3C-B71722F4E202}" srcOrd="1" destOrd="0" parTransId="{0FDB0FA5-2DB5-48C7-A6FE-DA79D9A82E7C}" sibTransId="{DCCEB032-F669-4FB0-9184-5DEDAB454531}"/>
    <dgm:cxn modelId="{50AB5D7A-7BE8-4818-8C3D-75CEE08847AD}" type="presOf" srcId="{3A5A00F2-511A-44EC-821D-1C33B8E5DD45}" destId="{DE03A5BC-58CC-4AFE-9DFC-9A045C9C1E4C}" srcOrd="0" destOrd="0" presId="urn:microsoft.com/office/officeart/2005/8/layout/hProcess4"/>
    <dgm:cxn modelId="{F2FFDFB7-ECA7-43EC-AF26-B3D7C5405F9C}" srcId="{8816BD2D-29D3-48FC-85C5-ABFDBCA6BAB2}" destId="{AF956AA6-6B34-4E69-9370-B9D5B4D1DAF9}" srcOrd="1" destOrd="0" parTransId="{DD372B3F-7E9D-4964-A840-C9E01B68E351}" sibTransId="{5E9941FE-800D-4F5A-955D-C6ADA5BE6D3D}"/>
    <dgm:cxn modelId="{76E872B2-6853-48AE-B0C8-34F4C55FA3FF}" srcId="{E874091A-5B49-4BFA-AAB6-F00FC19FB5E4}" destId="{3A5A00F2-511A-44EC-821D-1C33B8E5DD45}" srcOrd="3" destOrd="0" parTransId="{E0CD247F-75E2-460B-BA32-0E901EA9F22B}" sibTransId="{8E059B77-7CDE-40D1-89FC-AC22C43F96CD}"/>
    <dgm:cxn modelId="{E9B592B0-E0F1-4C53-A571-47911D031B47}" type="presOf" srcId="{16D448BA-A3A2-4551-A90D-77758D38CAD1}" destId="{F07C7282-E7D0-4D0C-AB9C-326549F2924F}" srcOrd="1" destOrd="0" presId="urn:microsoft.com/office/officeart/2005/8/layout/hProcess4"/>
    <dgm:cxn modelId="{AC6A1EB9-321E-4B07-95D9-13EA5F76675A}" type="presOf" srcId="{9044DAA1-2B5B-49AD-8349-01771C949E74}" destId="{9B7E6BEB-CD4F-41FB-AA48-B1C196858120}" srcOrd="0" destOrd="3" presId="urn:microsoft.com/office/officeart/2005/8/layout/hProcess4"/>
    <dgm:cxn modelId="{01E67408-3D37-4EFF-BF0F-3A2D4E047864}" type="presOf" srcId="{4C4998D0-A7B3-4DA0-B09C-7BC9B4A73851}" destId="{9B7E6BEB-CD4F-41FB-AA48-B1C196858120}" srcOrd="0" destOrd="2" presId="urn:microsoft.com/office/officeart/2005/8/layout/hProcess4"/>
    <dgm:cxn modelId="{AA41185F-89A6-407E-AA24-B56557EC3534}" type="presOf" srcId="{AF956AA6-6B34-4E69-9370-B9D5B4D1DAF9}" destId="{9B7E6BEB-CD4F-41FB-AA48-B1C196858120}" srcOrd="0" destOrd="1" presId="urn:microsoft.com/office/officeart/2005/8/layout/hProcess4"/>
    <dgm:cxn modelId="{6D03AB9B-3236-4D83-8BC6-3D7D36FD1C66}" srcId="{E874091A-5B49-4BFA-AAB6-F00FC19FB5E4}" destId="{E7F4C192-D624-4CF2-886F-176B724D624E}" srcOrd="1" destOrd="0" parTransId="{4CCD9971-0595-4136-A33F-ADEF68C18021}" sibTransId="{5BF4EA43-09E8-47F5-881D-B87E9171123D}"/>
    <dgm:cxn modelId="{C94CFB4F-5EF2-4484-80B0-24044B103525}" srcId="{8816BD2D-29D3-48FC-85C5-ABFDBCA6BAB2}" destId="{2081AD2A-026A-4F66-A466-D5EAA5B8425D}" srcOrd="4" destOrd="0" parTransId="{8F0E41AB-9AC6-46AC-9B5C-D8573CB468E5}" sibTransId="{56B23A79-0E19-4B28-8464-214BE127BA0E}"/>
    <dgm:cxn modelId="{34213256-7212-4989-909C-9CA2B4C7E82C}" srcId="{E7F4C192-D624-4CF2-886F-176B724D624E}" destId="{53D07033-3B32-48DA-B837-391055FF9DB5}" srcOrd="2" destOrd="0" parTransId="{62841460-CE4C-4636-A953-50930B276BB7}" sibTransId="{BC795348-EEBA-4EDE-94BB-E8031E9EB792}"/>
    <dgm:cxn modelId="{944A7FEA-CB1B-497F-AC07-D54E7F2359D8}" srcId="{E874091A-5B49-4BFA-AAB6-F00FC19FB5E4}" destId="{8816BD2D-29D3-48FC-85C5-ABFDBCA6BAB2}" srcOrd="0" destOrd="0" parTransId="{C095DCAD-B3DC-425B-BF41-2382912E1AC6}" sibTransId="{62105535-EE70-4D91-990D-A80B146356AE}"/>
    <dgm:cxn modelId="{EE95108B-CE8E-41D6-88F9-6CE5A2E0D5E6}" type="presOf" srcId="{ED9E8F5B-E782-43A0-AC65-4B5C0A4442AA}" destId="{7F819ADC-9550-4BFE-AE8D-9B9BB91FC2DB}" srcOrd="1" destOrd="1" presId="urn:microsoft.com/office/officeart/2005/8/layout/hProcess4"/>
    <dgm:cxn modelId="{A6570BDB-BC50-40B9-9DEE-869C0EC29E12}" type="presOf" srcId="{2081AD2A-026A-4F66-A466-D5EAA5B8425D}" destId="{9B7E6BEB-CD4F-41FB-AA48-B1C196858120}" srcOrd="0" destOrd="4" presId="urn:microsoft.com/office/officeart/2005/8/layout/hProcess4"/>
    <dgm:cxn modelId="{39982E3B-8BBF-495D-8820-0A58235356BB}" type="presOf" srcId="{09B334E3-BA28-40B8-BC60-2BACECB7DEB9}" destId="{3DDC68DF-3A8C-4484-BBB9-20FCCCCCD9DB}" srcOrd="1" destOrd="0" presId="urn:microsoft.com/office/officeart/2005/8/layout/hProcess4"/>
    <dgm:cxn modelId="{9D26E0D4-9086-4997-AA45-DC9D4D258765}" type="presOf" srcId="{8816BD2D-29D3-48FC-85C5-ABFDBCA6BAB2}" destId="{A14BFC25-39B3-4AD9-BEE9-140E55276CF4}" srcOrd="0" destOrd="0" presId="urn:microsoft.com/office/officeart/2005/8/layout/hProcess4"/>
    <dgm:cxn modelId="{CE7BC50F-D178-4823-A42D-BAE9D0B95745}" srcId="{8816BD2D-29D3-48FC-85C5-ABFDBCA6BAB2}" destId="{09B334E3-BA28-40B8-BC60-2BACECB7DEB9}" srcOrd="0" destOrd="0" parTransId="{EC827D4B-E337-4A60-AFBA-0B9C6CDB34D4}" sibTransId="{63CCB994-B1A8-4FF2-8249-45808A55C047}"/>
    <dgm:cxn modelId="{D8AE95DF-32BB-45A9-A555-FC4F369D2893}" type="presOf" srcId="{16D448BA-A3A2-4551-A90D-77758D38CAD1}" destId="{18713664-1254-4CB4-9D5E-D50285A27835}" srcOrd="0" destOrd="0" presId="urn:microsoft.com/office/officeart/2005/8/layout/hProcess4"/>
    <dgm:cxn modelId="{50876AC6-F3FF-4010-B173-0D66A4A2803D}" type="presOf" srcId="{8C4AEF4F-463C-4315-AB0D-878C68CC1086}" destId="{A73B8AB0-9D72-4D98-BFB2-43930D5A60A5}" srcOrd="0" destOrd="0" presId="urn:microsoft.com/office/officeart/2005/8/layout/hProcess4"/>
    <dgm:cxn modelId="{42E246A3-8B3A-4489-AF9E-B7F4760024DB}" type="presOf" srcId="{53D07033-3B32-48DA-B837-391055FF9DB5}" destId="{18713664-1254-4CB4-9D5E-D50285A27835}" srcOrd="0" destOrd="2" presId="urn:microsoft.com/office/officeart/2005/8/layout/hProcess4"/>
    <dgm:cxn modelId="{572E7B3E-2BF1-4746-BB1D-6CDCC7419BF7}" srcId="{E7F4C192-D624-4CF2-886F-176B724D624E}" destId="{16D448BA-A3A2-4551-A90D-77758D38CAD1}" srcOrd="0" destOrd="0" parTransId="{5D42F5A1-EAF5-4A19-ACF0-48B287676BFB}" sibTransId="{BDE7EE34-3265-45D0-B28A-8F8FAD40EEF4}"/>
    <dgm:cxn modelId="{CD1CBBB4-7E72-4781-BDC9-7229BEA3D3B7}" type="presOf" srcId="{5BF4EA43-09E8-47F5-881D-B87E9171123D}" destId="{35F7E301-CAB3-42E6-9A3E-7CA8344FE87F}" srcOrd="0" destOrd="0" presId="urn:microsoft.com/office/officeart/2005/8/layout/hProcess4"/>
    <dgm:cxn modelId="{24D7AFCB-2ED3-43FD-85B8-A0BE6EC09D04}" type="presParOf" srcId="{86BF782B-447B-42CC-8570-50943E6F55E3}" destId="{874BEDA9-E661-4BEA-A45F-65B5F50968C8}" srcOrd="0" destOrd="0" presId="urn:microsoft.com/office/officeart/2005/8/layout/hProcess4"/>
    <dgm:cxn modelId="{FD1E31CB-C515-428A-B293-74722DE381A1}" type="presParOf" srcId="{86BF782B-447B-42CC-8570-50943E6F55E3}" destId="{1655EEDF-1D82-4B3A-8D37-059501B77270}" srcOrd="1" destOrd="0" presId="urn:microsoft.com/office/officeart/2005/8/layout/hProcess4"/>
    <dgm:cxn modelId="{041DBFFB-17E9-4935-9D8B-CD94D245BBE5}" type="presParOf" srcId="{86BF782B-447B-42CC-8570-50943E6F55E3}" destId="{87767547-34D0-4D81-AA99-B49725314B09}" srcOrd="2" destOrd="0" presId="urn:microsoft.com/office/officeart/2005/8/layout/hProcess4"/>
    <dgm:cxn modelId="{FF88A200-609D-489E-92F5-EACF2E2CBCF6}" type="presParOf" srcId="{87767547-34D0-4D81-AA99-B49725314B09}" destId="{A35AA823-8813-4C9F-A167-03FB3EF2FF33}" srcOrd="0" destOrd="0" presId="urn:microsoft.com/office/officeart/2005/8/layout/hProcess4"/>
    <dgm:cxn modelId="{3EB37142-1877-45AC-8A38-111A751FD728}" type="presParOf" srcId="{A35AA823-8813-4C9F-A167-03FB3EF2FF33}" destId="{CBFEA5E4-8236-4B83-9712-D95B27DEC622}" srcOrd="0" destOrd="0" presId="urn:microsoft.com/office/officeart/2005/8/layout/hProcess4"/>
    <dgm:cxn modelId="{290AAB6C-4FE2-483C-BA4E-BA9ED062CCF4}" type="presParOf" srcId="{A35AA823-8813-4C9F-A167-03FB3EF2FF33}" destId="{9B7E6BEB-CD4F-41FB-AA48-B1C196858120}" srcOrd="1" destOrd="0" presId="urn:microsoft.com/office/officeart/2005/8/layout/hProcess4"/>
    <dgm:cxn modelId="{B2C2A7C9-0B91-4317-B522-898C904A9D8E}" type="presParOf" srcId="{A35AA823-8813-4C9F-A167-03FB3EF2FF33}" destId="{3DDC68DF-3A8C-4484-BBB9-20FCCCCCD9DB}" srcOrd="2" destOrd="0" presId="urn:microsoft.com/office/officeart/2005/8/layout/hProcess4"/>
    <dgm:cxn modelId="{8C36EBC6-4B24-41BD-9454-BF0363D9E658}" type="presParOf" srcId="{A35AA823-8813-4C9F-A167-03FB3EF2FF33}" destId="{A14BFC25-39B3-4AD9-BEE9-140E55276CF4}" srcOrd="3" destOrd="0" presId="urn:microsoft.com/office/officeart/2005/8/layout/hProcess4"/>
    <dgm:cxn modelId="{EE32E0B2-AA76-4010-A924-DABBDB1D86F2}" type="presParOf" srcId="{A35AA823-8813-4C9F-A167-03FB3EF2FF33}" destId="{7D06306A-2361-49C6-B013-DCC8F4707F4F}" srcOrd="4" destOrd="0" presId="urn:microsoft.com/office/officeart/2005/8/layout/hProcess4"/>
    <dgm:cxn modelId="{BE52A815-BDB4-4FDB-B44E-50B2FBD5DBF0}" type="presParOf" srcId="{87767547-34D0-4D81-AA99-B49725314B09}" destId="{4FAF8679-AEF3-442C-90CE-CB0F396A38C5}" srcOrd="1" destOrd="0" presId="urn:microsoft.com/office/officeart/2005/8/layout/hProcess4"/>
    <dgm:cxn modelId="{97280E58-CD8D-46B7-86B6-963573992D3A}" type="presParOf" srcId="{87767547-34D0-4D81-AA99-B49725314B09}" destId="{327E27CF-5696-4CA6-A43F-32EB310D5ADE}" srcOrd="2" destOrd="0" presId="urn:microsoft.com/office/officeart/2005/8/layout/hProcess4"/>
    <dgm:cxn modelId="{7DFF0DAA-2022-46B8-87EF-D3975F0C1890}" type="presParOf" srcId="{327E27CF-5696-4CA6-A43F-32EB310D5ADE}" destId="{05D92B34-FCE0-4ECB-9288-71B3C930FE48}" srcOrd="0" destOrd="0" presId="urn:microsoft.com/office/officeart/2005/8/layout/hProcess4"/>
    <dgm:cxn modelId="{40C4C165-8AE5-48CB-813D-439A7290C484}" type="presParOf" srcId="{327E27CF-5696-4CA6-A43F-32EB310D5ADE}" destId="{18713664-1254-4CB4-9D5E-D50285A27835}" srcOrd="1" destOrd="0" presId="urn:microsoft.com/office/officeart/2005/8/layout/hProcess4"/>
    <dgm:cxn modelId="{4EEA1F2C-35DD-4030-B3DB-E7E3E2EC0D0F}" type="presParOf" srcId="{327E27CF-5696-4CA6-A43F-32EB310D5ADE}" destId="{F07C7282-E7D0-4D0C-AB9C-326549F2924F}" srcOrd="2" destOrd="0" presId="urn:microsoft.com/office/officeart/2005/8/layout/hProcess4"/>
    <dgm:cxn modelId="{AFF868C3-93CF-44B2-88B8-E7C3628B7A0A}" type="presParOf" srcId="{327E27CF-5696-4CA6-A43F-32EB310D5ADE}" destId="{6449D49A-F336-4C0A-A4F0-9BC04218FB66}" srcOrd="3" destOrd="0" presId="urn:microsoft.com/office/officeart/2005/8/layout/hProcess4"/>
    <dgm:cxn modelId="{A5303A56-1313-452B-9276-E6B45E2DFF4C}" type="presParOf" srcId="{327E27CF-5696-4CA6-A43F-32EB310D5ADE}" destId="{9004C59F-C5D5-4675-96FD-BF7CCCC24FA8}" srcOrd="4" destOrd="0" presId="urn:microsoft.com/office/officeart/2005/8/layout/hProcess4"/>
    <dgm:cxn modelId="{518E6DCC-7DC9-442B-85E2-30B000BD795E}" type="presParOf" srcId="{87767547-34D0-4D81-AA99-B49725314B09}" destId="{35F7E301-CAB3-42E6-9A3E-7CA8344FE87F}" srcOrd="3" destOrd="0" presId="urn:microsoft.com/office/officeart/2005/8/layout/hProcess4"/>
    <dgm:cxn modelId="{F648C1A0-004D-45D8-BFF0-46E24A2B0514}" type="presParOf" srcId="{87767547-34D0-4D81-AA99-B49725314B09}" destId="{531D0E15-388D-4E5B-AEAD-0D86F6C15E21}" srcOrd="4" destOrd="0" presId="urn:microsoft.com/office/officeart/2005/8/layout/hProcess4"/>
    <dgm:cxn modelId="{483459B2-0F76-4B02-94DB-352DE2A4B85A}" type="presParOf" srcId="{531D0E15-388D-4E5B-AEAD-0D86F6C15E21}" destId="{5E941475-DA60-4EE6-824E-DFE424EC26F1}" srcOrd="0" destOrd="0" presId="urn:microsoft.com/office/officeart/2005/8/layout/hProcess4"/>
    <dgm:cxn modelId="{925DB9BC-6B58-4C84-AE6E-7623C60B8F90}" type="presParOf" srcId="{531D0E15-388D-4E5B-AEAD-0D86F6C15E21}" destId="{3FDAC5CB-3344-4B05-B3C3-F6C7262A6B6C}" srcOrd="1" destOrd="0" presId="urn:microsoft.com/office/officeart/2005/8/layout/hProcess4"/>
    <dgm:cxn modelId="{3DD88708-9D1F-4F48-BE3E-92ED3A4C9A0B}" type="presParOf" srcId="{531D0E15-388D-4E5B-AEAD-0D86F6C15E21}" destId="{B5F04803-C53C-4D48-B244-81822EB142D2}" srcOrd="2" destOrd="0" presId="urn:microsoft.com/office/officeart/2005/8/layout/hProcess4"/>
    <dgm:cxn modelId="{360C016B-0DB0-4EF8-989E-9E7A42FA7453}" type="presParOf" srcId="{531D0E15-388D-4E5B-AEAD-0D86F6C15E21}" destId="{A73B8AB0-9D72-4D98-BFB2-43930D5A60A5}" srcOrd="3" destOrd="0" presId="urn:microsoft.com/office/officeart/2005/8/layout/hProcess4"/>
    <dgm:cxn modelId="{1F14F1AD-A97C-43EA-8C02-E84796BE0A25}" type="presParOf" srcId="{531D0E15-388D-4E5B-AEAD-0D86F6C15E21}" destId="{0C093E72-8977-4E28-9E79-43885A4A6417}" srcOrd="4" destOrd="0" presId="urn:microsoft.com/office/officeart/2005/8/layout/hProcess4"/>
    <dgm:cxn modelId="{D9D070A5-F8E1-4454-9FE5-BA9013364C20}" type="presParOf" srcId="{87767547-34D0-4D81-AA99-B49725314B09}" destId="{D516A518-CB32-4CD2-BC3B-EC625292F929}" srcOrd="5" destOrd="0" presId="urn:microsoft.com/office/officeart/2005/8/layout/hProcess4"/>
    <dgm:cxn modelId="{DA9F0666-7CEF-425C-BD05-B73E3424107D}" type="presParOf" srcId="{87767547-34D0-4D81-AA99-B49725314B09}" destId="{FCA5F0EA-8587-4117-A0A8-EA8304575721}" srcOrd="6" destOrd="0" presId="urn:microsoft.com/office/officeart/2005/8/layout/hProcess4"/>
    <dgm:cxn modelId="{0378ADF4-41DB-4843-B6DB-5D66A8B20C7E}" type="presParOf" srcId="{FCA5F0EA-8587-4117-A0A8-EA8304575721}" destId="{9906C9B2-B6E8-4CDD-A242-42997AB939A5}" srcOrd="0" destOrd="0" presId="urn:microsoft.com/office/officeart/2005/8/layout/hProcess4"/>
    <dgm:cxn modelId="{ABC1110C-27B2-47A4-9918-CA67467A069F}" type="presParOf" srcId="{FCA5F0EA-8587-4117-A0A8-EA8304575721}" destId="{8D252C48-A26E-4B94-BEB7-556E8F81FF95}" srcOrd="1" destOrd="0" presId="urn:microsoft.com/office/officeart/2005/8/layout/hProcess4"/>
    <dgm:cxn modelId="{51284E27-F992-4A72-B028-C479EC76211C}" type="presParOf" srcId="{FCA5F0EA-8587-4117-A0A8-EA8304575721}" destId="{7F819ADC-9550-4BFE-AE8D-9B9BB91FC2DB}" srcOrd="2" destOrd="0" presId="urn:microsoft.com/office/officeart/2005/8/layout/hProcess4"/>
    <dgm:cxn modelId="{989784B4-CB50-4C3F-9934-7CCA2613E73F}" type="presParOf" srcId="{FCA5F0EA-8587-4117-A0A8-EA8304575721}" destId="{DE03A5BC-58CC-4AFE-9DFC-9A045C9C1E4C}" srcOrd="3" destOrd="0" presId="urn:microsoft.com/office/officeart/2005/8/layout/hProcess4"/>
    <dgm:cxn modelId="{0BA7E02C-41E7-44BC-9BA2-67B7C5EB3729}" type="presParOf" srcId="{FCA5F0EA-8587-4117-A0A8-EA8304575721}" destId="{86AE15B1-125C-40AD-B45D-A66E1FDE767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4E944D-74ED-4F7C-8849-2B91785B80D0}" type="doc">
      <dgm:prSet loTypeId="urn:microsoft.com/office/officeart/2005/8/layout/hList7" loCatId="list" qsTypeId="urn:microsoft.com/office/officeart/2005/8/quickstyle/simple2" qsCatId="simple" csTypeId="urn:microsoft.com/office/officeart/2005/8/colors/accent6_2" csCatId="accent6" phldr="1"/>
      <dgm:spPr/>
    </dgm:pt>
    <dgm:pt modelId="{1E91044C-320D-4830-B317-FDD18E6CBB82}">
      <dgm:prSet phldrT="[Tekst]"/>
      <dgm:spPr/>
      <dgm:t>
        <a:bodyPr/>
        <a:lstStyle/>
        <a:p>
          <a:r>
            <a:rPr lang="hr-HR" dirty="0" smtClean="0"/>
            <a:t>Kompetencije auditora</a:t>
          </a:r>
          <a:endParaRPr lang="hr-HR" dirty="0"/>
        </a:p>
      </dgm:t>
    </dgm:pt>
    <dgm:pt modelId="{A702BCA5-B445-4491-99F3-641B2058F08B}" type="parTrans" cxnId="{39F97C07-6F0A-4057-BF16-72BEEC0C3640}">
      <dgm:prSet/>
      <dgm:spPr/>
      <dgm:t>
        <a:bodyPr/>
        <a:lstStyle/>
        <a:p>
          <a:endParaRPr lang="hr-HR"/>
        </a:p>
      </dgm:t>
    </dgm:pt>
    <dgm:pt modelId="{08325911-5E00-4190-80E4-B65B1A6890EF}" type="sibTrans" cxnId="{39F97C07-6F0A-4057-BF16-72BEEC0C3640}">
      <dgm:prSet/>
      <dgm:spPr/>
      <dgm:t>
        <a:bodyPr/>
        <a:lstStyle/>
        <a:p>
          <a:endParaRPr lang="hr-HR"/>
        </a:p>
      </dgm:t>
    </dgm:pt>
    <dgm:pt modelId="{FC1273FA-67A5-417E-B03C-FF2EE0F9C150}">
      <dgm:prSet phldrT="[Tekst]"/>
      <dgm:spPr/>
      <dgm:t>
        <a:bodyPr/>
        <a:lstStyle/>
        <a:p>
          <a:r>
            <a:rPr lang="hr-HR" dirty="0" smtClean="0"/>
            <a:t>Integrirana dokumentacija (postupak provedbe vrednovanja)</a:t>
          </a:r>
          <a:endParaRPr lang="hr-HR" dirty="0"/>
        </a:p>
      </dgm:t>
    </dgm:pt>
    <dgm:pt modelId="{A328C097-A6E6-49D7-A299-6EC09F62124C}" type="parTrans" cxnId="{B29D5393-90FC-4C91-A37A-6DE98EDD6D9A}">
      <dgm:prSet/>
      <dgm:spPr/>
      <dgm:t>
        <a:bodyPr/>
        <a:lstStyle/>
        <a:p>
          <a:endParaRPr lang="hr-HR"/>
        </a:p>
      </dgm:t>
    </dgm:pt>
    <dgm:pt modelId="{1EE52D9A-0657-4A9D-86BC-B4F5E6A309F3}" type="sibTrans" cxnId="{B29D5393-90FC-4C91-A37A-6DE98EDD6D9A}">
      <dgm:prSet/>
      <dgm:spPr/>
      <dgm:t>
        <a:bodyPr/>
        <a:lstStyle/>
        <a:p>
          <a:endParaRPr lang="hr-HR"/>
        </a:p>
      </dgm:t>
    </dgm:pt>
    <dgm:pt modelId="{FF1C4933-38D0-4059-863F-5FBA65E88A64}">
      <dgm:prSet phldrT="[Tekst]"/>
      <dgm:spPr/>
      <dgm:t>
        <a:bodyPr/>
        <a:lstStyle/>
        <a:p>
          <a:r>
            <a:rPr lang="hr-HR" dirty="0" smtClean="0"/>
            <a:t>Plan unutarnjih vrednovanja</a:t>
          </a:r>
          <a:endParaRPr lang="hr-HR" dirty="0"/>
        </a:p>
      </dgm:t>
    </dgm:pt>
    <dgm:pt modelId="{D221C801-161B-4A60-AE6E-D5700C2E1655}" type="parTrans" cxnId="{8EB9312D-F212-4419-8D77-A6E61727111C}">
      <dgm:prSet/>
      <dgm:spPr/>
      <dgm:t>
        <a:bodyPr/>
        <a:lstStyle/>
        <a:p>
          <a:endParaRPr lang="hr-HR"/>
        </a:p>
      </dgm:t>
    </dgm:pt>
    <dgm:pt modelId="{689E8857-CF3F-4CEB-94A9-E6829E7909B2}" type="sibTrans" cxnId="{8EB9312D-F212-4419-8D77-A6E61727111C}">
      <dgm:prSet/>
      <dgm:spPr/>
      <dgm:t>
        <a:bodyPr/>
        <a:lstStyle/>
        <a:p>
          <a:endParaRPr lang="hr-HR"/>
        </a:p>
      </dgm:t>
    </dgm:pt>
    <dgm:pt modelId="{B4C14111-8C06-4135-850D-5C45BF6728F8}">
      <dgm:prSet phldrT="[Tekst]"/>
      <dgm:spPr/>
      <dgm:t>
        <a:bodyPr/>
        <a:lstStyle/>
        <a:p>
          <a:r>
            <a:rPr lang="hr-HR" dirty="0" smtClean="0"/>
            <a:t>Podrška vodstva i timski rad</a:t>
          </a:r>
          <a:endParaRPr lang="hr-HR" dirty="0"/>
        </a:p>
      </dgm:t>
    </dgm:pt>
    <dgm:pt modelId="{CE68D98D-CCE1-4C52-AE97-D34C13EB1D4F}" type="parTrans" cxnId="{FE1375C1-7951-4328-8F61-D9CC02394D9D}">
      <dgm:prSet/>
      <dgm:spPr/>
      <dgm:t>
        <a:bodyPr/>
        <a:lstStyle/>
        <a:p>
          <a:endParaRPr lang="hr-HR"/>
        </a:p>
      </dgm:t>
    </dgm:pt>
    <dgm:pt modelId="{9FE4BC4B-018B-485A-8D5B-2F7E38000734}" type="sibTrans" cxnId="{FE1375C1-7951-4328-8F61-D9CC02394D9D}">
      <dgm:prSet/>
      <dgm:spPr/>
      <dgm:t>
        <a:bodyPr/>
        <a:lstStyle/>
        <a:p>
          <a:endParaRPr lang="hr-HR"/>
        </a:p>
      </dgm:t>
    </dgm:pt>
    <dgm:pt modelId="{A761C14D-F3B0-4105-BEF8-82D7FB2D5BB2}">
      <dgm:prSet phldrT="[Tekst]"/>
      <dgm:spPr/>
      <dgm:t>
        <a:bodyPr/>
        <a:lstStyle/>
        <a:p>
          <a:r>
            <a:rPr lang="hr-HR" dirty="0" smtClean="0"/>
            <a:t>Povratne informacije o poboljšanjima procesa</a:t>
          </a:r>
          <a:endParaRPr lang="hr-HR" dirty="0"/>
        </a:p>
      </dgm:t>
    </dgm:pt>
    <dgm:pt modelId="{7F1E6156-BAF7-48F5-8426-8EC030F8220B}" type="parTrans" cxnId="{907374EE-CF7C-4950-AAEE-01A70EC21192}">
      <dgm:prSet/>
      <dgm:spPr/>
      <dgm:t>
        <a:bodyPr/>
        <a:lstStyle/>
        <a:p>
          <a:endParaRPr lang="hr-HR"/>
        </a:p>
      </dgm:t>
    </dgm:pt>
    <dgm:pt modelId="{232ED146-B83E-4561-BD91-DA837FEBD280}" type="sibTrans" cxnId="{907374EE-CF7C-4950-AAEE-01A70EC21192}">
      <dgm:prSet/>
      <dgm:spPr/>
      <dgm:t>
        <a:bodyPr/>
        <a:lstStyle/>
        <a:p>
          <a:endParaRPr lang="hr-HR"/>
        </a:p>
      </dgm:t>
    </dgm:pt>
    <dgm:pt modelId="{0FBA2853-CF3B-4407-BD4E-E4759F551AD6}" type="pres">
      <dgm:prSet presAssocID="{7C4E944D-74ED-4F7C-8849-2B91785B80D0}" presName="Name0" presStyleCnt="0">
        <dgm:presLayoutVars>
          <dgm:dir/>
          <dgm:resizeHandles val="exact"/>
        </dgm:presLayoutVars>
      </dgm:prSet>
      <dgm:spPr/>
    </dgm:pt>
    <dgm:pt modelId="{A8C3ED2D-48D1-4D69-88B9-39A02ABC01D3}" type="pres">
      <dgm:prSet presAssocID="{7C4E944D-74ED-4F7C-8849-2B91785B80D0}" presName="fgShape" presStyleLbl="fgShp" presStyleIdx="0" presStyleCnt="1"/>
      <dgm:spPr/>
    </dgm:pt>
    <dgm:pt modelId="{AF64E016-A242-410D-A521-1B951E92BD5F}" type="pres">
      <dgm:prSet presAssocID="{7C4E944D-74ED-4F7C-8849-2B91785B80D0}" presName="linComp" presStyleCnt="0"/>
      <dgm:spPr/>
    </dgm:pt>
    <dgm:pt modelId="{7CE5C0CD-BFA5-4F25-8BDA-3C6E9F54544F}" type="pres">
      <dgm:prSet presAssocID="{1E91044C-320D-4830-B317-FDD18E6CBB82}" presName="compNode" presStyleCnt="0"/>
      <dgm:spPr/>
    </dgm:pt>
    <dgm:pt modelId="{84A801D0-E68B-4E3B-B22F-94412D776A79}" type="pres">
      <dgm:prSet presAssocID="{1E91044C-320D-4830-B317-FDD18E6CBB82}" presName="bkgdShape" presStyleLbl="node1" presStyleIdx="0" presStyleCnt="5"/>
      <dgm:spPr/>
      <dgm:t>
        <a:bodyPr/>
        <a:lstStyle/>
        <a:p>
          <a:endParaRPr lang="en-US"/>
        </a:p>
      </dgm:t>
    </dgm:pt>
    <dgm:pt modelId="{75C692D2-6547-41F1-B385-7C5BC53B6B0B}" type="pres">
      <dgm:prSet presAssocID="{1E91044C-320D-4830-B317-FDD18E6CBB82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C51690-DA95-4B36-B2FA-C2FB2A1FD2C4}" type="pres">
      <dgm:prSet presAssocID="{1E91044C-320D-4830-B317-FDD18E6CBB82}" presName="invisiNode" presStyleLbl="node1" presStyleIdx="0" presStyleCnt="5"/>
      <dgm:spPr/>
    </dgm:pt>
    <dgm:pt modelId="{A80B4AC8-EDAB-40F3-BFF8-E4A0C7D4520C}" type="pres">
      <dgm:prSet presAssocID="{1E91044C-320D-4830-B317-FDD18E6CBB82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D214F3A-D33D-4840-8873-57A53C809A80}" type="pres">
      <dgm:prSet presAssocID="{08325911-5E00-4190-80E4-B65B1A6890E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7C289C2-DB1B-4E76-B5E5-2B62B97631AF}" type="pres">
      <dgm:prSet presAssocID="{FC1273FA-67A5-417E-B03C-FF2EE0F9C150}" presName="compNode" presStyleCnt="0"/>
      <dgm:spPr/>
    </dgm:pt>
    <dgm:pt modelId="{54FD521E-6413-407B-A243-5D8B0E5BA502}" type="pres">
      <dgm:prSet presAssocID="{FC1273FA-67A5-417E-B03C-FF2EE0F9C150}" presName="bkgdShape" presStyleLbl="node1" presStyleIdx="1" presStyleCnt="5"/>
      <dgm:spPr/>
      <dgm:t>
        <a:bodyPr/>
        <a:lstStyle/>
        <a:p>
          <a:endParaRPr lang="hr-HR"/>
        </a:p>
      </dgm:t>
    </dgm:pt>
    <dgm:pt modelId="{D0102EB4-010A-43E5-849F-135C30EE3DD9}" type="pres">
      <dgm:prSet presAssocID="{FC1273FA-67A5-417E-B03C-FF2EE0F9C150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8561E68-AD34-4381-8005-29F2592AAC95}" type="pres">
      <dgm:prSet presAssocID="{FC1273FA-67A5-417E-B03C-FF2EE0F9C150}" presName="invisiNode" presStyleLbl="node1" presStyleIdx="1" presStyleCnt="5"/>
      <dgm:spPr/>
    </dgm:pt>
    <dgm:pt modelId="{E3B0D53A-84DF-4EB8-B448-CA308C74BA37}" type="pres">
      <dgm:prSet presAssocID="{FC1273FA-67A5-417E-B03C-FF2EE0F9C150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9B0CF80-F54B-4091-A54A-C50E157A05BF}" type="pres">
      <dgm:prSet presAssocID="{1EE52D9A-0657-4A9D-86BC-B4F5E6A309F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FCBB3B8-FB7C-4B50-ABCD-B8978074438A}" type="pres">
      <dgm:prSet presAssocID="{FF1C4933-38D0-4059-863F-5FBA65E88A64}" presName="compNode" presStyleCnt="0"/>
      <dgm:spPr/>
    </dgm:pt>
    <dgm:pt modelId="{C7B81C77-7210-4A55-90E0-8AE57E3B77C3}" type="pres">
      <dgm:prSet presAssocID="{FF1C4933-38D0-4059-863F-5FBA65E88A64}" presName="bkgdShape" presStyleLbl="node1" presStyleIdx="2" presStyleCnt="5"/>
      <dgm:spPr/>
      <dgm:t>
        <a:bodyPr/>
        <a:lstStyle/>
        <a:p>
          <a:endParaRPr lang="en-US"/>
        </a:p>
      </dgm:t>
    </dgm:pt>
    <dgm:pt modelId="{9823A490-3723-4176-8B61-6A5301CB664F}" type="pres">
      <dgm:prSet presAssocID="{FF1C4933-38D0-4059-863F-5FBA65E88A64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FFCD0C-11E9-46FF-B7FC-2EB277186585}" type="pres">
      <dgm:prSet presAssocID="{FF1C4933-38D0-4059-863F-5FBA65E88A64}" presName="invisiNode" presStyleLbl="node1" presStyleIdx="2" presStyleCnt="5"/>
      <dgm:spPr/>
    </dgm:pt>
    <dgm:pt modelId="{03694577-7CA8-407C-94E4-15B5D3A1C135}" type="pres">
      <dgm:prSet presAssocID="{FF1C4933-38D0-4059-863F-5FBA65E88A64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B37E357-4568-4F7A-BE75-CB7520C08E5F}" type="pres">
      <dgm:prSet presAssocID="{689E8857-CF3F-4CEB-94A9-E6829E7909B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2631272-6259-45C8-BAA2-DD9D181E8B83}" type="pres">
      <dgm:prSet presAssocID="{B4C14111-8C06-4135-850D-5C45BF6728F8}" presName="compNode" presStyleCnt="0"/>
      <dgm:spPr/>
    </dgm:pt>
    <dgm:pt modelId="{897D994C-9E38-4040-92F7-F3F835C84266}" type="pres">
      <dgm:prSet presAssocID="{B4C14111-8C06-4135-850D-5C45BF6728F8}" presName="bkgdShape" presStyleLbl="node1" presStyleIdx="3" presStyleCnt="5"/>
      <dgm:spPr/>
      <dgm:t>
        <a:bodyPr/>
        <a:lstStyle/>
        <a:p>
          <a:endParaRPr lang="hr-HR"/>
        </a:p>
      </dgm:t>
    </dgm:pt>
    <dgm:pt modelId="{6447CA0A-0EFD-4105-9C01-69E22588B064}" type="pres">
      <dgm:prSet presAssocID="{B4C14111-8C06-4135-850D-5C45BF6728F8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DD7C8ED-062B-40BC-9838-C7D7317859BA}" type="pres">
      <dgm:prSet presAssocID="{B4C14111-8C06-4135-850D-5C45BF6728F8}" presName="invisiNode" presStyleLbl="node1" presStyleIdx="3" presStyleCnt="5"/>
      <dgm:spPr/>
    </dgm:pt>
    <dgm:pt modelId="{A61BA1A3-FEFD-45B0-9384-929FF00D1731}" type="pres">
      <dgm:prSet presAssocID="{B4C14111-8C06-4135-850D-5C45BF6728F8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387D4169-BE52-413A-BBD1-BB5D282458DC}" type="pres">
      <dgm:prSet presAssocID="{9FE4BC4B-018B-485A-8D5B-2F7E3800073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D9E844E-D281-49BD-95FA-E981ABDB0422}" type="pres">
      <dgm:prSet presAssocID="{A761C14D-F3B0-4105-BEF8-82D7FB2D5BB2}" presName="compNode" presStyleCnt="0"/>
      <dgm:spPr/>
    </dgm:pt>
    <dgm:pt modelId="{D1DB6694-EF9A-4DA2-82A0-DC394C85A854}" type="pres">
      <dgm:prSet presAssocID="{A761C14D-F3B0-4105-BEF8-82D7FB2D5BB2}" presName="bkgdShape" presStyleLbl="node1" presStyleIdx="4" presStyleCnt="5"/>
      <dgm:spPr/>
      <dgm:t>
        <a:bodyPr/>
        <a:lstStyle/>
        <a:p>
          <a:endParaRPr lang="hr-HR"/>
        </a:p>
      </dgm:t>
    </dgm:pt>
    <dgm:pt modelId="{8AA0BADC-79FB-45E9-8BFC-089FF97CB428}" type="pres">
      <dgm:prSet presAssocID="{A761C14D-F3B0-4105-BEF8-82D7FB2D5BB2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C15565F-7644-4426-8F67-10BA267C37D4}" type="pres">
      <dgm:prSet presAssocID="{A761C14D-F3B0-4105-BEF8-82D7FB2D5BB2}" presName="invisiNode" presStyleLbl="node1" presStyleIdx="4" presStyleCnt="5"/>
      <dgm:spPr/>
    </dgm:pt>
    <dgm:pt modelId="{7F1B3CAF-367C-441C-A90A-79BDA396DBB4}" type="pres">
      <dgm:prSet presAssocID="{A761C14D-F3B0-4105-BEF8-82D7FB2D5BB2}" presName="imagNode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EC55963C-2501-4C51-B8E2-93C72E9C36F2}" type="presOf" srcId="{A761C14D-F3B0-4105-BEF8-82D7FB2D5BB2}" destId="{D1DB6694-EF9A-4DA2-82A0-DC394C85A854}" srcOrd="0" destOrd="0" presId="urn:microsoft.com/office/officeart/2005/8/layout/hList7"/>
    <dgm:cxn modelId="{907374EE-CF7C-4950-AAEE-01A70EC21192}" srcId="{7C4E944D-74ED-4F7C-8849-2B91785B80D0}" destId="{A761C14D-F3B0-4105-BEF8-82D7FB2D5BB2}" srcOrd="4" destOrd="0" parTransId="{7F1E6156-BAF7-48F5-8426-8EC030F8220B}" sibTransId="{232ED146-B83E-4561-BD91-DA837FEBD280}"/>
    <dgm:cxn modelId="{E8BA1EB7-692C-494D-96D1-694F1C8BA060}" type="presOf" srcId="{689E8857-CF3F-4CEB-94A9-E6829E7909B2}" destId="{BB37E357-4568-4F7A-BE75-CB7520C08E5F}" srcOrd="0" destOrd="0" presId="urn:microsoft.com/office/officeart/2005/8/layout/hList7"/>
    <dgm:cxn modelId="{8EB9312D-F212-4419-8D77-A6E61727111C}" srcId="{7C4E944D-74ED-4F7C-8849-2B91785B80D0}" destId="{FF1C4933-38D0-4059-863F-5FBA65E88A64}" srcOrd="2" destOrd="0" parTransId="{D221C801-161B-4A60-AE6E-D5700C2E1655}" sibTransId="{689E8857-CF3F-4CEB-94A9-E6829E7909B2}"/>
    <dgm:cxn modelId="{FE59A30E-8673-43A3-B3A0-4F83B02D52D7}" type="presOf" srcId="{FC1273FA-67A5-417E-B03C-FF2EE0F9C150}" destId="{54FD521E-6413-407B-A243-5D8B0E5BA502}" srcOrd="0" destOrd="0" presId="urn:microsoft.com/office/officeart/2005/8/layout/hList7"/>
    <dgm:cxn modelId="{E326482B-B40B-433B-9229-2E95BEFCE7D7}" type="presOf" srcId="{FC1273FA-67A5-417E-B03C-FF2EE0F9C150}" destId="{D0102EB4-010A-43E5-849F-135C30EE3DD9}" srcOrd="1" destOrd="0" presId="urn:microsoft.com/office/officeart/2005/8/layout/hList7"/>
    <dgm:cxn modelId="{042617F5-01F2-44D9-BEF2-B53ED088AB9C}" type="presOf" srcId="{1E91044C-320D-4830-B317-FDD18E6CBB82}" destId="{84A801D0-E68B-4E3B-B22F-94412D776A79}" srcOrd="0" destOrd="0" presId="urn:microsoft.com/office/officeart/2005/8/layout/hList7"/>
    <dgm:cxn modelId="{39F97C07-6F0A-4057-BF16-72BEEC0C3640}" srcId="{7C4E944D-74ED-4F7C-8849-2B91785B80D0}" destId="{1E91044C-320D-4830-B317-FDD18E6CBB82}" srcOrd="0" destOrd="0" parTransId="{A702BCA5-B445-4491-99F3-641B2058F08B}" sibTransId="{08325911-5E00-4190-80E4-B65B1A6890EF}"/>
    <dgm:cxn modelId="{F28FDB45-95F3-4E9C-861A-958A96BE1457}" type="presOf" srcId="{08325911-5E00-4190-80E4-B65B1A6890EF}" destId="{3D214F3A-D33D-4840-8873-57A53C809A80}" srcOrd="0" destOrd="0" presId="urn:microsoft.com/office/officeart/2005/8/layout/hList7"/>
    <dgm:cxn modelId="{B29D5393-90FC-4C91-A37A-6DE98EDD6D9A}" srcId="{7C4E944D-74ED-4F7C-8849-2B91785B80D0}" destId="{FC1273FA-67A5-417E-B03C-FF2EE0F9C150}" srcOrd="1" destOrd="0" parTransId="{A328C097-A6E6-49D7-A299-6EC09F62124C}" sibTransId="{1EE52D9A-0657-4A9D-86BC-B4F5E6A309F3}"/>
    <dgm:cxn modelId="{AEF9CF19-4D8D-437A-8AC5-790408C19DBD}" type="presOf" srcId="{1EE52D9A-0657-4A9D-86BC-B4F5E6A309F3}" destId="{F9B0CF80-F54B-4091-A54A-C50E157A05BF}" srcOrd="0" destOrd="0" presId="urn:microsoft.com/office/officeart/2005/8/layout/hList7"/>
    <dgm:cxn modelId="{47940E31-0E14-4FAE-AD93-C1AF141C3122}" type="presOf" srcId="{B4C14111-8C06-4135-850D-5C45BF6728F8}" destId="{897D994C-9E38-4040-92F7-F3F835C84266}" srcOrd="0" destOrd="0" presId="urn:microsoft.com/office/officeart/2005/8/layout/hList7"/>
    <dgm:cxn modelId="{DE292A4C-4043-47EE-B1AE-E6B4B2DE5BFB}" type="presOf" srcId="{1E91044C-320D-4830-B317-FDD18E6CBB82}" destId="{75C692D2-6547-41F1-B385-7C5BC53B6B0B}" srcOrd="1" destOrd="0" presId="urn:microsoft.com/office/officeart/2005/8/layout/hList7"/>
    <dgm:cxn modelId="{06577C48-EA2D-4F57-8F59-DFBAE1BFDD1E}" type="presOf" srcId="{A761C14D-F3B0-4105-BEF8-82D7FB2D5BB2}" destId="{8AA0BADC-79FB-45E9-8BFC-089FF97CB428}" srcOrd="1" destOrd="0" presId="urn:microsoft.com/office/officeart/2005/8/layout/hList7"/>
    <dgm:cxn modelId="{12DE8007-57C4-46F6-90CB-F944D29981DA}" type="presOf" srcId="{FF1C4933-38D0-4059-863F-5FBA65E88A64}" destId="{9823A490-3723-4176-8B61-6A5301CB664F}" srcOrd="1" destOrd="0" presId="urn:microsoft.com/office/officeart/2005/8/layout/hList7"/>
    <dgm:cxn modelId="{93F1E270-7044-40B1-961A-A678951B61CB}" type="presOf" srcId="{9FE4BC4B-018B-485A-8D5B-2F7E38000734}" destId="{387D4169-BE52-413A-BBD1-BB5D282458DC}" srcOrd="0" destOrd="0" presId="urn:microsoft.com/office/officeart/2005/8/layout/hList7"/>
    <dgm:cxn modelId="{B7230CB2-BF50-44B0-98C6-5D635C18B701}" type="presOf" srcId="{7C4E944D-74ED-4F7C-8849-2B91785B80D0}" destId="{0FBA2853-CF3B-4407-BD4E-E4759F551AD6}" srcOrd="0" destOrd="0" presId="urn:microsoft.com/office/officeart/2005/8/layout/hList7"/>
    <dgm:cxn modelId="{48DA0A30-95A7-4BE8-A122-141030B8BF87}" type="presOf" srcId="{B4C14111-8C06-4135-850D-5C45BF6728F8}" destId="{6447CA0A-0EFD-4105-9C01-69E22588B064}" srcOrd="1" destOrd="0" presId="urn:microsoft.com/office/officeart/2005/8/layout/hList7"/>
    <dgm:cxn modelId="{FE1375C1-7951-4328-8F61-D9CC02394D9D}" srcId="{7C4E944D-74ED-4F7C-8849-2B91785B80D0}" destId="{B4C14111-8C06-4135-850D-5C45BF6728F8}" srcOrd="3" destOrd="0" parTransId="{CE68D98D-CCE1-4C52-AE97-D34C13EB1D4F}" sibTransId="{9FE4BC4B-018B-485A-8D5B-2F7E38000734}"/>
    <dgm:cxn modelId="{97FBCA2F-383D-4356-9D74-14ACB71BCCBA}" type="presOf" srcId="{FF1C4933-38D0-4059-863F-5FBA65E88A64}" destId="{C7B81C77-7210-4A55-90E0-8AE57E3B77C3}" srcOrd="0" destOrd="0" presId="urn:microsoft.com/office/officeart/2005/8/layout/hList7"/>
    <dgm:cxn modelId="{A37BB81F-6E91-4EB8-8382-82E7217A51E7}" type="presParOf" srcId="{0FBA2853-CF3B-4407-BD4E-E4759F551AD6}" destId="{A8C3ED2D-48D1-4D69-88B9-39A02ABC01D3}" srcOrd="0" destOrd="0" presId="urn:microsoft.com/office/officeart/2005/8/layout/hList7"/>
    <dgm:cxn modelId="{8AE3AB3D-A4CC-4C4B-A42D-1AEAC8F17835}" type="presParOf" srcId="{0FBA2853-CF3B-4407-BD4E-E4759F551AD6}" destId="{AF64E016-A242-410D-A521-1B951E92BD5F}" srcOrd="1" destOrd="0" presId="urn:microsoft.com/office/officeart/2005/8/layout/hList7"/>
    <dgm:cxn modelId="{89355543-F0AE-417F-B289-DE752718AF62}" type="presParOf" srcId="{AF64E016-A242-410D-A521-1B951E92BD5F}" destId="{7CE5C0CD-BFA5-4F25-8BDA-3C6E9F54544F}" srcOrd="0" destOrd="0" presId="urn:microsoft.com/office/officeart/2005/8/layout/hList7"/>
    <dgm:cxn modelId="{ABA82EC5-AA01-4A3F-B805-5F188A3BF6EC}" type="presParOf" srcId="{7CE5C0CD-BFA5-4F25-8BDA-3C6E9F54544F}" destId="{84A801D0-E68B-4E3B-B22F-94412D776A79}" srcOrd="0" destOrd="0" presId="urn:microsoft.com/office/officeart/2005/8/layout/hList7"/>
    <dgm:cxn modelId="{5FB65387-F89C-4265-874C-BB1DC5E02875}" type="presParOf" srcId="{7CE5C0CD-BFA5-4F25-8BDA-3C6E9F54544F}" destId="{75C692D2-6547-41F1-B385-7C5BC53B6B0B}" srcOrd="1" destOrd="0" presId="urn:microsoft.com/office/officeart/2005/8/layout/hList7"/>
    <dgm:cxn modelId="{E6F60033-1AF4-4003-881E-D94A162819F2}" type="presParOf" srcId="{7CE5C0CD-BFA5-4F25-8BDA-3C6E9F54544F}" destId="{A3C51690-DA95-4B36-B2FA-C2FB2A1FD2C4}" srcOrd="2" destOrd="0" presId="urn:microsoft.com/office/officeart/2005/8/layout/hList7"/>
    <dgm:cxn modelId="{2103E43E-792F-425A-8206-56BE8C7193C2}" type="presParOf" srcId="{7CE5C0CD-BFA5-4F25-8BDA-3C6E9F54544F}" destId="{A80B4AC8-EDAB-40F3-BFF8-E4A0C7D4520C}" srcOrd="3" destOrd="0" presId="urn:microsoft.com/office/officeart/2005/8/layout/hList7"/>
    <dgm:cxn modelId="{ECD1CE87-806F-4FD0-9BEE-823838B35C5F}" type="presParOf" srcId="{AF64E016-A242-410D-A521-1B951E92BD5F}" destId="{3D214F3A-D33D-4840-8873-57A53C809A80}" srcOrd="1" destOrd="0" presId="urn:microsoft.com/office/officeart/2005/8/layout/hList7"/>
    <dgm:cxn modelId="{4C774093-20B3-4CF0-8482-32C74489210E}" type="presParOf" srcId="{AF64E016-A242-410D-A521-1B951E92BD5F}" destId="{97C289C2-DB1B-4E76-B5E5-2B62B97631AF}" srcOrd="2" destOrd="0" presId="urn:microsoft.com/office/officeart/2005/8/layout/hList7"/>
    <dgm:cxn modelId="{0C50C8D5-E794-4545-A708-47C98B76DE24}" type="presParOf" srcId="{97C289C2-DB1B-4E76-B5E5-2B62B97631AF}" destId="{54FD521E-6413-407B-A243-5D8B0E5BA502}" srcOrd="0" destOrd="0" presId="urn:microsoft.com/office/officeart/2005/8/layout/hList7"/>
    <dgm:cxn modelId="{45E39EB9-29E0-4364-9E70-E89F474BD238}" type="presParOf" srcId="{97C289C2-DB1B-4E76-B5E5-2B62B97631AF}" destId="{D0102EB4-010A-43E5-849F-135C30EE3DD9}" srcOrd="1" destOrd="0" presId="urn:microsoft.com/office/officeart/2005/8/layout/hList7"/>
    <dgm:cxn modelId="{6FA7D028-9B6F-4E86-81B4-140CE23AE402}" type="presParOf" srcId="{97C289C2-DB1B-4E76-B5E5-2B62B97631AF}" destId="{18561E68-AD34-4381-8005-29F2592AAC95}" srcOrd="2" destOrd="0" presId="urn:microsoft.com/office/officeart/2005/8/layout/hList7"/>
    <dgm:cxn modelId="{7E3ED7DA-2980-4C84-8E43-24C441B5F508}" type="presParOf" srcId="{97C289C2-DB1B-4E76-B5E5-2B62B97631AF}" destId="{E3B0D53A-84DF-4EB8-B448-CA308C74BA37}" srcOrd="3" destOrd="0" presId="urn:microsoft.com/office/officeart/2005/8/layout/hList7"/>
    <dgm:cxn modelId="{F27BE1D7-561B-4442-84C1-4DA67E2483A3}" type="presParOf" srcId="{AF64E016-A242-410D-A521-1B951E92BD5F}" destId="{F9B0CF80-F54B-4091-A54A-C50E157A05BF}" srcOrd="3" destOrd="0" presId="urn:microsoft.com/office/officeart/2005/8/layout/hList7"/>
    <dgm:cxn modelId="{6B4B9527-ACBF-44D0-95B6-C3C0B25D7CAB}" type="presParOf" srcId="{AF64E016-A242-410D-A521-1B951E92BD5F}" destId="{EFCBB3B8-FB7C-4B50-ABCD-B8978074438A}" srcOrd="4" destOrd="0" presId="urn:microsoft.com/office/officeart/2005/8/layout/hList7"/>
    <dgm:cxn modelId="{FBE584C3-CDB9-407A-906F-1880D65ED2BF}" type="presParOf" srcId="{EFCBB3B8-FB7C-4B50-ABCD-B8978074438A}" destId="{C7B81C77-7210-4A55-90E0-8AE57E3B77C3}" srcOrd="0" destOrd="0" presId="urn:microsoft.com/office/officeart/2005/8/layout/hList7"/>
    <dgm:cxn modelId="{EFCAF805-8DD5-4761-B97F-CFA28CD38BDE}" type="presParOf" srcId="{EFCBB3B8-FB7C-4B50-ABCD-B8978074438A}" destId="{9823A490-3723-4176-8B61-6A5301CB664F}" srcOrd="1" destOrd="0" presId="urn:microsoft.com/office/officeart/2005/8/layout/hList7"/>
    <dgm:cxn modelId="{03887CDD-8B5E-4F67-BB15-07B587130EBD}" type="presParOf" srcId="{EFCBB3B8-FB7C-4B50-ABCD-B8978074438A}" destId="{4EFFCD0C-11E9-46FF-B7FC-2EB277186585}" srcOrd="2" destOrd="0" presId="urn:microsoft.com/office/officeart/2005/8/layout/hList7"/>
    <dgm:cxn modelId="{D18CE0AC-D49F-45BF-9CF2-97B611B49C89}" type="presParOf" srcId="{EFCBB3B8-FB7C-4B50-ABCD-B8978074438A}" destId="{03694577-7CA8-407C-94E4-15B5D3A1C135}" srcOrd="3" destOrd="0" presId="urn:microsoft.com/office/officeart/2005/8/layout/hList7"/>
    <dgm:cxn modelId="{14122719-4364-43BF-B33C-FAD1FD15AB87}" type="presParOf" srcId="{AF64E016-A242-410D-A521-1B951E92BD5F}" destId="{BB37E357-4568-4F7A-BE75-CB7520C08E5F}" srcOrd="5" destOrd="0" presId="urn:microsoft.com/office/officeart/2005/8/layout/hList7"/>
    <dgm:cxn modelId="{E17C6FFC-1DF3-40AD-A23D-398A65F83AD0}" type="presParOf" srcId="{AF64E016-A242-410D-A521-1B951E92BD5F}" destId="{52631272-6259-45C8-BAA2-DD9D181E8B83}" srcOrd="6" destOrd="0" presId="urn:microsoft.com/office/officeart/2005/8/layout/hList7"/>
    <dgm:cxn modelId="{F3BAB5E1-270A-4DF3-ADEB-690D7615C2A0}" type="presParOf" srcId="{52631272-6259-45C8-BAA2-DD9D181E8B83}" destId="{897D994C-9E38-4040-92F7-F3F835C84266}" srcOrd="0" destOrd="0" presId="urn:microsoft.com/office/officeart/2005/8/layout/hList7"/>
    <dgm:cxn modelId="{22BEC77C-6E47-43D4-9B66-AE6F54CCA481}" type="presParOf" srcId="{52631272-6259-45C8-BAA2-DD9D181E8B83}" destId="{6447CA0A-0EFD-4105-9C01-69E22588B064}" srcOrd="1" destOrd="0" presId="urn:microsoft.com/office/officeart/2005/8/layout/hList7"/>
    <dgm:cxn modelId="{C686D3AE-DAE4-4372-9940-83E5470A37E7}" type="presParOf" srcId="{52631272-6259-45C8-BAA2-DD9D181E8B83}" destId="{6DD7C8ED-062B-40BC-9838-C7D7317859BA}" srcOrd="2" destOrd="0" presId="urn:microsoft.com/office/officeart/2005/8/layout/hList7"/>
    <dgm:cxn modelId="{9DA70059-5171-46A1-913C-0BB0D9395FDD}" type="presParOf" srcId="{52631272-6259-45C8-BAA2-DD9D181E8B83}" destId="{A61BA1A3-FEFD-45B0-9384-929FF00D1731}" srcOrd="3" destOrd="0" presId="urn:microsoft.com/office/officeart/2005/8/layout/hList7"/>
    <dgm:cxn modelId="{BCF17348-AE05-4D9F-B29D-12769E90F3A4}" type="presParOf" srcId="{AF64E016-A242-410D-A521-1B951E92BD5F}" destId="{387D4169-BE52-413A-BBD1-BB5D282458DC}" srcOrd="7" destOrd="0" presId="urn:microsoft.com/office/officeart/2005/8/layout/hList7"/>
    <dgm:cxn modelId="{76B99EB6-2292-4C9E-B373-AFD4E626BFB2}" type="presParOf" srcId="{AF64E016-A242-410D-A521-1B951E92BD5F}" destId="{BD9E844E-D281-49BD-95FA-E981ABDB0422}" srcOrd="8" destOrd="0" presId="urn:microsoft.com/office/officeart/2005/8/layout/hList7"/>
    <dgm:cxn modelId="{898D6951-5224-4329-829B-53CAD05D279D}" type="presParOf" srcId="{BD9E844E-D281-49BD-95FA-E981ABDB0422}" destId="{D1DB6694-EF9A-4DA2-82A0-DC394C85A854}" srcOrd="0" destOrd="0" presId="urn:microsoft.com/office/officeart/2005/8/layout/hList7"/>
    <dgm:cxn modelId="{1DCAF9E0-0609-4F64-80CE-56285064364A}" type="presParOf" srcId="{BD9E844E-D281-49BD-95FA-E981ABDB0422}" destId="{8AA0BADC-79FB-45E9-8BFC-089FF97CB428}" srcOrd="1" destOrd="0" presId="urn:microsoft.com/office/officeart/2005/8/layout/hList7"/>
    <dgm:cxn modelId="{8C345E97-7B89-416F-AE77-38D333801C30}" type="presParOf" srcId="{BD9E844E-D281-49BD-95FA-E981ABDB0422}" destId="{1C15565F-7644-4426-8F67-10BA267C37D4}" srcOrd="2" destOrd="0" presId="urn:microsoft.com/office/officeart/2005/8/layout/hList7"/>
    <dgm:cxn modelId="{8F6614BB-D29D-49E7-AB22-280096C5913C}" type="presParOf" srcId="{BD9E844E-D281-49BD-95FA-E981ABDB0422}" destId="{7F1B3CAF-367C-441C-A90A-79BDA396DBB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A24E90-FCB4-48C2-AEB5-6CD3E81FF4AA}" type="doc">
      <dgm:prSet loTypeId="urn:microsoft.com/office/officeart/2008/layout/RadialCluster" loCatId="cycle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hr-HR"/>
        </a:p>
      </dgm:t>
    </dgm:pt>
    <dgm:pt modelId="{961E8573-F864-4541-A12D-DA28B5B7E067}">
      <dgm:prSet phldrT="[Tekst]"/>
      <dgm:spPr/>
      <dgm:t>
        <a:bodyPr/>
        <a:lstStyle/>
        <a:p>
          <a:r>
            <a:rPr lang="hr-HR" dirty="0" smtClean="0"/>
            <a:t>Visoko obrazovna institucija</a:t>
          </a:r>
          <a:endParaRPr lang="hr-HR" dirty="0"/>
        </a:p>
      </dgm:t>
    </dgm:pt>
    <dgm:pt modelId="{4D54389E-854B-451E-8AB0-4C36662F953A}" type="parTrans" cxnId="{D8502DA3-CA27-4725-B5BE-D679AAB01D6A}">
      <dgm:prSet/>
      <dgm:spPr/>
      <dgm:t>
        <a:bodyPr/>
        <a:lstStyle/>
        <a:p>
          <a:endParaRPr lang="hr-HR"/>
        </a:p>
      </dgm:t>
    </dgm:pt>
    <dgm:pt modelId="{2D26F176-AF3A-45B2-81C2-BC6CEB75A028}" type="sibTrans" cxnId="{D8502DA3-CA27-4725-B5BE-D679AAB01D6A}">
      <dgm:prSet/>
      <dgm:spPr/>
      <dgm:t>
        <a:bodyPr/>
        <a:lstStyle/>
        <a:p>
          <a:endParaRPr lang="hr-HR"/>
        </a:p>
      </dgm:t>
    </dgm:pt>
    <dgm:pt modelId="{8EEDA42A-6FDD-44D4-8053-3072571786F8}">
      <dgm:prSet phldrT="[Tekst]"/>
      <dgm:spPr>
        <a:ln>
          <a:noFill/>
        </a:ln>
      </dgm:spPr>
      <dgm:t>
        <a:bodyPr/>
        <a:lstStyle/>
        <a:p>
          <a:r>
            <a:rPr lang="hr-HR" dirty="0" smtClean="0"/>
            <a:t>Studenti i budući studenti</a:t>
          </a:r>
          <a:endParaRPr lang="hr-HR" dirty="0"/>
        </a:p>
      </dgm:t>
    </dgm:pt>
    <dgm:pt modelId="{689EAEAC-1886-4A08-8F05-901A343D2FC6}" type="parTrans" cxnId="{8708D1AD-342C-4245-8079-BB29FFCDD50C}">
      <dgm:prSet/>
      <dgm:spPr/>
      <dgm:t>
        <a:bodyPr/>
        <a:lstStyle/>
        <a:p>
          <a:endParaRPr lang="hr-HR"/>
        </a:p>
      </dgm:t>
    </dgm:pt>
    <dgm:pt modelId="{843C8BD9-88B8-4025-9C65-6C224B2629CE}" type="sibTrans" cxnId="{8708D1AD-342C-4245-8079-BB29FFCDD50C}">
      <dgm:prSet/>
      <dgm:spPr/>
      <dgm:t>
        <a:bodyPr/>
        <a:lstStyle/>
        <a:p>
          <a:endParaRPr lang="hr-HR"/>
        </a:p>
      </dgm:t>
    </dgm:pt>
    <dgm:pt modelId="{1EC64CEB-3ADF-46DA-8F2D-E3F40B2A5770}">
      <dgm:prSet phldrT="[Tekst]"/>
      <dgm:spPr>
        <a:ln>
          <a:noFill/>
        </a:ln>
      </dgm:spPr>
      <dgm:t>
        <a:bodyPr/>
        <a:lstStyle/>
        <a:p>
          <a:r>
            <a:rPr lang="hr-HR" dirty="0" smtClean="0"/>
            <a:t>Završeni studenti</a:t>
          </a:r>
          <a:endParaRPr lang="hr-HR" dirty="0"/>
        </a:p>
      </dgm:t>
    </dgm:pt>
    <dgm:pt modelId="{3ADB48C5-6CFE-48F9-9D4B-AA85396BA8C9}" type="parTrans" cxnId="{C57859BF-3FDB-4186-AF05-73EB19258D42}">
      <dgm:prSet/>
      <dgm:spPr/>
      <dgm:t>
        <a:bodyPr/>
        <a:lstStyle/>
        <a:p>
          <a:endParaRPr lang="hr-HR"/>
        </a:p>
      </dgm:t>
    </dgm:pt>
    <dgm:pt modelId="{34D4518F-1C65-44DC-BCD6-CCBD0766793E}" type="sibTrans" cxnId="{C57859BF-3FDB-4186-AF05-73EB19258D42}">
      <dgm:prSet/>
      <dgm:spPr/>
      <dgm:t>
        <a:bodyPr/>
        <a:lstStyle/>
        <a:p>
          <a:endParaRPr lang="hr-HR"/>
        </a:p>
      </dgm:t>
    </dgm:pt>
    <dgm:pt modelId="{EE34DBDB-C65B-4807-8F74-B9A682D201B0}">
      <dgm:prSet phldrT="[Tekst]"/>
      <dgm:spPr/>
      <dgm:t>
        <a:bodyPr/>
        <a:lstStyle/>
        <a:p>
          <a:r>
            <a:rPr lang="hr-HR" dirty="0" smtClean="0"/>
            <a:t>Roditelji i sponzori studenata</a:t>
          </a:r>
          <a:endParaRPr lang="hr-HR" dirty="0"/>
        </a:p>
      </dgm:t>
    </dgm:pt>
    <dgm:pt modelId="{49CB8424-CD2F-464A-A78C-679E3BD4D3AE}" type="parTrans" cxnId="{DF5DA102-311E-4464-8F12-F8DAD76038C9}">
      <dgm:prSet/>
      <dgm:spPr/>
      <dgm:t>
        <a:bodyPr/>
        <a:lstStyle/>
        <a:p>
          <a:endParaRPr lang="hr-HR"/>
        </a:p>
      </dgm:t>
    </dgm:pt>
    <dgm:pt modelId="{A84704B1-FBC2-4E3A-A7DC-B1C413D64276}" type="sibTrans" cxnId="{DF5DA102-311E-4464-8F12-F8DAD76038C9}">
      <dgm:prSet/>
      <dgm:spPr/>
      <dgm:t>
        <a:bodyPr/>
        <a:lstStyle/>
        <a:p>
          <a:endParaRPr lang="hr-HR"/>
        </a:p>
      </dgm:t>
    </dgm:pt>
    <dgm:pt modelId="{60497907-AF4C-40A5-8034-C77F6D6DD5B7}">
      <dgm:prSet phldrT="[Tekst]"/>
      <dgm:spPr/>
      <dgm:t>
        <a:bodyPr/>
        <a:lstStyle/>
        <a:p>
          <a:r>
            <a:rPr lang="hr-HR" dirty="0" smtClean="0"/>
            <a:t>Nastavno i ne-nastavno osoblje</a:t>
          </a:r>
          <a:endParaRPr lang="hr-HR" dirty="0"/>
        </a:p>
      </dgm:t>
    </dgm:pt>
    <dgm:pt modelId="{CD40D29E-13D5-4219-B297-EC843793E2B7}" type="parTrans" cxnId="{24A31965-DE5D-47B2-80B5-6766F3E9853D}">
      <dgm:prSet/>
      <dgm:spPr/>
      <dgm:t>
        <a:bodyPr/>
        <a:lstStyle/>
        <a:p>
          <a:endParaRPr lang="hr-HR"/>
        </a:p>
      </dgm:t>
    </dgm:pt>
    <dgm:pt modelId="{50D868D2-4061-45AB-AE9E-1E430B3B74EA}" type="sibTrans" cxnId="{24A31965-DE5D-47B2-80B5-6766F3E9853D}">
      <dgm:prSet/>
      <dgm:spPr/>
      <dgm:t>
        <a:bodyPr/>
        <a:lstStyle/>
        <a:p>
          <a:endParaRPr lang="hr-HR"/>
        </a:p>
      </dgm:t>
    </dgm:pt>
    <dgm:pt modelId="{5182E75F-162A-4250-A1D7-C69012A89E6A}">
      <dgm:prSet phldrT="[Tekst]"/>
      <dgm:spPr>
        <a:ln>
          <a:noFill/>
        </a:ln>
      </dgm:spPr>
      <dgm:t>
        <a:bodyPr/>
        <a:lstStyle/>
        <a:p>
          <a:r>
            <a:rPr lang="hr-HR" dirty="0" smtClean="0"/>
            <a:t>Poslodavci i tržište rada</a:t>
          </a:r>
          <a:endParaRPr lang="hr-HR" dirty="0"/>
        </a:p>
      </dgm:t>
    </dgm:pt>
    <dgm:pt modelId="{C8A8D2C9-B449-4223-B152-2FC310187127}" type="parTrans" cxnId="{4DA1BA5A-6F3C-47C3-9D4B-BBC7744E99C4}">
      <dgm:prSet/>
      <dgm:spPr/>
      <dgm:t>
        <a:bodyPr/>
        <a:lstStyle/>
        <a:p>
          <a:endParaRPr lang="hr-HR"/>
        </a:p>
      </dgm:t>
    </dgm:pt>
    <dgm:pt modelId="{B701BCC0-4179-4B05-A490-759B0385B8DB}" type="sibTrans" cxnId="{4DA1BA5A-6F3C-47C3-9D4B-BBC7744E99C4}">
      <dgm:prSet/>
      <dgm:spPr/>
      <dgm:t>
        <a:bodyPr/>
        <a:lstStyle/>
        <a:p>
          <a:endParaRPr lang="hr-HR"/>
        </a:p>
      </dgm:t>
    </dgm:pt>
    <dgm:pt modelId="{D94072A7-4CDC-450A-A382-00896663C5E2}">
      <dgm:prSet phldrT="[Tekst]"/>
      <dgm:spPr/>
      <dgm:t>
        <a:bodyPr/>
        <a:lstStyle/>
        <a:p>
          <a:r>
            <a:rPr lang="hr-HR" dirty="0" smtClean="0"/>
            <a:t>Država i nadležne institucije</a:t>
          </a:r>
          <a:endParaRPr lang="hr-HR" dirty="0"/>
        </a:p>
      </dgm:t>
    </dgm:pt>
    <dgm:pt modelId="{C51A106E-1474-4973-B0A6-5AE455540E9F}" type="parTrans" cxnId="{E590384A-F366-4888-9DBD-45973FB3633F}">
      <dgm:prSet/>
      <dgm:spPr/>
      <dgm:t>
        <a:bodyPr/>
        <a:lstStyle/>
        <a:p>
          <a:endParaRPr lang="hr-HR"/>
        </a:p>
      </dgm:t>
    </dgm:pt>
    <dgm:pt modelId="{F4E26A2E-F4EF-4C75-8487-F12B15630959}" type="sibTrans" cxnId="{E590384A-F366-4888-9DBD-45973FB3633F}">
      <dgm:prSet/>
      <dgm:spPr/>
      <dgm:t>
        <a:bodyPr/>
        <a:lstStyle/>
        <a:p>
          <a:endParaRPr lang="hr-HR"/>
        </a:p>
      </dgm:t>
    </dgm:pt>
    <dgm:pt modelId="{48BC7F94-88F9-47EA-A380-D11EB6F8D848}">
      <dgm:prSet phldrT="[Tekst]"/>
      <dgm:spPr/>
      <dgm:t>
        <a:bodyPr/>
        <a:lstStyle/>
        <a:p>
          <a:r>
            <a:rPr lang="hr-HR" dirty="0" smtClean="0"/>
            <a:t>Profesionalna udruženja</a:t>
          </a:r>
          <a:endParaRPr lang="hr-HR" dirty="0"/>
        </a:p>
      </dgm:t>
    </dgm:pt>
    <dgm:pt modelId="{C5CC1F22-605C-4DF6-9763-B4C629A214AC}" type="parTrans" cxnId="{C75D5F5C-8893-48FE-95BE-10F187B95AC9}">
      <dgm:prSet/>
      <dgm:spPr/>
      <dgm:t>
        <a:bodyPr/>
        <a:lstStyle/>
        <a:p>
          <a:endParaRPr lang="hr-HR"/>
        </a:p>
      </dgm:t>
    </dgm:pt>
    <dgm:pt modelId="{FD8CF934-871A-4759-A6D7-70544D05AB2A}" type="sibTrans" cxnId="{C75D5F5C-8893-48FE-95BE-10F187B95AC9}">
      <dgm:prSet/>
      <dgm:spPr/>
      <dgm:t>
        <a:bodyPr/>
        <a:lstStyle/>
        <a:p>
          <a:endParaRPr lang="hr-HR"/>
        </a:p>
      </dgm:t>
    </dgm:pt>
    <dgm:pt modelId="{6653A239-EFFF-40F9-9BC5-CBCF4A29E582}" type="pres">
      <dgm:prSet presAssocID="{FAA24E90-FCB4-48C2-AEB5-6CD3E81FF4A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0A521C1-C21F-4F66-A7D3-C3B687067CAC}" type="pres">
      <dgm:prSet presAssocID="{961E8573-F864-4541-A12D-DA28B5B7E067}" presName="singleCycle" presStyleCnt="0"/>
      <dgm:spPr/>
    </dgm:pt>
    <dgm:pt modelId="{58C2881B-A56A-49EF-A898-3E3F9E8FFADE}" type="pres">
      <dgm:prSet presAssocID="{961E8573-F864-4541-A12D-DA28B5B7E067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hr-HR"/>
        </a:p>
      </dgm:t>
    </dgm:pt>
    <dgm:pt modelId="{F561E809-A886-4C36-89FD-326BF21D7483}" type="pres">
      <dgm:prSet presAssocID="{689EAEAC-1886-4A08-8F05-901A343D2FC6}" presName="Name56" presStyleLbl="parChTrans1D2" presStyleIdx="0" presStyleCnt="7"/>
      <dgm:spPr/>
      <dgm:t>
        <a:bodyPr/>
        <a:lstStyle/>
        <a:p>
          <a:endParaRPr lang="en-US"/>
        </a:p>
      </dgm:t>
    </dgm:pt>
    <dgm:pt modelId="{39366BBA-E797-4A7D-8D81-58F817F2A588}" type="pres">
      <dgm:prSet presAssocID="{8EEDA42A-6FDD-44D4-8053-3072571786F8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6AD4C-B137-48C4-8D92-EBCC21FF8C01}" type="pres">
      <dgm:prSet presAssocID="{3ADB48C5-6CFE-48F9-9D4B-AA85396BA8C9}" presName="Name56" presStyleLbl="parChTrans1D2" presStyleIdx="1" presStyleCnt="7"/>
      <dgm:spPr/>
      <dgm:t>
        <a:bodyPr/>
        <a:lstStyle/>
        <a:p>
          <a:endParaRPr lang="en-US"/>
        </a:p>
      </dgm:t>
    </dgm:pt>
    <dgm:pt modelId="{686526F9-844E-48E8-859B-CDB7EDFC92BB}" type="pres">
      <dgm:prSet presAssocID="{1EC64CEB-3ADF-46DA-8F2D-E3F40B2A5770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D5F0C-A8C1-499D-A0A7-16CF21672D1E}" type="pres">
      <dgm:prSet presAssocID="{CD40D29E-13D5-4219-B297-EC843793E2B7}" presName="Name56" presStyleLbl="parChTrans1D2" presStyleIdx="2" presStyleCnt="7"/>
      <dgm:spPr/>
      <dgm:t>
        <a:bodyPr/>
        <a:lstStyle/>
        <a:p>
          <a:endParaRPr lang="en-US"/>
        </a:p>
      </dgm:t>
    </dgm:pt>
    <dgm:pt modelId="{09D7DA4E-7104-4E4F-BE8F-39054C8B8B12}" type="pres">
      <dgm:prSet presAssocID="{60497907-AF4C-40A5-8034-C77F6D6DD5B7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9B97755-6F6A-4650-ABBD-693094048172}" type="pres">
      <dgm:prSet presAssocID="{C8A8D2C9-B449-4223-B152-2FC310187127}" presName="Name56" presStyleLbl="parChTrans1D2" presStyleIdx="3" presStyleCnt="7"/>
      <dgm:spPr/>
      <dgm:t>
        <a:bodyPr/>
        <a:lstStyle/>
        <a:p>
          <a:endParaRPr lang="en-US"/>
        </a:p>
      </dgm:t>
    </dgm:pt>
    <dgm:pt modelId="{54A2143A-4C63-4BE0-9B14-E179E4822BC5}" type="pres">
      <dgm:prSet presAssocID="{5182E75F-162A-4250-A1D7-C69012A89E6A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4323A2-7540-423C-995A-FDF4F9D170BB}" type="pres">
      <dgm:prSet presAssocID="{C51A106E-1474-4973-B0A6-5AE455540E9F}" presName="Name56" presStyleLbl="parChTrans1D2" presStyleIdx="4" presStyleCnt="7"/>
      <dgm:spPr/>
      <dgm:t>
        <a:bodyPr/>
        <a:lstStyle/>
        <a:p>
          <a:endParaRPr lang="en-US"/>
        </a:p>
      </dgm:t>
    </dgm:pt>
    <dgm:pt modelId="{5DD36BCF-966A-4154-91EC-367CFCEB611F}" type="pres">
      <dgm:prSet presAssocID="{D94072A7-4CDC-450A-A382-00896663C5E2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386BCC3-44FC-4BB2-8630-BE09D0924F6F}" type="pres">
      <dgm:prSet presAssocID="{C5CC1F22-605C-4DF6-9763-B4C629A214AC}" presName="Name56" presStyleLbl="parChTrans1D2" presStyleIdx="5" presStyleCnt="7"/>
      <dgm:spPr/>
      <dgm:t>
        <a:bodyPr/>
        <a:lstStyle/>
        <a:p>
          <a:endParaRPr lang="en-US"/>
        </a:p>
      </dgm:t>
    </dgm:pt>
    <dgm:pt modelId="{F2325AD6-88AD-4EA1-9EE8-8BE7170B59A6}" type="pres">
      <dgm:prSet presAssocID="{48BC7F94-88F9-47EA-A380-D11EB6F8D848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89B4B-0214-421B-91C2-FAE3B7609C62}" type="pres">
      <dgm:prSet presAssocID="{49CB8424-CD2F-464A-A78C-679E3BD4D3AE}" presName="Name56" presStyleLbl="parChTrans1D2" presStyleIdx="6" presStyleCnt="7"/>
      <dgm:spPr/>
      <dgm:t>
        <a:bodyPr/>
        <a:lstStyle/>
        <a:p>
          <a:endParaRPr lang="en-US"/>
        </a:p>
      </dgm:t>
    </dgm:pt>
    <dgm:pt modelId="{3896E37C-8682-4CF7-AC55-C38A1230C13E}" type="pres">
      <dgm:prSet presAssocID="{EE34DBDB-C65B-4807-8F74-B9A682D201B0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D45BB9-B7B2-4C1F-9C6F-11B13389451C}" type="presOf" srcId="{D94072A7-4CDC-450A-A382-00896663C5E2}" destId="{5DD36BCF-966A-4154-91EC-367CFCEB611F}" srcOrd="0" destOrd="0" presId="urn:microsoft.com/office/officeart/2008/layout/RadialCluster"/>
    <dgm:cxn modelId="{4DA1BA5A-6F3C-47C3-9D4B-BBC7744E99C4}" srcId="{961E8573-F864-4541-A12D-DA28B5B7E067}" destId="{5182E75F-162A-4250-A1D7-C69012A89E6A}" srcOrd="3" destOrd="0" parTransId="{C8A8D2C9-B449-4223-B152-2FC310187127}" sibTransId="{B701BCC0-4179-4B05-A490-759B0385B8DB}"/>
    <dgm:cxn modelId="{2ED9077A-6734-45B0-9A0B-4D2370F1AAF8}" type="presOf" srcId="{EE34DBDB-C65B-4807-8F74-B9A682D201B0}" destId="{3896E37C-8682-4CF7-AC55-C38A1230C13E}" srcOrd="0" destOrd="0" presId="urn:microsoft.com/office/officeart/2008/layout/RadialCluster"/>
    <dgm:cxn modelId="{BF5E6342-E6B7-4077-93AE-65EF215DDC10}" type="presOf" srcId="{3ADB48C5-6CFE-48F9-9D4B-AA85396BA8C9}" destId="{8B16AD4C-B137-48C4-8D92-EBCC21FF8C01}" srcOrd="0" destOrd="0" presId="urn:microsoft.com/office/officeart/2008/layout/RadialCluster"/>
    <dgm:cxn modelId="{1EA6E601-1552-456B-AC69-21BD30CB4516}" type="presOf" srcId="{1EC64CEB-3ADF-46DA-8F2D-E3F40B2A5770}" destId="{686526F9-844E-48E8-859B-CDB7EDFC92BB}" srcOrd="0" destOrd="0" presId="urn:microsoft.com/office/officeart/2008/layout/RadialCluster"/>
    <dgm:cxn modelId="{467212C0-3435-4D18-A961-93AFE3974F9E}" type="presOf" srcId="{FAA24E90-FCB4-48C2-AEB5-6CD3E81FF4AA}" destId="{6653A239-EFFF-40F9-9BC5-CBCF4A29E582}" srcOrd="0" destOrd="0" presId="urn:microsoft.com/office/officeart/2008/layout/RadialCluster"/>
    <dgm:cxn modelId="{10FDAA9B-F7EE-4C39-8CB4-F70C1056A380}" type="presOf" srcId="{49CB8424-CD2F-464A-A78C-679E3BD4D3AE}" destId="{D0389B4B-0214-421B-91C2-FAE3B7609C62}" srcOrd="0" destOrd="0" presId="urn:microsoft.com/office/officeart/2008/layout/RadialCluster"/>
    <dgm:cxn modelId="{2A542555-9D83-44B1-8097-667D8146E316}" type="presOf" srcId="{5182E75F-162A-4250-A1D7-C69012A89E6A}" destId="{54A2143A-4C63-4BE0-9B14-E179E4822BC5}" srcOrd="0" destOrd="0" presId="urn:microsoft.com/office/officeart/2008/layout/RadialCluster"/>
    <dgm:cxn modelId="{C75D5F5C-8893-48FE-95BE-10F187B95AC9}" srcId="{961E8573-F864-4541-A12D-DA28B5B7E067}" destId="{48BC7F94-88F9-47EA-A380-D11EB6F8D848}" srcOrd="5" destOrd="0" parTransId="{C5CC1F22-605C-4DF6-9763-B4C629A214AC}" sibTransId="{FD8CF934-871A-4759-A6D7-70544D05AB2A}"/>
    <dgm:cxn modelId="{7F3A482C-A7BA-4DC5-88A8-D1C8ECF3FD1E}" type="presOf" srcId="{8EEDA42A-6FDD-44D4-8053-3072571786F8}" destId="{39366BBA-E797-4A7D-8D81-58F817F2A588}" srcOrd="0" destOrd="0" presId="urn:microsoft.com/office/officeart/2008/layout/RadialCluster"/>
    <dgm:cxn modelId="{46F240D7-4A85-4B4A-BE7F-1356E6D50887}" type="presOf" srcId="{961E8573-F864-4541-A12D-DA28B5B7E067}" destId="{58C2881B-A56A-49EF-A898-3E3F9E8FFADE}" srcOrd="0" destOrd="0" presId="urn:microsoft.com/office/officeart/2008/layout/RadialCluster"/>
    <dgm:cxn modelId="{43BD03F1-8419-4DEF-A0DF-5AFA209DF0D8}" type="presOf" srcId="{C8A8D2C9-B449-4223-B152-2FC310187127}" destId="{49B97755-6F6A-4650-ABBD-693094048172}" srcOrd="0" destOrd="0" presId="urn:microsoft.com/office/officeart/2008/layout/RadialCluster"/>
    <dgm:cxn modelId="{215BD6E1-9E6C-455B-B9EF-82CB833FF898}" type="presOf" srcId="{CD40D29E-13D5-4219-B297-EC843793E2B7}" destId="{D57D5F0C-A8C1-499D-A0A7-16CF21672D1E}" srcOrd="0" destOrd="0" presId="urn:microsoft.com/office/officeart/2008/layout/RadialCluster"/>
    <dgm:cxn modelId="{F00883C6-B3E5-4C39-AA3F-B11CDF88331C}" type="presOf" srcId="{48BC7F94-88F9-47EA-A380-D11EB6F8D848}" destId="{F2325AD6-88AD-4EA1-9EE8-8BE7170B59A6}" srcOrd="0" destOrd="0" presId="urn:microsoft.com/office/officeart/2008/layout/RadialCluster"/>
    <dgm:cxn modelId="{C973739E-081D-4B43-8C5A-77894DB47F64}" type="presOf" srcId="{60497907-AF4C-40A5-8034-C77F6D6DD5B7}" destId="{09D7DA4E-7104-4E4F-BE8F-39054C8B8B12}" srcOrd="0" destOrd="0" presId="urn:microsoft.com/office/officeart/2008/layout/RadialCluster"/>
    <dgm:cxn modelId="{24A31965-DE5D-47B2-80B5-6766F3E9853D}" srcId="{961E8573-F864-4541-A12D-DA28B5B7E067}" destId="{60497907-AF4C-40A5-8034-C77F6D6DD5B7}" srcOrd="2" destOrd="0" parTransId="{CD40D29E-13D5-4219-B297-EC843793E2B7}" sibTransId="{50D868D2-4061-45AB-AE9E-1E430B3B74EA}"/>
    <dgm:cxn modelId="{DF5DA102-311E-4464-8F12-F8DAD76038C9}" srcId="{961E8573-F864-4541-A12D-DA28B5B7E067}" destId="{EE34DBDB-C65B-4807-8F74-B9A682D201B0}" srcOrd="6" destOrd="0" parTransId="{49CB8424-CD2F-464A-A78C-679E3BD4D3AE}" sibTransId="{A84704B1-FBC2-4E3A-A7DC-B1C413D64276}"/>
    <dgm:cxn modelId="{BC21AA1A-A83B-4365-8533-B9B25EF68B62}" type="presOf" srcId="{C5CC1F22-605C-4DF6-9763-B4C629A214AC}" destId="{0386BCC3-44FC-4BB2-8630-BE09D0924F6F}" srcOrd="0" destOrd="0" presId="urn:microsoft.com/office/officeart/2008/layout/RadialCluster"/>
    <dgm:cxn modelId="{CB2EBF32-0E72-491C-AEF5-C212FEF1E90D}" type="presOf" srcId="{C51A106E-1474-4973-B0A6-5AE455540E9F}" destId="{064323A2-7540-423C-995A-FDF4F9D170BB}" srcOrd="0" destOrd="0" presId="urn:microsoft.com/office/officeart/2008/layout/RadialCluster"/>
    <dgm:cxn modelId="{C57859BF-3FDB-4186-AF05-73EB19258D42}" srcId="{961E8573-F864-4541-A12D-DA28B5B7E067}" destId="{1EC64CEB-3ADF-46DA-8F2D-E3F40B2A5770}" srcOrd="1" destOrd="0" parTransId="{3ADB48C5-6CFE-48F9-9D4B-AA85396BA8C9}" sibTransId="{34D4518F-1C65-44DC-BCD6-CCBD0766793E}"/>
    <dgm:cxn modelId="{4AF56CFB-B12A-4E50-90AB-BA654B684C6F}" type="presOf" srcId="{689EAEAC-1886-4A08-8F05-901A343D2FC6}" destId="{F561E809-A886-4C36-89FD-326BF21D7483}" srcOrd="0" destOrd="0" presId="urn:microsoft.com/office/officeart/2008/layout/RadialCluster"/>
    <dgm:cxn modelId="{E590384A-F366-4888-9DBD-45973FB3633F}" srcId="{961E8573-F864-4541-A12D-DA28B5B7E067}" destId="{D94072A7-4CDC-450A-A382-00896663C5E2}" srcOrd="4" destOrd="0" parTransId="{C51A106E-1474-4973-B0A6-5AE455540E9F}" sibTransId="{F4E26A2E-F4EF-4C75-8487-F12B15630959}"/>
    <dgm:cxn modelId="{8708D1AD-342C-4245-8079-BB29FFCDD50C}" srcId="{961E8573-F864-4541-A12D-DA28B5B7E067}" destId="{8EEDA42A-6FDD-44D4-8053-3072571786F8}" srcOrd="0" destOrd="0" parTransId="{689EAEAC-1886-4A08-8F05-901A343D2FC6}" sibTransId="{843C8BD9-88B8-4025-9C65-6C224B2629CE}"/>
    <dgm:cxn modelId="{D8502DA3-CA27-4725-B5BE-D679AAB01D6A}" srcId="{FAA24E90-FCB4-48C2-AEB5-6CD3E81FF4AA}" destId="{961E8573-F864-4541-A12D-DA28B5B7E067}" srcOrd="0" destOrd="0" parTransId="{4D54389E-854B-451E-8AB0-4C36662F953A}" sibTransId="{2D26F176-AF3A-45B2-81C2-BC6CEB75A028}"/>
    <dgm:cxn modelId="{A7039B65-E7F0-4406-A52A-1BB0074A42E8}" type="presParOf" srcId="{6653A239-EFFF-40F9-9BC5-CBCF4A29E582}" destId="{50A521C1-C21F-4F66-A7D3-C3B687067CAC}" srcOrd="0" destOrd="0" presId="urn:microsoft.com/office/officeart/2008/layout/RadialCluster"/>
    <dgm:cxn modelId="{5E59E641-1359-46D3-80E7-12AADB457A3F}" type="presParOf" srcId="{50A521C1-C21F-4F66-A7D3-C3B687067CAC}" destId="{58C2881B-A56A-49EF-A898-3E3F9E8FFADE}" srcOrd="0" destOrd="0" presId="urn:microsoft.com/office/officeart/2008/layout/RadialCluster"/>
    <dgm:cxn modelId="{CA8618B7-3738-4C30-B561-67C822DB9808}" type="presParOf" srcId="{50A521C1-C21F-4F66-A7D3-C3B687067CAC}" destId="{F561E809-A886-4C36-89FD-326BF21D7483}" srcOrd="1" destOrd="0" presId="urn:microsoft.com/office/officeart/2008/layout/RadialCluster"/>
    <dgm:cxn modelId="{35A3E2F9-2B39-48CD-9BC6-763D1F094FD2}" type="presParOf" srcId="{50A521C1-C21F-4F66-A7D3-C3B687067CAC}" destId="{39366BBA-E797-4A7D-8D81-58F817F2A588}" srcOrd="2" destOrd="0" presId="urn:microsoft.com/office/officeart/2008/layout/RadialCluster"/>
    <dgm:cxn modelId="{C0D33A60-101C-4C87-93B4-F5B81D6580A2}" type="presParOf" srcId="{50A521C1-C21F-4F66-A7D3-C3B687067CAC}" destId="{8B16AD4C-B137-48C4-8D92-EBCC21FF8C01}" srcOrd="3" destOrd="0" presId="urn:microsoft.com/office/officeart/2008/layout/RadialCluster"/>
    <dgm:cxn modelId="{3F7DE943-8064-43AA-9898-58F50F29D60A}" type="presParOf" srcId="{50A521C1-C21F-4F66-A7D3-C3B687067CAC}" destId="{686526F9-844E-48E8-859B-CDB7EDFC92BB}" srcOrd="4" destOrd="0" presId="urn:microsoft.com/office/officeart/2008/layout/RadialCluster"/>
    <dgm:cxn modelId="{2B553330-0C84-403F-806E-E9F834686BF4}" type="presParOf" srcId="{50A521C1-C21F-4F66-A7D3-C3B687067CAC}" destId="{D57D5F0C-A8C1-499D-A0A7-16CF21672D1E}" srcOrd="5" destOrd="0" presId="urn:microsoft.com/office/officeart/2008/layout/RadialCluster"/>
    <dgm:cxn modelId="{1356E4FF-3092-4093-9F73-AAC5181A7D96}" type="presParOf" srcId="{50A521C1-C21F-4F66-A7D3-C3B687067CAC}" destId="{09D7DA4E-7104-4E4F-BE8F-39054C8B8B12}" srcOrd="6" destOrd="0" presId="urn:microsoft.com/office/officeart/2008/layout/RadialCluster"/>
    <dgm:cxn modelId="{D3908EE6-96AF-4A30-9A82-C36F8C178705}" type="presParOf" srcId="{50A521C1-C21F-4F66-A7D3-C3B687067CAC}" destId="{49B97755-6F6A-4650-ABBD-693094048172}" srcOrd="7" destOrd="0" presId="urn:microsoft.com/office/officeart/2008/layout/RadialCluster"/>
    <dgm:cxn modelId="{1FEE0D86-EA85-43F9-84A2-51B80579979D}" type="presParOf" srcId="{50A521C1-C21F-4F66-A7D3-C3B687067CAC}" destId="{54A2143A-4C63-4BE0-9B14-E179E4822BC5}" srcOrd="8" destOrd="0" presId="urn:microsoft.com/office/officeart/2008/layout/RadialCluster"/>
    <dgm:cxn modelId="{53503D7A-CABF-464A-A4B1-679E4FF5AF08}" type="presParOf" srcId="{50A521C1-C21F-4F66-A7D3-C3B687067CAC}" destId="{064323A2-7540-423C-995A-FDF4F9D170BB}" srcOrd="9" destOrd="0" presId="urn:microsoft.com/office/officeart/2008/layout/RadialCluster"/>
    <dgm:cxn modelId="{881CA61E-634D-4642-9090-8AF00207FDE7}" type="presParOf" srcId="{50A521C1-C21F-4F66-A7D3-C3B687067CAC}" destId="{5DD36BCF-966A-4154-91EC-367CFCEB611F}" srcOrd="10" destOrd="0" presId="urn:microsoft.com/office/officeart/2008/layout/RadialCluster"/>
    <dgm:cxn modelId="{A35DBF0F-8E6B-4B16-98E1-D024A4F65F22}" type="presParOf" srcId="{50A521C1-C21F-4F66-A7D3-C3B687067CAC}" destId="{0386BCC3-44FC-4BB2-8630-BE09D0924F6F}" srcOrd="11" destOrd="0" presId="urn:microsoft.com/office/officeart/2008/layout/RadialCluster"/>
    <dgm:cxn modelId="{864FB9B5-8DA8-40EA-AC66-11F69D7E1C16}" type="presParOf" srcId="{50A521C1-C21F-4F66-A7D3-C3B687067CAC}" destId="{F2325AD6-88AD-4EA1-9EE8-8BE7170B59A6}" srcOrd="12" destOrd="0" presId="urn:microsoft.com/office/officeart/2008/layout/RadialCluster"/>
    <dgm:cxn modelId="{D8DA06D6-45F6-462A-A65D-5C62B0F3BCE7}" type="presParOf" srcId="{50A521C1-C21F-4F66-A7D3-C3B687067CAC}" destId="{D0389B4B-0214-421B-91C2-FAE3B7609C62}" srcOrd="13" destOrd="0" presId="urn:microsoft.com/office/officeart/2008/layout/RadialCluster"/>
    <dgm:cxn modelId="{349569DE-5C3C-46B4-B946-F7F16847DDEA}" type="presParOf" srcId="{50A521C1-C21F-4F66-A7D3-C3B687067CAC}" destId="{3896E37C-8682-4CF7-AC55-C38A1230C13E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489404F-FA7E-42FD-AB1C-958599B156FF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64E69A-3E41-458E-962D-3EF6C09FF660}">
      <dgm:prSet phldrT="[Text]"/>
      <dgm:spPr/>
      <dgm:t>
        <a:bodyPr/>
        <a:lstStyle/>
        <a:p>
          <a:r>
            <a:rPr lang="hr-BA" dirty="0" smtClean="0"/>
            <a:t>Visoko obrazovna institucija</a:t>
          </a:r>
          <a:endParaRPr lang="en-US" dirty="0"/>
        </a:p>
      </dgm:t>
    </dgm:pt>
    <dgm:pt modelId="{A4919C1A-1664-4A0D-8167-A177D0EFA532}" type="parTrans" cxnId="{3AF1BF2B-B5D3-4313-9620-F100B5C41F87}">
      <dgm:prSet/>
      <dgm:spPr/>
      <dgm:t>
        <a:bodyPr/>
        <a:lstStyle/>
        <a:p>
          <a:endParaRPr lang="en-US"/>
        </a:p>
      </dgm:t>
    </dgm:pt>
    <dgm:pt modelId="{349C11A6-29FE-4276-9A73-E50903DC9DAB}" type="sibTrans" cxnId="{3AF1BF2B-B5D3-4313-9620-F100B5C41F87}">
      <dgm:prSet/>
      <dgm:spPr/>
      <dgm:t>
        <a:bodyPr/>
        <a:lstStyle/>
        <a:p>
          <a:endParaRPr lang="en-US"/>
        </a:p>
      </dgm:t>
    </dgm:pt>
    <dgm:pt modelId="{E0E5176A-7F9C-4D2B-9B29-461591576384}">
      <dgm:prSet phldrT="[Text]"/>
      <dgm:spPr/>
      <dgm:t>
        <a:bodyPr/>
        <a:lstStyle/>
        <a:p>
          <a:r>
            <a:rPr lang="hr-BA" dirty="0" smtClean="0"/>
            <a:t>ISO 9001</a:t>
          </a:r>
          <a:endParaRPr lang="en-US" dirty="0"/>
        </a:p>
      </dgm:t>
    </dgm:pt>
    <dgm:pt modelId="{9427B104-9A1D-4A54-AF12-178BF94381DD}" type="parTrans" cxnId="{5A1DBD4C-8D5D-4847-8EA8-F04484A6D234}">
      <dgm:prSet/>
      <dgm:spPr/>
      <dgm:t>
        <a:bodyPr/>
        <a:lstStyle/>
        <a:p>
          <a:endParaRPr lang="en-US"/>
        </a:p>
      </dgm:t>
    </dgm:pt>
    <dgm:pt modelId="{CFD9FB65-6350-4A63-9CCE-329E29838334}" type="sibTrans" cxnId="{5A1DBD4C-8D5D-4847-8EA8-F04484A6D234}">
      <dgm:prSet/>
      <dgm:spPr/>
      <dgm:t>
        <a:bodyPr/>
        <a:lstStyle/>
        <a:p>
          <a:endParaRPr lang="en-US"/>
        </a:p>
      </dgm:t>
    </dgm:pt>
    <dgm:pt modelId="{C18DE69F-6A7B-4F7D-A4FF-9F84C76BC730}">
      <dgm:prSet phldrT="[Text]"/>
      <dgm:spPr/>
      <dgm:t>
        <a:bodyPr/>
        <a:lstStyle/>
        <a:p>
          <a:r>
            <a:rPr lang="hr-BA" dirty="0" smtClean="0"/>
            <a:t>AZVO kriteriji (ESG)</a:t>
          </a:r>
          <a:endParaRPr lang="en-US" dirty="0"/>
        </a:p>
      </dgm:t>
    </dgm:pt>
    <dgm:pt modelId="{0841614D-E9DB-41C5-B38B-C9AEFDF7F031}" type="parTrans" cxnId="{F9AB65BE-D426-4F6A-AA29-5E954DCCE4BD}">
      <dgm:prSet/>
      <dgm:spPr/>
      <dgm:t>
        <a:bodyPr/>
        <a:lstStyle/>
        <a:p>
          <a:endParaRPr lang="en-US"/>
        </a:p>
      </dgm:t>
    </dgm:pt>
    <dgm:pt modelId="{6883AAE7-85DE-4C43-B0BF-53B62A59FF0B}" type="sibTrans" cxnId="{F9AB65BE-D426-4F6A-AA29-5E954DCCE4BD}">
      <dgm:prSet/>
      <dgm:spPr/>
      <dgm:t>
        <a:bodyPr/>
        <a:lstStyle/>
        <a:p>
          <a:endParaRPr lang="en-US"/>
        </a:p>
      </dgm:t>
    </dgm:pt>
    <dgm:pt modelId="{FDF01AA6-31A4-4B45-B78E-89A7BBC4D9AD}">
      <dgm:prSet phldrT="[Text]"/>
      <dgm:spPr/>
      <dgm:t>
        <a:bodyPr/>
        <a:lstStyle/>
        <a:p>
          <a:r>
            <a:rPr lang="hr-BA" dirty="0" smtClean="0"/>
            <a:t>EPAS standardi</a:t>
          </a:r>
          <a:endParaRPr lang="en-US" dirty="0"/>
        </a:p>
      </dgm:t>
    </dgm:pt>
    <dgm:pt modelId="{5B66FA19-7A60-4EDE-B96B-0A2BAF4C4E10}" type="parTrans" cxnId="{D06819A3-4AB3-464B-BCF4-C126DD03B7EB}">
      <dgm:prSet/>
      <dgm:spPr/>
      <dgm:t>
        <a:bodyPr/>
        <a:lstStyle/>
        <a:p>
          <a:endParaRPr lang="en-US"/>
        </a:p>
      </dgm:t>
    </dgm:pt>
    <dgm:pt modelId="{536AAE5C-C420-4900-B42F-67B69743CC54}" type="sibTrans" cxnId="{D06819A3-4AB3-464B-BCF4-C126DD03B7EB}">
      <dgm:prSet/>
      <dgm:spPr/>
      <dgm:t>
        <a:bodyPr/>
        <a:lstStyle/>
        <a:p>
          <a:endParaRPr lang="en-US"/>
        </a:p>
      </dgm:t>
    </dgm:pt>
    <dgm:pt modelId="{2F900031-BC19-4795-BEFD-7945171E0417}">
      <dgm:prSet phldrT="[Text]"/>
      <dgm:spPr/>
      <dgm:t>
        <a:bodyPr/>
        <a:lstStyle/>
        <a:p>
          <a:r>
            <a:rPr lang="hr-BA" dirty="0" smtClean="0"/>
            <a:t>AACSB standardi</a:t>
          </a:r>
          <a:endParaRPr lang="en-US" dirty="0"/>
        </a:p>
      </dgm:t>
    </dgm:pt>
    <dgm:pt modelId="{797E6E1A-907A-4D16-8B50-BEF6B72C3AC8}" type="parTrans" cxnId="{59A7C193-4011-4DFC-93A0-D0AAEB6CD446}">
      <dgm:prSet/>
      <dgm:spPr/>
      <dgm:t>
        <a:bodyPr/>
        <a:lstStyle/>
        <a:p>
          <a:endParaRPr lang="en-US"/>
        </a:p>
      </dgm:t>
    </dgm:pt>
    <dgm:pt modelId="{E584E64D-4FDE-4CF8-B38F-D042A0C15879}" type="sibTrans" cxnId="{59A7C193-4011-4DFC-93A0-D0AAEB6CD446}">
      <dgm:prSet/>
      <dgm:spPr/>
      <dgm:t>
        <a:bodyPr/>
        <a:lstStyle/>
        <a:p>
          <a:endParaRPr lang="en-US"/>
        </a:p>
      </dgm:t>
    </dgm:pt>
    <dgm:pt modelId="{BD73610E-8C05-4452-B006-4304916CCA09}" type="pres">
      <dgm:prSet presAssocID="{7489404F-FA7E-42FD-AB1C-958599B156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F640C2-27EC-4911-8371-39EBA42A4F48}" type="pres">
      <dgm:prSet presAssocID="{5964E69A-3E41-458E-962D-3EF6C09FF660}" presName="centerShape" presStyleLbl="node0" presStyleIdx="0" presStyleCnt="1"/>
      <dgm:spPr/>
      <dgm:t>
        <a:bodyPr/>
        <a:lstStyle/>
        <a:p>
          <a:endParaRPr lang="en-US"/>
        </a:p>
      </dgm:t>
    </dgm:pt>
    <dgm:pt modelId="{CFC334E7-1B38-492E-BD38-671F17811741}" type="pres">
      <dgm:prSet presAssocID="{9427B104-9A1D-4A54-AF12-178BF94381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6C4E64E9-190C-43B0-BC35-75F65A15ED06}" type="pres">
      <dgm:prSet presAssocID="{E0E5176A-7F9C-4D2B-9B29-4615915763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5B98-D81D-4BB0-B9BC-375D272E3B4C}" type="pres">
      <dgm:prSet presAssocID="{0841614D-E9DB-41C5-B38B-C9AEFDF7F031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C80F448-2D3F-4C1A-91E7-9A9A35C8D8D9}" type="pres">
      <dgm:prSet presAssocID="{C18DE69F-6A7B-4F7D-A4FF-9F84C76BC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FB882-AA4B-4FAA-80BA-918247D6A132}" type="pres">
      <dgm:prSet presAssocID="{5B66FA19-7A60-4EDE-B96B-0A2BAF4C4E1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36F0901-E00F-4818-97AF-5506184AB596}" type="pres">
      <dgm:prSet presAssocID="{FDF01AA6-31A4-4B45-B78E-89A7BBC4D9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ECFCA-EC2F-410A-9315-48291421A448}" type="pres">
      <dgm:prSet presAssocID="{797E6E1A-907A-4D16-8B50-BEF6B72C3AC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FC54B4E4-21BB-4347-A409-B7AF631FFFC5}" type="pres">
      <dgm:prSet presAssocID="{2F900031-BC19-4795-BEFD-7945171E041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265658-6D8B-42D6-B283-DD496B9ED210}" type="presOf" srcId="{797E6E1A-907A-4D16-8B50-BEF6B72C3AC8}" destId="{34FECFCA-EC2F-410A-9315-48291421A448}" srcOrd="0" destOrd="0" presId="urn:microsoft.com/office/officeart/2005/8/layout/radial4"/>
    <dgm:cxn modelId="{59A7C193-4011-4DFC-93A0-D0AAEB6CD446}" srcId="{5964E69A-3E41-458E-962D-3EF6C09FF660}" destId="{2F900031-BC19-4795-BEFD-7945171E0417}" srcOrd="3" destOrd="0" parTransId="{797E6E1A-907A-4D16-8B50-BEF6B72C3AC8}" sibTransId="{E584E64D-4FDE-4CF8-B38F-D042A0C15879}"/>
    <dgm:cxn modelId="{23E8798B-4A16-4A80-B831-202CD3DB3B68}" type="presOf" srcId="{7489404F-FA7E-42FD-AB1C-958599B156FF}" destId="{BD73610E-8C05-4452-B006-4304916CCA09}" srcOrd="0" destOrd="0" presId="urn:microsoft.com/office/officeart/2005/8/layout/radial4"/>
    <dgm:cxn modelId="{79C07366-1D4B-4E1B-93F8-1EC144DD2ED6}" type="presOf" srcId="{0841614D-E9DB-41C5-B38B-C9AEFDF7F031}" destId="{62E35B98-D81D-4BB0-B9BC-375D272E3B4C}" srcOrd="0" destOrd="0" presId="urn:microsoft.com/office/officeart/2005/8/layout/radial4"/>
    <dgm:cxn modelId="{F1486AEC-0581-4990-A8E4-4252E9DE65AE}" type="presOf" srcId="{5B66FA19-7A60-4EDE-B96B-0A2BAF4C4E10}" destId="{0F7FB882-AA4B-4FAA-80BA-918247D6A132}" srcOrd="0" destOrd="0" presId="urn:microsoft.com/office/officeart/2005/8/layout/radial4"/>
    <dgm:cxn modelId="{35E6947C-DCB4-4A34-92E9-3CE79C0EBFB5}" type="presOf" srcId="{C18DE69F-6A7B-4F7D-A4FF-9F84C76BC730}" destId="{FC80F448-2D3F-4C1A-91E7-9A9A35C8D8D9}" srcOrd="0" destOrd="0" presId="urn:microsoft.com/office/officeart/2005/8/layout/radial4"/>
    <dgm:cxn modelId="{5A1DBD4C-8D5D-4847-8EA8-F04484A6D234}" srcId="{5964E69A-3E41-458E-962D-3EF6C09FF660}" destId="{E0E5176A-7F9C-4D2B-9B29-461591576384}" srcOrd="0" destOrd="0" parTransId="{9427B104-9A1D-4A54-AF12-178BF94381DD}" sibTransId="{CFD9FB65-6350-4A63-9CCE-329E29838334}"/>
    <dgm:cxn modelId="{E77C8858-61DB-4D3E-94B4-9071671683F4}" type="presOf" srcId="{2F900031-BC19-4795-BEFD-7945171E0417}" destId="{FC54B4E4-21BB-4347-A409-B7AF631FFFC5}" srcOrd="0" destOrd="0" presId="urn:microsoft.com/office/officeart/2005/8/layout/radial4"/>
    <dgm:cxn modelId="{D06819A3-4AB3-464B-BCF4-C126DD03B7EB}" srcId="{5964E69A-3E41-458E-962D-3EF6C09FF660}" destId="{FDF01AA6-31A4-4B45-B78E-89A7BBC4D9AD}" srcOrd="2" destOrd="0" parTransId="{5B66FA19-7A60-4EDE-B96B-0A2BAF4C4E10}" sibTransId="{536AAE5C-C420-4900-B42F-67B69743CC54}"/>
    <dgm:cxn modelId="{D7231361-3538-43A4-861F-2F04813097E2}" type="presOf" srcId="{9427B104-9A1D-4A54-AF12-178BF94381DD}" destId="{CFC334E7-1B38-492E-BD38-671F17811741}" srcOrd="0" destOrd="0" presId="urn:microsoft.com/office/officeart/2005/8/layout/radial4"/>
    <dgm:cxn modelId="{F9AB65BE-D426-4F6A-AA29-5E954DCCE4BD}" srcId="{5964E69A-3E41-458E-962D-3EF6C09FF660}" destId="{C18DE69F-6A7B-4F7D-A4FF-9F84C76BC730}" srcOrd="1" destOrd="0" parTransId="{0841614D-E9DB-41C5-B38B-C9AEFDF7F031}" sibTransId="{6883AAE7-85DE-4C43-B0BF-53B62A59FF0B}"/>
    <dgm:cxn modelId="{8B424C95-8E72-4702-A4FF-A538F90010A6}" type="presOf" srcId="{5964E69A-3E41-458E-962D-3EF6C09FF660}" destId="{05F640C2-27EC-4911-8371-39EBA42A4F48}" srcOrd="0" destOrd="0" presId="urn:microsoft.com/office/officeart/2005/8/layout/radial4"/>
    <dgm:cxn modelId="{3AF1BF2B-B5D3-4313-9620-F100B5C41F87}" srcId="{7489404F-FA7E-42FD-AB1C-958599B156FF}" destId="{5964E69A-3E41-458E-962D-3EF6C09FF660}" srcOrd="0" destOrd="0" parTransId="{A4919C1A-1664-4A0D-8167-A177D0EFA532}" sibTransId="{349C11A6-29FE-4276-9A73-E50903DC9DAB}"/>
    <dgm:cxn modelId="{6369717E-99A2-4413-8E9C-F82EB2748277}" type="presOf" srcId="{FDF01AA6-31A4-4B45-B78E-89A7BBC4D9AD}" destId="{736F0901-E00F-4818-97AF-5506184AB596}" srcOrd="0" destOrd="0" presId="urn:microsoft.com/office/officeart/2005/8/layout/radial4"/>
    <dgm:cxn modelId="{E5F7FBD1-ECC5-439B-BF58-86725CD4F1C9}" type="presOf" srcId="{E0E5176A-7F9C-4D2B-9B29-461591576384}" destId="{6C4E64E9-190C-43B0-BC35-75F65A15ED06}" srcOrd="0" destOrd="0" presId="urn:microsoft.com/office/officeart/2005/8/layout/radial4"/>
    <dgm:cxn modelId="{BCACE38C-7488-457F-BC11-E2FD87C6E8A5}" type="presParOf" srcId="{BD73610E-8C05-4452-B006-4304916CCA09}" destId="{05F640C2-27EC-4911-8371-39EBA42A4F48}" srcOrd="0" destOrd="0" presId="urn:microsoft.com/office/officeart/2005/8/layout/radial4"/>
    <dgm:cxn modelId="{44C4CFF5-0BFC-42D6-B3F5-FCCD07655226}" type="presParOf" srcId="{BD73610E-8C05-4452-B006-4304916CCA09}" destId="{CFC334E7-1B38-492E-BD38-671F17811741}" srcOrd="1" destOrd="0" presId="urn:microsoft.com/office/officeart/2005/8/layout/radial4"/>
    <dgm:cxn modelId="{5F64711A-4728-4AE7-A356-701E68CACA28}" type="presParOf" srcId="{BD73610E-8C05-4452-B006-4304916CCA09}" destId="{6C4E64E9-190C-43B0-BC35-75F65A15ED06}" srcOrd="2" destOrd="0" presId="urn:microsoft.com/office/officeart/2005/8/layout/radial4"/>
    <dgm:cxn modelId="{621B5BDC-F5AE-4D20-9464-C2461C18BA38}" type="presParOf" srcId="{BD73610E-8C05-4452-B006-4304916CCA09}" destId="{62E35B98-D81D-4BB0-B9BC-375D272E3B4C}" srcOrd="3" destOrd="0" presId="urn:microsoft.com/office/officeart/2005/8/layout/radial4"/>
    <dgm:cxn modelId="{783AA312-A126-4830-B3E3-292F0CB96C99}" type="presParOf" srcId="{BD73610E-8C05-4452-B006-4304916CCA09}" destId="{FC80F448-2D3F-4C1A-91E7-9A9A35C8D8D9}" srcOrd="4" destOrd="0" presId="urn:microsoft.com/office/officeart/2005/8/layout/radial4"/>
    <dgm:cxn modelId="{BCCF6BEC-4C50-4DAE-A30A-DCD28EE91155}" type="presParOf" srcId="{BD73610E-8C05-4452-B006-4304916CCA09}" destId="{0F7FB882-AA4B-4FAA-80BA-918247D6A132}" srcOrd="5" destOrd="0" presId="urn:microsoft.com/office/officeart/2005/8/layout/radial4"/>
    <dgm:cxn modelId="{7B7E317C-DFEE-4D1B-9764-C695082DD40C}" type="presParOf" srcId="{BD73610E-8C05-4452-B006-4304916CCA09}" destId="{736F0901-E00F-4818-97AF-5506184AB596}" srcOrd="6" destOrd="0" presId="urn:microsoft.com/office/officeart/2005/8/layout/radial4"/>
    <dgm:cxn modelId="{F8A6C080-52BE-4BE3-8006-6CB04D73A59D}" type="presParOf" srcId="{BD73610E-8C05-4452-B006-4304916CCA09}" destId="{34FECFCA-EC2F-410A-9315-48291421A448}" srcOrd="7" destOrd="0" presId="urn:microsoft.com/office/officeart/2005/8/layout/radial4"/>
    <dgm:cxn modelId="{C0887286-70DA-42BF-AA1A-D0B41A150943}" type="presParOf" srcId="{BD73610E-8C05-4452-B006-4304916CCA09}" destId="{FC54B4E4-21BB-4347-A409-B7AF631FFFC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89404F-FA7E-42FD-AB1C-958599B156FF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64E69A-3E41-458E-962D-3EF6C09FF660}">
      <dgm:prSet phldrT="[Text]"/>
      <dgm:spPr/>
      <dgm:t>
        <a:bodyPr/>
        <a:lstStyle/>
        <a:p>
          <a:r>
            <a:rPr lang="hr-BA" dirty="0" smtClean="0"/>
            <a:t>Visoko obrazovna institucija</a:t>
          </a:r>
          <a:endParaRPr lang="en-US" dirty="0"/>
        </a:p>
      </dgm:t>
    </dgm:pt>
    <dgm:pt modelId="{A4919C1A-1664-4A0D-8167-A177D0EFA532}" type="parTrans" cxnId="{3AF1BF2B-B5D3-4313-9620-F100B5C41F87}">
      <dgm:prSet/>
      <dgm:spPr/>
      <dgm:t>
        <a:bodyPr/>
        <a:lstStyle/>
        <a:p>
          <a:endParaRPr lang="en-US"/>
        </a:p>
      </dgm:t>
    </dgm:pt>
    <dgm:pt modelId="{349C11A6-29FE-4276-9A73-E50903DC9DAB}" type="sibTrans" cxnId="{3AF1BF2B-B5D3-4313-9620-F100B5C41F87}">
      <dgm:prSet/>
      <dgm:spPr/>
      <dgm:t>
        <a:bodyPr/>
        <a:lstStyle/>
        <a:p>
          <a:endParaRPr lang="en-US"/>
        </a:p>
      </dgm:t>
    </dgm:pt>
    <dgm:pt modelId="{E0E5176A-7F9C-4D2B-9B29-461591576384}">
      <dgm:prSet phldrT="[Text]"/>
      <dgm:spPr/>
      <dgm:t>
        <a:bodyPr/>
        <a:lstStyle/>
        <a:p>
          <a:r>
            <a:rPr lang="hr-BA" dirty="0" smtClean="0"/>
            <a:t>ISO 9001</a:t>
          </a:r>
          <a:endParaRPr lang="en-US" dirty="0"/>
        </a:p>
      </dgm:t>
    </dgm:pt>
    <dgm:pt modelId="{9427B104-9A1D-4A54-AF12-178BF94381DD}" type="parTrans" cxnId="{5A1DBD4C-8D5D-4847-8EA8-F04484A6D234}">
      <dgm:prSet/>
      <dgm:spPr/>
      <dgm:t>
        <a:bodyPr/>
        <a:lstStyle/>
        <a:p>
          <a:endParaRPr lang="en-US"/>
        </a:p>
      </dgm:t>
    </dgm:pt>
    <dgm:pt modelId="{CFD9FB65-6350-4A63-9CCE-329E29838334}" type="sibTrans" cxnId="{5A1DBD4C-8D5D-4847-8EA8-F04484A6D234}">
      <dgm:prSet/>
      <dgm:spPr/>
      <dgm:t>
        <a:bodyPr/>
        <a:lstStyle/>
        <a:p>
          <a:endParaRPr lang="en-US"/>
        </a:p>
      </dgm:t>
    </dgm:pt>
    <dgm:pt modelId="{C18DE69F-6A7B-4F7D-A4FF-9F84C76BC730}">
      <dgm:prSet phldrT="[Text]"/>
      <dgm:spPr/>
      <dgm:t>
        <a:bodyPr/>
        <a:lstStyle/>
        <a:p>
          <a:r>
            <a:rPr lang="hr-BA" dirty="0" smtClean="0"/>
            <a:t>AZVO kriteriji (ESG)</a:t>
          </a:r>
          <a:endParaRPr lang="en-US" dirty="0"/>
        </a:p>
      </dgm:t>
    </dgm:pt>
    <dgm:pt modelId="{0841614D-E9DB-41C5-B38B-C9AEFDF7F031}" type="parTrans" cxnId="{F9AB65BE-D426-4F6A-AA29-5E954DCCE4BD}">
      <dgm:prSet/>
      <dgm:spPr/>
      <dgm:t>
        <a:bodyPr/>
        <a:lstStyle/>
        <a:p>
          <a:endParaRPr lang="en-US"/>
        </a:p>
      </dgm:t>
    </dgm:pt>
    <dgm:pt modelId="{6883AAE7-85DE-4C43-B0BF-53B62A59FF0B}" type="sibTrans" cxnId="{F9AB65BE-D426-4F6A-AA29-5E954DCCE4BD}">
      <dgm:prSet/>
      <dgm:spPr/>
      <dgm:t>
        <a:bodyPr/>
        <a:lstStyle/>
        <a:p>
          <a:endParaRPr lang="en-US"/>
        </a:p>
      </dgm:t>
    </dgm:pt>
    <dgm:pt modelId="{FDF01AA6-31A4-4B45-B78E-89A7BBC4D9AD}">
      <dgm:prSet phldrT="[Text]"/>
      <dgm:spPr/>
      <dgm:t>
        <a:bodyPr/>
        <a:lstStyle/>
        <a:p>
          <a:r>
            <a:rPr lang="hr-BA" dirty="0" smtClean="0"/>
            <a:t>EPAS standardi</a:t>
          </a:r>
          <a:endParaRPr lang="en-US" dirty="0"/>
        </a:p>
      </dgm:t>
    </dgm:pt>
    <dgm:pt modelId="{5B66FA19-7A60-4EDE-B96B-0A2BAF4C4E10}" type="parTrans" cxnId="{D06819A3-4AB3-464B-BCF4-C126DD03B7EB}">
      <dgm:prSet/>
      <dgm:spPr/>
      <dgm:t>
        <a:bodyPr/>
        <a:lstStyle/>
        <a:p>
          <a:endParaRPr lang="en-US"/>
        </a:p>
      </dgm:t>
    </dgm:pt>
    <dgm:pt modelId="{536AAE5C-C420-4900-B42F-67B69743CC54}" type="sibTrans" cxnId="{D06819A3-4AB3-464B-BCF4-C126DD03B7EB}">
      <dgm:prSet/>
      <dgm:spPr/>
      <dgm:t>
        <a:bodyPr/>
        <a:lstStyle/>
        <a:p>
          <a:endParaRPr lang="en-US"/>
        </a:p>
      </dgm:t>
    </dgm:pt>
    <dgm:pt modelId="{2F900031-BC19-4795-BEFD-7945171E0417}">
      <dgm:prSet phldrT="[Text]"/>
      <dgm:spPr/>
      <dgm:t>
        <a:bodyPr/>
        <a:lstStyle/>
        <a:p>
          <a:r>
            <a:rPr lang="hr-BA" dirty="0" smtClean="0"/>
            <a:t>AACSB standardi</a:t>
          </a:r>
          <a:endParaRPr lang="en-US" dirty="0"/>
        </a:p>
      </dgm:t>
    </dgm:pt>
    <dgm:pt modelId="{797E6E1A-907A-4D16-8B50-BEF6B72C3AC8}" type="parTrans" cxnId="{59A7C193-4011-4DFC-93A0-D0AAEB6CD446}">
      <dgm:prSet/>
      <dgm:spPr/>
      <dgm:t>
        <a:bodyPr/>
        <a:lstStyle/>
        <a:p>
          <a:endParaRPr lang="en-US"/>
        </a:p>
      </dgm:t>
    </dgm:pt>
    <dgm:pt modelId="{E584E64D-4FDE-4CF8-B38F-D042A0C15879}" type="sibTrans" cxnId="{59A7C193-4011-4DFC-93A0-D0AAEB6CD446}">
      <dgm:prSet/>
      <dgm:spPr/>
      <dgm:t>
        <a:bodyPr/>
        <a:lstStyle/>
        <a:p>
          <a:endParaRPr lang="en-US"/>
        </a:p>
      </dgm:t>
    </dgm:pt>
    <dgm:pt modelId="{BD73610E-8C05-4452-B006-4304916CCA09}" type="pres">
      <dgm:prSet presAssocID="{7489404F-FA7E-42FD-AB1C-958599B156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F640C2-27EC-4911-8371-39EBA42A4F48}" type="pres">
      <dgm:prSet presAssocID="{5964E69A-3E41-458E-962D-3EF6C09FF660}" presName="centerShape" presStyleLbl="node0" presStyleIdx="0" presStyleCnt="1"/>
      <dgm:spPr/>
      <dgm:t>
        <a:bodyPr/>
        <a:lstStyle/>
        <a:p>
          <a:endParaRPr lang="en-US"/>
        </a:p>
      </dgm:t>
    </dgm:pt>
    <dgm:pt modelId="{CFC334E7-1B38-492E-BD38-671F17811741}" type="pres">
      <dgm:prSet presAssocID="{9427B104-9A1D-4A54-AF12-178BF94381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6C4E64E9-190C-43B0-BC35-75F65A15ED06}" type="pres">
      <dgm:prSet presAssocID="{E0E5176A-7F9C-4D2B-9B29-4615915763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5B98-D81D-4BB0-B9BC-375D272E3B4C}" type="pres">
      <dgm:prSet presAssocID="{0841614D-E9DB-41C5-B38B-C9AEFDF7F031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C80F448-2D3F-4C1A-91E7-9A9A35C8D8D9}" type="pres">
      <dgm:prSet presAssocID="{C18DE69F-6A7B-4F7D-A4FF-9F84C76BC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FB882-AA4B-4FAA-80BA-918247D6A132}" type="pres">
      <dgm:prSet presAssocID="{5B66FA19-7A60-4EDE-B96B-0A2BAF4C4E1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36F0901-E00F-4818-97AF-5506184AB596}" type="pres">
      <dgm:prSet presAssocID="{FDF01AA6-31A4-4B45-B78E-89A7BBC4D9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ECFCA-EC2F-410A-9315-48291421A448}" type="pres">
      <dgm:prSet presAssocID="{797E6E1A-907A-4D16-8B50-BEF6B72C3AC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FC54B4E4-21BB-4347-A409-B7AF631FFFC5}" type="pres">
      <dgm:prSet presAssocID="{2F900031-BC19-4795-BEFD-7945171E041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9717E-99A2-4413-8E9C-F82EB2748277}" type="presOf" srcId="{FDF01AA6-31A4-4B45-B78E-89A7BBC4D9AD}" destId="{736F0901-E00F-4818-97AF-5506184AB596}" srcOrd="0" destOrd="0" presId="urn:microsoft.com/office/officeart/2005/8/layout/radial4"/>
    <dgm:cxn modelId="{18265658-6D8B-42D6-B283-DD496B9ED210}" type="presOf" srcId="{797E6E1A-907A-4D16-8B50-BEF6B72C3AC8}" destId="{34FECFCA-EC2F-410A-9315-48291421A448}" srcOrd="0" destOrd="0" presId="urn:microsoft.com/office/officeart/2005/8/layout/radial4"/>
    <dgm:cxn modelId="{8B424C95-8E72-4702-A4FF-A538F90010A6}" type="presOf" srcId="{5964E69A-3E41-458E-962D-3EF6C09FF660}" destId="{05F640C2-27EC-4911-8371-39EBA42A4F48}" srcOrd="0" destOrd="0" presId="urn:microsoft.com/office/officeart/2005/8/layout/radial4"/>
    <dgm:cxn modelId="{E77C8858-61DB-4D3E-94B4-9071671683F4}" type="presOf" srcId="{2F900031-BC19-4795-BEFD-7945171E0417}" destId="{FC54B4E4-21BB-4347-A409-B7AF631FFFC5}" srcOrd="0" destOrd="0" presId="urn:microsoft.com/office/officeart/2005/8/layout/radial4"/>
    <dgm:cxn modelId="{F9AB65BE-D426-4F6A-AA29-5E954DCCE4BD}" srcId="{5964E69A-3E41-458E-962D-3EF6C09FF660}" destId="{C18DE69F-6A7B-4F7D-A4FF-9F84C76BC730}" srcOrd="1" destOrd="0" parTransId="{0841614D-E9DB-41C5-B38B-C9AEFDF7F031}" sibTransId="{6883AAE7-85DE-4C43-B0BF-53B62A59FF0B}"/>
    <dgm:cxn modelId="{79C07366-1D4B-4E1B-93F8-1EC144DD2ED6}" type="presOf" srcId="{0841614D-E9DB-41C5-B38B-C9AEFDF7F031}" destId="{62E35B98-D81D-4BB0-B9BC-375D272E3B4C}" srcOrd="0" destOrd="0" presId="urn:microsoft.com/office/officeart/2005/8/layout/radial4"/>
    <dgm:cxn modelId="{F1486AEC-0581-4990-A8E4-4252E9DE65AE}" type="presOf" srcId="{5B66FA19-7A60-4EDE-B96B-0A2BAF4C4E10}" destId="{0F7FB882-AA4B-4FAA-80BA-918247D6A132}" srcOrd="0" destOrd="0" presId="urn:microsoft.com/office/officeart/2005/8/layout/radial4"/>
    <dgm:cxn modelId="{59A7C193-4011-4DFC-93A0-D0AAEB6CD446}" srcId="{5964E69A-3E41-458E-962D-3EF6C09FF660}" destId="{2F900031-BC19-4795-BEFD-7945171E0417}" srcOrd="3" destOrd="0" parTransId="{797E6E1A-907A-4D16-8B50-BEF6B72C3AC8}" sibTransId="{E584E64D-4FDE-4CF8-B38F-D042A0C15879}"/>
    <dgm:cxn modelId="{35E6947C-DCB4-4A34-92E9-3CE79C0EBFB5}" type="presOf" srcId="{C18DE69F-6A7B-4F7D-A4FF-9F84C76BC730}" destId="{FC80F448-2D3F-4C1A-91E7-9A9A35C8D8D9}" srcOrd="0" destOrd="0" presId="urn:microsoft.com/office/officeart/2005/8/layout/radial4"/>
    <dgm:cxn modelId="{E5F7FBD1-ECC5-439B-BF58-86725CD4F1C9}" type="presOf" srcId="{E0E5176A-7F9C-4D2B-9B29-461591576384}" destId="{6C4E64E9-190C-43B0-BC35-75F65A15ED06}" srcOrd="0" destOrd="0" presId="urn:microsoft.com/office/officeart/2005/8/layout/radial4"/>
    <dgm:cxn modelId="{D06819A3-4AB3-464B-BCF4-C126DD03B7EB}" srcId="{5964E69A-3E41-458E-962D-3EF6C09FF660}" destId="{FDF01AA6-31A4-4B45-B78E-89A7BBC4D9AD}" srcOrd="2" destOrd="0" parTransId="{5B66FA19-7A60-4EDE-B96B-0A2BAF4C4E10}" sibTransId="{536AAE5C-C420-4900-B42F-67B69743CC54}"/>
    <dgm:cxn modelId="{D7231361-3538-43A4-861F-2F04813097E2}" type="presOf" srcId="{9427B104-9A1D-4A54-AF12-178BF94381DD}" destId="{CFC334E7-1B38-492E-BD38-671F17811741}" srcOrd="0" destOrd="0" presId="urn:microsoft.com/office/officeart/2005/8/layout/radial4"/>
    <dgm:cxn modelId="{23E8798B-4A16-4A80-B831-202CD3DB3B68}" type="presOf" srcId="{7489404F-FA7E-42FD-AB1C-958599B156FF}" destId="{BD73610E-8C05-4452-B006-4304916CCA09}" srcOrd="0" destOrd="0" presId="urn:microsoft.com/office/officeart/2005/8/layout/radial4"/>
    <dgm:cxn modelId="{3AF1BF2B-B5D3-4313-9620-F100B5C41F87}" srcId="{7489404F-FA7E-42FD-AB1C-958599B156FF}" destId="{5964E69A-3E41-458E-962D-3EF6C09FF660}" srcOrd="0" destOrd="0" parTransId="{A4919C1A-1664-4A0D-8167-A177D0EFA532}" sibTransId="{349C11A6-29FE-4276-9A73-E50903DC9DAB}"/>
    <dgm:cxn modelId="{5A1DBD4C-8D5D-4847-8EA8-F04484A6D234}" srcId="{5964E69A-3E41-458E-962D-3EF6C09FF660}" destId="{E0E5176A-7F9C-4D2B-9B29-461591576384}" srcOrd="0" destOrd="0" parTransId="{9427B104-9A1D-4A54-AF12-178BF94381DD}" sibTransId="{CFD9FB65-6350-4A63-9CCE-329E29838334}"/>
    <dgm:cxn modelId="{BCACE38C-7488-457F-BC11-E2FD87C6E8A5}" type="presParOf" srcId="{BD73610E-8C05-4452-B006-4304916CCA09}" destId="{05F640C2-27EC-4911-8371-39EBA42A4F48}" srcOrd="0" destOrd="0" presId="urn:microsoft.com/office/officeart/2005/8/layout/radial4"/>
    <dgm:cxn modelId="{44C4CFF5-0BFC-42D6-B3F5-FCCD07655226}" type="presParOf" srcId="{BD73610E-8C05-4452-B006-4304916CCA09}" destId="{CFC334E7-1B38-492E-BD38-671F17811741}" srcOrd="1" destOrd="0" presId="urn:microsoft.com/office/officeart/2005/8/layout/radial4"/>
    <dgm:cxn modelId="{5F64711A-4728-4AE7-A356-701E68CACA28}" type="presParOf" srcId="{BD73610E-8C05-4452-B006-4304916CCA09}" destId="{6C4E64E9-190C-43B0-BC35-75F65A15ED06}" srcOrd="2" destOrd="0" presId="urn:microsoft.com/office/officeart/2005/8/layout/radial4"/>
    <dgm:cxn modelId="{621B5BDC-F5AE-4D20-9464-C2461C18BA38}" type="presParOf" srcId="{BD73610E-8C05-4452-B006-4304916CCA09}" destId="{62E35B98-D81D-4BB0-B9BC-375D272E3B4C}" srcOrd="3" destOrd="0" presId="urn:microsoft.com/office/officeart/2005/8/layout/radial4"/>
    <dgm:cxn modelId="{783AA312-A126-4830-B3E3-292F0CB96C99}" type="presParOf" srcId="{BD73610E-8C05-4452-B006-4304916CCA09}" destId="{FC80F448-2D3F-4C1A-91E7-9A9A35C8D8D9}" srcOrd="4" destOrd="0" presId="urn:microsoft.com/office/officeart/2005/8/layout/radial4"/>
    <dgm:cxn modelId="{BCCF6BEC-4C50-4DAE-A30A-DCD28EE91155}" type="presParOf" srcId="{BD73610E-8C05-4452-B006-4304916CCA09}" destId="{0F7FB882-AA4B-4FAA-80BA-918247D6A132}" srcOrd="5" destOrd="0" presId="urn:microsoft.com/office/officeart/2005/8/layout/radial4"/>
    <dgm:cxn modelId="{7B7E317C-DFEE-4D1B-9764-C695082DD40C}" type="presParOf" srcId="{BD73610E-8C05-4452-B006-4304916CCA09}" destId="{736F0901-E00F-4818-97AF-5506184AB596}" srcOrd="6" destOrd="0" presId="urn:microsoft.com/office/officeart/2005/8/layout/radial4"/>
    <dgm:cxn modelId="{F8A6C080-52BE-4BE3-8006-6CB04D73A59D}" type="presParOf" srcId="{BD73610E-8C05-4452-B006-4304916CCA09}" destId="{34FECFCA-EC2F-410A-9315-48291421A448}" srcOrd="7" destOrd="0" presId="urn:microsoft.com/office/officeart/2005/8/layout/radial4"/>
    <dgm:cxn modelId="{C0887286-70DA-42BF-AA1A-D0B41A150943}" type="presParOf" srcId="{BD73610E-8C05-4452-B006-4304916CCA09}" destId="{FC54B4E4-21BB-4347-A409-B7AF631FFFC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489404F-FA7E-42FD-AB1C-958599B156FF}" type="doc">
      <dgm:prSet loTypeId="urn:microsoft.com/office/officeart/2005/8/layout/radial4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64E69A-3E41-458E-962D-3EF6C09FF660}">
      <dgm:prSet phldrT="[Text]"/>
      <dgm:spPr>
        <a:solidFill>
          <a:schemeClr val="accent1"/>
        </a:solidFill>
      </dgm:spPr>
      <dgm:t>
        <a:bodyPr/>
        <a:lstStyle/>
        <a:p>
          <a:r>
            <a:rPr lang="hr-BA" dirty="0" smtClean="0"/>
            <a:t>Visoko obrazovna institucija</a:t>
          </a:r>
          <a:endParaRPr lang="en-US" dirty="0"/>
        </a:p>
      </dgm:t>
    </dgm:pt>
    <dgm:pt modelId="{A4919C1A-1664-4A0D-8167-A177D0EFA532}" type="parTrans" cxnId="{3AF1BF2B-B5D3-4313-9620-F100B5C41F87}">
      <dgm:prSet/>
      <dgm:spPr/>
      <dgm:t>
        <a:bodyPr/>
        <a:lstStyle/>
        <a:p>
          <a:endParaRPr lang="en-US"/>
        </a:p>
      </dgm:t>
    </dgm:pt>
    <dgm:pt modelId="{349C11A6-29FE-4276-9A73-E50903DC9DAB}" type="sibTrans" cxnId="{3AF1BF2B-B5D3-4313-9620-F100B5C41F87}">
      <dgm:prSet/>
      <dgm:spPr/>
      <dgm:t>
        <a:bodyPr/>
        <a:lstStyle/>
        <a:p>
          <a:endParaRPr lang="en-US"/>
        </a:p>
      </dgm:t>
    </dgm:pt>
    <dgm:pt modelId="{E0E5176A-7F9C-4D2B-9B29-461591576384}">
      <dgm:prSet phldrT="[Text]"/>
      <dgm:spPr>
        <a:solidFill>
          <a:schemeClr val="accent2"/>
        </a:solidFill>
      </dgm:spPr>
      <dgm:t>
        <a:bodyPr/>
        <a:lstStyle/>
        <a:p>
          <a:r>
            <a:rPr lang="hr-BA" dirty="0" smtClean="0"/>
            <a:t>ISO 9001</a:t>
          </a:r>
          <a:endParaRPr lang="en-US" dirty="0"/>
        </a:p>
      </dgm:t>
    </dgm:pt>
    <dgm:pt modelId="{9427B104-9A1D-4A54-AF12-178BF94381DD}" type="parTrans" cxnId="{5A1DBD4C-8D5D-4847-8EA8-F04484A6D234}">
      <dgm:prSet/>
      <dgm:spPr/>
      <dgm:t>
        <a:bodyPr/>
        <a:lstStyle/>
        <a:p>
          <a:endParaRPr lang="en-US"/>
        </a:p>
      </dgm:t>
    </dgm:pt>
    <dgm:pt modelId="{CFD9FB65-6350-4A63-9CCE-329E29838334}" type="sibTrans" cxnId="{5A1DBD4C-8D5D-4847-8EA8-F04484A6D234}">
      <dgm:prSet/>
      <dgm:spPr/>
      <dgm:t>
        <a:bodyPr/>
        <a:lstStyle/>
        <a:p>
          <a:endParaRPr lang="en-US"/>
        </a:p>
      </dgm:t>
    </dgm:pt>
    <dgm:pt modelId="{C18DE69F-6A7B-4F7D-A4FF-9F84C76BC730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AZVO kriteriji (ESG)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0841614D-E9DB-41C5-B38B-C9AEFDF7F031}" type="parTrans" cxnId="{F9AB65BE-D426-4F6A-AA29-5E954DCCE4BD}">
      <dgm:prSet/>
      <dgm:spPr/>
      <dgm:t>
        <a:bodyPr/>
        <a:lstStyle/>
        <a:p>
          <a:endParaRPr lang="en-US"/>
        </a:p>
      </dgm:t>
    </dgm:pt>
    <dgm:pt modelId="{6883AAE7-85DE-4C43-B0BF-53B62A59FF0B}" type="sibTrans" cxnId="{F9AB65BE-D426-4F6A-AA29-5E954DCCE4BD}">
      <dgm:prSet/>
      <dgm:spPr/>
      <dgm:t>
        <a:bodyPr/>
        <a:lstStyle/>
        <a:p>
          <a:endParaRPr lang="en-US"/>
        </a:p>
      </dgm:t>
    </dgm:pt>
    <dgm:pt modelId="{FDF01AA6-31A4-4B45-B78E-89A7BBC4D9AD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EPAS standardi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5B66FA19-7A60-4EDE-B96B-0A2BAF4C4E10}" type="parTrans" cxnId="{D06819A3-4AB3-464B-BCF4-C126DD03B7EB}">
      <dgm:prSet/>
      <dgm:spPr/>
      <dgm:t>
        <a:bodyPr/>
        <a:lstStyle/>
        <a:p>
          <a:endParaRPr lang="en-US"/>
        </a:p>
      </dgm:t>
    </dgm:pt>
    <dgm:pt modelId="{536AAE5C-C420-4900-B42F-67B69743CC54}" type="sibTrans" cxnId="{D06819A3-4AB3-464B-BCF4-C126DD03B7EB}">
      <dgm:prSet/>
      <dgm:spPr/>
      <dgm:t>
        <a:bodyPr/>
        <a:lstStyle/>
        <a:p>
          <a:endParaRPr lang="en-US"/>
        </a:p>
      </dgm:t>
    </dgm:pt>
    <dgm:pt modelId="{2F900031-BC19-4795-BEFD-7945171E0417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AACSB standardi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797E6E1A-907A-4D16-8B50-BEF6B72C3AC8}" type="parTrans" cxnId="{59A7C193-4011-4DFC-93A0-D0AAEB6CD446}">
      <dgm:prSet/>
      <dgm:spPr/>
      <dgm:t>
        <a:bodyPr/>
        <a:lstStyle/>
        <a:p>
          <a:endParaRPr lang="en-US"/>
        </a:p>
      </dgm:t>
    </dgm:pt>
    <dgm:pt modelId="{E584E64D-4FDE-4CF8-B38F-D042A0C15879}" type="sibTrans" cxnId="{59A7C193-4011-4DFC-93A0-D0AAEB6CD446}">
      <dgm:prSet/>
      <dgm:spPr/>
      <dgm:t>
        <a:bodyPr/>
        <a:lstStyle/>
        <a:p>
          <a:endParaRPr lang="en-US"/>
        </a:p>
      </dgm:t>
    </dgm:pt>
    <dgm:pt modelId="{BD73610E-8C05-4452-B006-4304916CCA09}" type="pres">
      <dgm:prSet presAssocID="{7489404F-FA7E-42FD-AB1C-958599B156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F640C2-27EC-4911-8371-39EBA42A4F48}" type="pres">
      <dgm:prSet presAssocID="{5964E69A-3E41-458E-962D-3EF6C09FF660}" presName="centerShape" presStyleLbl="node0" presStyleIdx="0" presStyleCnt="1"/>
      <dgm:spPr/>
      <dgm:t>
        <a:bodyPr/>
        <a:lstStyle/>
        <a:p>
          <a:endParaRPr lang="en-US"/>
        </a:p>
      </dgm:t>
    </dgm:pt>
    <dgm:pt modelId="{CFC334E7-1B38-492E-BD38-671F17811741}" type="pres">
      <dgm:prSet presAssocID="{9427B104-9A1D-4A54-AF12-178BF94381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6C4E64E9-190C-43B0-BC35-75F65A15ED06}" type="pres">
      <dgm:prSet presAssocID="{E0E5176A-7F9C-4D2B-9B29-4615915763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5B98-D81D-4BB0-B9BC-375D272E3B4C}" type="pres">
      <dgm:prSet presAssocID="{0841614D-E9DB-41C5-B38B-C9AEFDF7F031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C80F448-2D3F-4C1A-91E7-9A9A35C8D8D9}" type="pres">
      <dgm:prSet presAssocID="{C18DE69F-6A7B-4F7D-A4FF-9F84C76BC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FB882-AA4B-4FAA-80BA-918247D6A132}" type="pres">
      <dgm:prSet presAssocID="{5B66FA19-7A60-4EDE-B96B-0A2BAF4C4E1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36F0901-E00F-4818-97AF-5506184AB596}" type="pres">
      <dgm:prSet presAssocID="{FDF01AA6-31A4-4B45-B78E-89A7BBC4D9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ECFCA-EC2F-410A-9315-48291421A448}" type="pres">
      <dgm:prSet presAssocID="{797E6E1A-907A-4D16-8B50-BEF6B72C3AC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FC54B4E4-21BB-4347-A409-B7AF631FFFC5}" type="pres">
      <dgm:prSet presAssocID="{2F900031-BC19-4795-BEFD-7945171E041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9717E-99A2-4413-8E9C-F82EB2748277}" type="presOf" srcId="{FDF01AA6-31A4-4B45-B78E-89A7BBC4D9AD}" destId="{736F0901-E00F-4818-97AF-5506184AB596}" srcOrd="0" destOrd="0" presId="urn:microsoft.com/office/officeart/2005/8/layout/radial4"/>
    <dgm:cxn modelId="{18265658-6D8B-42D6-B283-DD496B9ED210}" type="presOf" srcId="{797E6E1A-907A-4D16-8B50-BEF6B72C3AC8}" destId="{34FECFCA-EC2F-410A-9315-48291421A448}" srcOrd="0" destOrd="0" presId="urn:microsoft.com/office/officeart/2005/8/layout/radial4"/>
    <dgm:cxn modelId="{8B424C95-8E72-4702-A4FF-A538F90010A6}" type="presOf" srcId="{5964E69A-3E41-458E-962D-3EF6C09FF660}" destId="{05F640C2-27EC-4911-8371-39EBA42A4F48}" srcOrd="0" destOrd="0" presId="urn:microsoft.com/office/officeart/2005/8/layout/radial4"/>
    <dgm:cxn modelId="{E77C8858-61DB-4D3E-94B4-9071671683F4}" type="presOf" srcId="{2F900031-BC19-4795-BEFD-7945171E0417}" destId="{FC54B4E4-21BB-4347-A409-B7AF631FFFC5}" srcOrd="0" destOrd="0" presId="urn:microsoft.com/office/officeart/2005/8/layout/radial4"/>
    <dgm:cxn modelId="{F9AB65BE-D426-4F6A-AA29-5E954DCCE4BD}" srcId="{5964E69A-3E41-458E-962D-3EF6C09FF660}" destId="{C18DE69F-6A7B-4F7D-A4FF-9F84C76BC730}" srcOrd="1" destOrd="0" parTransId="{0841614D-E9DB-41C5-B38B-C9AEFDF7F031}" sibTransId="{6883AAE7-85DE-4C43-B0BF-53B62A59FF0B}"/>
    <dgm:cxn modelId="{79C07366-1D4B-4E1B-93F8-1EC144DD2ED6}" type="presOf" srcId="{0841614D-E9DB-41C5-B38B-C9AEFDF7F031}" destId="{62E35B98-D81D-4BB0-B9BC-375D272E3B4C}" srcOrd="0" destOrd="0" presId="urn:microsoft.com/office/officeart/2005/8/layout/radial4"/>
    <dgm:cxn modelId="{F1486AEC-0581-4990-A8E4-4252E9DE65AE}" type="presOf" srcId="{5B66FA19-7A60-4EDE-B96B-0A2BAF4C4E10}" destId="{0F7FB882-AA4B-4FAA-80BA-918247D6A132}" srcOrd="0" destOrd="0" presId="urn:microsoft.com/office/officeart/2005/8/layout/radial4"/>
    <dgm:cxn modelId="{59A7C193-4011-4DFC-93A0-D0AAEB6CD446}" srcId="{5964E69A-3E41-458E-962D-3EF6C09FF660}" destId="{2F900031-BC19-4795-BEFD-7945171E0417}" srcOrd="3" destOrd="0" parTransId="{797E6E1A-907A-4D16-8B50-BEF6B72C3AC8}" sibTransId="{E584E64D-4FDE-4CF8-B38F-D042A0C15879}"/>
    <dgm:cxn modelId="{35E6947C-DCB4-4A34-92E9-3CE79C0EBFB5}" type="presOf" srcId="{C18DE69F-6A7B-4F7D-A4FF-9F84C76BC730}" destId="{FC80F448-2D3F-4C1A-91E7-9A9A35C8D8D9}" srcOrd="0" destOrd="0" presId="urn:microsoft.com/office/officeart/2005/8/layout/radial4"/>
    <dgm:cxn modelId="{E5F7FBD1-ECC5-439B-BF58-86725CD4F1C9}" type="presOf" srcId="{E0E5176A-7F9C-4D2B-9B29-461591576384}" destId="{6C4E64E9-190C-43B0-BC35-75F65A15ED06}" srcOrd="0" destOrd="0" presId="urn:microsoft.com/office/officeart/2005/8/layout/radial4"/>
    <dgm:cxn modelId="{D06819A3-4AB3-464B-BCF4-C126DD03B7EB}" srcId="{5964E69A-3E41-458E-962D-3EF6C09FF660}" destId="{FDF01AA6-31A4-4B45-B78E-89A7BBC4D9AD}" srcOrd="2" destOrd="0" parTransId="{5B66FA19-7A60-4EDE-B96B-0A2BAF4C4E10}" sibTransId="{536AAE5C-C420-4900-B42F-67B69743CC54}"/>
    <dgm:cxn modelId="{D7231361-3538-43A4-861F-2F04813097E2}" type="presOf" srcId="{9427B104-9A1D-4A54-AF12-178BF94381DD}" destId="{CFC334E7-1B38-492E-BD38-671F17811741}" srcOrd="0" destOrd="0" presId="urn:microsoft.com/office/officeart/2005/8/layout/radial4"/>
    <dgm:cxn modelId="{23E8798B-4A16-4A80-B831-202CD3DB3B68}" type="presOf" srcId="{7489404F-FA7E-42FD-AB1C-958599B156FF}" destId="{BD73610E-8C05-4452-B006-4304916CCA09}" srcOrd="0" destOrd="0" presId="urn:microsoft.com/office/officeart/2005/8/layout/radial4"/>
    <dgm:cxn modelId="{3AF1BF2B-B5D3-4313-9620-F100B5C41F87}" srcId="{7489404F-FA7E-42FD-AB1C-958599B156FF}" destId="{5964E69A-3E41-458E-962D-3EF6C09FF660}" srcOrd="0" destOrd="0" parTransId="{A4919C1A-1664-4A0D-8167-A177D0EFA532}" sibTransId="{349C11A6-29FE-4276-9A73-E50903DC9DAB}"/>
    <dgm:cxn modelId="{5A1DBD4C-8D5D-4847-8EA8-F04484A6D234}" srcId="{5964E69A-3E41-458E-962D-3EF6C09FF660}" destId="{E0E5176A-7F9C-4D2B-9B29-461591576384}" srcOrd="0" destOrd="0" parTransId="{9427B104-9A1D-4A54-AF12-178BF94381DD}" sibTransId="{CFD9FB65-6350-4A63-9CCE-329E29838334}"/>
    <dgm:cxn modelId="{BCACE38C-7488-457F-BC11-E2FD87C6E8A5}" type="presParOf" srcId="{BD73610E-8C05-4452-B006-4304916CCA09}" destId="{05F640C2-27EC-4911-8371-39EBA42A4F48}" srcOrd="0" destOrd="0" presId="urn:microsoft.com/office/officeart/2005/8/layout/radial4"/>
    <dgm:cxn modelId="{44C4CFF5-0BFC-42D6-B3F5-FCCD07655226}" type="presParOf" srcId="{BD73610E-8C05-4452-B006-4304916CCA09}" destId="{CFC334E7-1B38-492E-BD38-671F17811741}" srcOrd="1" destOrd="0" presId="urn:microsoft.com/office/officeart/2005/8/layout/radial4"/>
    <dgm:cxn modelId="{5F64711A-4728-4AE7-A356-701E68CACA28}" type="presParOf" srcId="{BD73610E-8C05-4452-B006-4304916CCA09}" destId="{6C4E64E9-190C-43B0-BC35-75F65A15ED06}" srcOrd="2" destOrd="0" presId="urn:microsoft.com/office/officeart/2005/8/layout/radial4"/>
    <dgm:cxn modelId="{621B5BDC-F5AE-4D20-9464-C2461C18BA38}" type="presParOf" srcId="{BD73610E-8C05-4452-B006-4304916CCA09}" destId="{62E35B98-D81D-4BB0-B9BC-375D272E3B4C}" srcOrd="3" destOrd="0" presId="urn:microsoft.com/office/officeart/2005/8/layout/radial4"/>
    <dgm:cxn modelId="{783AA312-A126-4830-B3E3-292F0CB96C99}" type="presParOf" srcId="{BD73610E-8C05-4452-B006-4304916CCA09}" destId="{FC80F448-2D3F-4C1A-91E7-9A9A35C8D8D9}" srcOrd="4" destOrd="0" presId="urn:microsoft.com/office/officeart/2005/8/layout/radial4"/>
    <dgm:cxn modelId="{BCCF6BEC-4C50-4DAE-A30A-DCD28EE91155}" type="presParOf" srcId="{BD73610E-8C05-4452-B006-4304916CCA09}" destId="{0F7FB882-AA4B-4FAA-80BA-918247D6A132}" srcOrd="5" destOrd="0" presId="urn:microsoft.com/office/officeart/2005/8/layout/radial4"/>
    <dgm:cxn modelId="{7B7E317C-DFEE-4D1B-9764-C695082DD40C}" type="presParOf" srcId="{BD73610E-8C05-4452-B006-4304916CCA09}" destId="{736F0901-E00F-4818-97AF-5506184AB596}" srcOrd="6" destOrd="0" presId="urn:microsoft.com/office/officeart/2005/8/layout/radial4"/>
    <dgm:cxn modelId="{F8A6C080-52BE-4BE3-8006-6CB04D73A59D}" type="presParOf" srcId="{BD73610E-8C05-4452-B006-4304916CCA09}" destId="{34FECFCA-EC2F-410A-9315-48291421A448}" srcOrd="7" destOrd="0" presId="urn:microsoft.com/office/officeart/2005/8/layout/radial4"/>
    <dgm:cxn modelId="{C0887286-70DA-42BF-AA1A-D0B41A150943}" type="presParOf" srcId="{BD73610E-8C05-4452-B006-4304916CCA09}" destId="{FC54B4E4-21BB-4347-A409-B7AF631FFFC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489404F-FA7E-42FD-AB1C-958599B156FF}" type="doc">
      <dgm:prSet loTypeId="urn:microsoft.com/office/officeart/2005/8/layout/radial4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64E69A-3E41-458E-962D-3EF6C09FF660}">
      <dgm:prSet phldrT="[Text]"/>
      <dgm:spPr>
        <a:solidFill>
          <a:schemeClr val="accent1"/>
        </a:solidFill>
      </dgm:spPr>
      <dgm:t>
        <a:bodyPr/>
        <a:lstStyle/>
        <a:p>
          <a:r>
            <a:rPr lang="hr-BA" dirty="0" smtClean="0"/>
            <a:t>Visoko obrazovna institucija</a:t>
          </a:r>
          <a:endParaRPr lang="en-US" dirty="0"/>
        </a:p>
      </dgm:t>
    </dgm:pt>
    <dgm:pt modelId="{A4919C1A-1664-4A0D-8167-A177D0EFA532}" type="parTrans" cxnId="{3AF1BF2B-B5D3-4313-9620-F100B5C41F87}">
      <dgm:prSet/>
      <dgm:spPr/>
      <dgm:t>
        <a:bodyPr/>
        <a:lstStyle/>
        <a:p>
          <a:endParaRPr lang="en-US"/>
        </a:p>
      </dgm:t>
    </dgm:pt>
    <dgm:pt modelId="{349C11A6-29FE-4276-9A73-E50903DC9DAB}" type="sibTrans" cxnId="{3AF1BF2B-B5D3-4313-9620-F100B5C41F87}">
      <dgm:prSet/>
      <dgm:spPr/>
      <dgm:t>
        <a:bodyPr/>
        <a:lstStyle/>
        <a:p>
          <a:endParaRPr lang="en-US"/>
        </a:p>
      </dgm:t>
    </dgm:pt>
    <dgm:pt modelId="{E0E5176A-7F9C-4D2B-9B29-461591576384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ISO 9001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9427B104-9A1D-4A54-AF12-178BF94381DD}" type="parTrans" cxnId="{5A1DBD4C-8D5D-4847-8EA8-F04484A6D234}">
      <dgm:prSet/>
      <dgm:spPr/>
      <dgm:t>
        <a:bodyPr/>
        <a:lstStyle/>
        <a:p>
          <a:endParaRPr lang="en-US"/>
        </a:p>
      </dgm:t>
    </dgm:pt>
    <dgm:pt modelId="{CFD9FB65-6350-4A63-9CCE-329E29838334}" type="sibTrans" cxnId="{5A1DBD4C-8D5D-4847-8EA8-F04484A6D234}">
      <dgm:prSet/>
      <dgm:spPr/>
      <dgm:t>
        <a:bodyPr/>
        <a:lstStyle/>
        <a:p>
          <a:endParaRPr lang="en-US"/>
        </a:p>
      </dgm:t>
    </dgm:pt>
    <dgm:pt modelId="{C18DE69F-6A7B-4F7D-A4FF-9F84C76BC730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hr-BA" dirty="0" smtClean="0">
              <a:solidFill>
                <a:schemeClr val="tx1"/>
              </a:solidFill>
            </a:rPr>
            <a:t>AZVO kriteriji (ESG)</a:t>
          </a:r>
          <a:endParaRPr lang="en-US" dirty="0">
            <a:solidFill>
              <a:schemeClr val="tx1"/>
            </a:solidFill>
          </a:endParaRPr>
        </a:p>
      </dgm:t>
    </dgm:pt>
    <dgm:pt modelId="{0841614D-E9DB-41C5-B38B-C9AEFDF7F031}" type="parTrans" cxnId="{F9AB65BE-D426-4F6A-AA29-5E954DCCE4BD}">
      <dgm:prSet/>
      <dgm:spPr/>
      <dgm:t>
        <a:bodyPr/>
        <a:lstStyle/>
        <a:p>
          <a:endParaRPr lang="en-US"/>
        </a:p>
      </dgm:t>
    </dgm:pt>
    <dgm:pt modelId="{6883AAE7-85DE-4C43-B0BF-53B62A59FF0B}" type="sibTrans" cxnId="{F9AB65BE-D426-4F6A-AA29-5E954DCCE4BD}">
      <dgm:prSet/>
      <dgm:spPr/>
      <dgm:t>
        <a:bodyPr/>
        <a:lstStyle/>
        <a:p>
          <a:endParaRPr lang="en-US"/>
        </a:p>
      </dgm:t>
    </dgm:pt>
    <dgm:pt modelId="{FDF01AA6-31A4-4B45-B78E-89A7BBC4D9AD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EPAS standardi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5B66FA19-7A60-4EDE-B96B-0A2BAF4C4E10}" type="parTrans" cxnId="{D06819A3-4AB3-464B-BCF4-C126DD03B7EB}">
      <dgm:prSet/>
      <dgm:spPr/>
      <dgm:t>
        <a:bodyPr/>
        <a:lstStyle/>
        <a:p>
          <a:endParaRPr lang="en-US"/>
        </a:p>
      </dgm:t>
    </dgm:pt>
    <dgm:pt modelId="{536AAE5C-C420-4900-B42F-67B69743CC54}" type="sibTrans" cxnId="{D06819A3-4AB3-464B-BCF4-C126DD03B7EB}">
      <dgm:prSet/>
      <dgm:spPr/>
      <dgm:t>
        <a:bodyPr/>
        <a:lstStyle/>
        <a:p>
          <a:endParaRPr lang="en-US"/>
        </a:p>
      </dgm:t>
    </dgm:pt>
    <dgm:pt modelId="{2F900031-BC19-4795-BEFD-7945171E0417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AACSB standardi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797E6E1A-907A-4D16-8B50-BEF6B72C3AC8}" type="parTrans" cxnId="{59A7C193-4011-4DFC-93A0-D0AAEB6CD446}">
      <dgm:prSet/>
      <dgm:spPr/>
      <dgm:t>
        <a:bodyPr/>
        <a:lstStyle/>
        <a:p>
          <a:endParaRPr lang="en-US"/>
        </a:p>
      </dgm:t>
    </dgm:pt>
    <dgm:pt modelId="{E584E64D-4FDE-4CF8-B38F-D042A0C15879}" type="sibTrans" cxnId="{59A7C193-4011-4DFC-93A0-D0AAEB6CD446}">
      <dgm:prSet/>
      <dgm:spPr/>
      <dgm:t>
        <a:bodyPr/>
        <a:lstStyle/>
        <a:p>
          <a:endParaRPr lang="en-US"/>
        </a:p>
      </dgm:t>
    </dgm:pt>
    <dgm:pt modelId="{BD73610E-8C05-4452-B006-4304916CCA09}" type="pres">
      <dgm:prSet presAssocID="{7489404F-FA7E-42FD-AB1C-958599B156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F640C2-27EC-4911-8371-39EBA42A4F48}" type="pres">
      <dgm:prSet presAssocID="{5964E69A-3E41-458E-962D-3EF6C09FF660}" presName="centerShape" presStyleLbl="node0" presStyleIdx="0" presStyleCnt="1"/>
      <dgm:spPr/>
      <dgm:t>
        <a:bodyPr/>
        <a:lstStyle/>
        <a:p>
          <a:endParaRPr lang="en-US"/>
        </a:p>
      </dgm:t>
    </dgm:pt>
    <dgm:pt modelId="{CFC334E7-1B38-492E-BD38-671F17811741}" type="pres">
      <dgm:prSet presAssocID="{9427B104-9A1D-4A54-AF12-178BF94381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6C4E64E9-190C-43B0-BC35-75F65A15ED06}" type="pres">
      <dgm:prSet presAssocID="{E0E5176A-7F9C-4D2B-9B29-4615915763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5B98-D81D-4BB0-B9BC-375D272E3B4C}" type="pres">
      <dgm:prSet presAssocID="{0841614D-E9DB-41C5-B38B-C9AEFDF7F031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C80F448-2D3F-4C1A-91E7-9A9A35C8D8D9}" type="pres">
      <dgm:prSet presAssocID="{C18DE69F-6A7B-4F7D-A4FF-9F84C76BC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FB882-AA4B-4FAA-80BA-918247D6A132}" type="pres">
      <dgm:prSet presAssocID="{5B66FA19-7A60-4EDE-B96B-0A2BAF4C4E1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36F0901-E00F-4818-97AF-5506184AB596}" type="pres">
      <dgm:prSet presAssocID="{FDF01AA6-31A4-4B45-B78E-89A7BBC4D9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ECFCA-EC2F-410A-9315-48291421A448}" type="pres">
      <dgm:prSet presAssocID="{797E6E1A-907A-4D16-8B50-BEF6B72C3AC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FC54B4E4-21BB-4347-A409-B7AF631FFFC5}" type="pres">
      <dgm:prSet presAssocID="{2F900031-BC19-4795-BEFD-7945171E041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9717E-99A2-4413-8E9C-F82EB2748277}" type="presOf" srcId="{FDF01AA6-31A4-4B45-B78E-89A7BBC4D9AD}" destId="{736F0901-E00F-4818-97AF-5506184AB596}" srcOrd="0" destOrd="0" presId="urn:microsoft.com/office/officeart/2005/8/layout/radial4"/>
    <dgm:cxn modelId="{18265658-6D8B-42D6-B283-DD496B9ED210}" type="presOf" srcId="{797E6E1A-907A-4D16-8B50-BEF6B72C3AC8}" destId="{34FECFCA-EC2F-410A-9315-48291421A448}" srcOrd="0" destOrd="0" presId="urn:microsoft.com/office/officeart/2005/8/layout/radial4"/>
    <dgm:cxn modelId="{8B424C95-8E72-4702-A4FF-A538F90010A6}" type="presOf" srcId="{5964E69A-3E41-458E-962D-3EF6C09FF660}" destId="{05F640C2-27EC-4911-8371-39EBA42A4F48}" srcOrd="0" destOrd="0" presId="urn:microsoft.com/office/officeart/2005/8/layout/radial4"/>
    <dgm:cxn modelId="{E77C8858-61DB-4D3E-94B4-9071671683F4}" type="presOf" srcId="{2F900031-BC19-4795-BEFD-7945171E0417}" destId="{FC54B4E4-21BB-4347-A409-B7AF631FFFC5}" srcOrd="0" destOrd="0" presId="urn:microsoft.com/office/officeart/2005/8/layout/radial4"/>
    <dgm:cxn modelId="{F9AB65BE-D426-4F6A-AA29-5E954DCCE4BD}" srcId="{5964E69A-3E41-458E-962D-3EF6C09FF660}" destId="{C18DE69F-6A7B-4F7D-A4FF-9F84C76BC730}" srcOrd="1" destOrd="0" parTransId="{0841614D-E9DB-41C5-B38B-C9AEFDF7F031}" sibTransId="{6883AAE7-85DE-4C43-B0BF-53B62A59FF0B}"/>
    <dgm:cxn modelId="{79C07366-1D4B-4E1B-93F8-1EC144DD2ED6}" type="presOf" srcId="{0841614D-E9DB-41C5-B38B-C9AEFDF7F031}" destId="{62E35B98-D81D-4BB0-B9BC-375D272E3B4C}" srcOrd="0" destOrd="0" presId="urn:microsoft.com/office/officeart/2005/8/layout/radial4"/>
    <dgm:cxn modelId="{F1486AEC-0581-4990-A8E4-4252E9DE65AE}" type="presOf" srcId="{5B66FA19-7A60-4EDE-B96B-0A2BAF4C4E10}" destId="{0F7FB882-AA4B-4FAA-80BA-918247D6A132}" srcOrd="0" destOrd="0" presId="urn:microsoft.com/office/officeart/2005/8/layout/radial4"/>
    <dgm:cxn modelId="{59A7C193-4011-4DFC-93A0-D0AAEB6CD446}" srcId="{5964E69A-3E41-458E-962D-3EF6C09FF660}" destId="{2F900031-BC19-4795-BEFD-7945171E0417}" srcOrd="3" destOrd="0" parTransId="{797E6E1A-907A-4D16-8B50-BEF6B72C3AC8}" sibTransId="{E584E64D-4FDE-4CF8-B38F-D042A0C15879}"/>
    <dgm:cxn modelId="{35E6947C-DCB4-4A34-92E9-3CE79C0EBFB5}" type="presOf" srcId="{C18DE69F-6A7B-4F7D-A4FF-9F84C76BC730}" destId="{FC80F448-2D3F-4C1A-91E7-9A9A35C8D8D9}" srcOrd="0" destOrd="0" presId="urn:microsoft.com/office/officeart/2005/8/layout/radial4"/>
    <dgm:cxn modelId="{E5F7FBD1-ECC5-439B-BF58-86725CD4F1C9}" type="presOf" srcId="{E0E5176A-7F9C-4D2B-9B29-461591576384}" destId="{6C4E64E9-190C-43B0-BC35-75F65A15ED06}" srcOrd="0" destOrd="0" presId="urn:microsoft.com/office/officeart/2005/8/layout/radial4"/>
    <dgm:cxn modelId="{D06819A3-4AB3-464B-BCF4-C126DD03B7EB}" srcId="{5964E69A-3E41-458E-962D-3EF6C09FF660}" destId="{FDF01AA6-31A4-4B45-B78E-89A7BBC4D9AD}" srcOrd="2" destOrd="0" parTransId="{5B66FA19-7A60-4EDE-B96B-0A2BAF4C4E10}" sibTransId="{536AAE5C-C420-4900-B42F-67B69743CC54}"/>
    <dgm:cxn modelId="{D7231361-3538-43A4-861F-2F04813097E2}" type="presOf" srcId="{9427B104-9A1D-4A54-AF12-178BF94381DD}" destId="{CFC334E7-1B38-492E-BD38-671F17811741}" srcOrd="0" destOrd="0" presId="urn:microsoft.com/office/officeart/2005/8/layout/radial4"/>
    <dgm:cxn modelId="{23E8798B-4A16-4A80-B831-202CD3DB3B68}" type="presOf" srcId="{7489404F-FA7E-42FD-AB1C-958599B156FF}" destId="{BD73610E-8C05-4452-B006-4304916CCA09}" srcOrd="0" destOrd="0" presId="urn:microsoft.com/office/officeart/2005/8/layout/radial4"/>
    <dgm:cxn modelId="{3AF1BF2B-B5D3-4313-9620-F100B5C41F87}" srcId="{7489404F-FA7E-42FD-AB1C-958599B156FF}" destId="{5964E69A-3E41-458E-962D-3EF6C09FF660}" srcOrd="0" destOrd="0" parTransId="{A4919C1A-1664-4A0D-8167-A177D0EFA532}" sibTransId="{349C11A6-29FE-4276-9A73-E50903DC9DAB}"/>
    <dgm:cxn modelId="{5A1DBD4C-8D5D-4847-8EA8-F04484A6D234}" srcId="{5964E69A-3E41-458E-962D-3EF6C09FF660}" destId="{E0E5176A-7F9C-4D2B-9B29-461591576384}" srcOrd="0" destOrd="0" parTransId="{9427B104-9A1D-4A54-AF12-178BF94381DD}" sibTransId="{CFD9FB65-6350-4A63-9CCE-329E29838334}"/>
    <dgm:cxn modelId="{BCACE38C-7488-457F-BC11-E2FD87C6E8A5}" type="presParOf" srcId="{BD73610E-8C05-4452-B006-4304916CCA09}" destId="{05F640C2-27EC-4911-8371-39EBA42A4F48}" srcOrd="0" destOrd="0" presId="urn:microsoft.com/office/officeart/2005/8/layout/radial4"/>
    <dgm:cxn modelId="{44C4CFF5-0BFC-42D6-B3F5-FCCD07655226}" type="presParOf" srcId="{BD73610E-8C05-4452-B006-4304916CCA09}" destId="{CFC334E7-1B38-492E-BD38-671F17811741}" srcOrd="1" destOrd="0" presId="urn:microsoft.com/office/officeart/2005/8/layout/radial4"/>
    <dgm:cxn modelId="{5F64711A-4728-4AE7-A356-701E68CACA28}" type="presParOf" srcId="{BD73610E-8C05-4452-B006-4304916CCA09}" destId="{6C4E64E9-190C-43B0-BC35-75F65A15ED06}" srcOrd="2" destOrd="0" presId="urn:microsoft.com/office/officeart/2005/8/layout/radial4"/>
    <dgm:cxn modelId="{621B5BDC-F5AE-4D20-9464-C2461C18BA38}" type="presParOf" srcId="{BD73610E-8C05-4452-B006-4304916CCA09}" destId="{62E35B98-D81D-4BB0-B9BC-375D272E3B4C}" srcOrd="3" destOrd="0" presId="urn:microsoft.com/office/officeart/2005/8/layout/radial4"/>
    <dgm:cxn modelId="{783AA312-A126-4830-B3E3-292F0CB96C99}" type="presParOf" srcId="{BD73610E-8C05-4452-B006-4304916CCA09}" destId="{FC80F448-2D3F-4C1A-91E7-9A9A35C8D8D9}" srcOrd="4" destOrd="0" presId="urn:microsoft.com/office/officeart/2005/8/layout/radial4"/>
    <dgm:cxn modelId="{BCCF6BEC-4C50-4DAE-A30A-DCD28EE91155}" type="presParOf" srcId="{BD73610E-8C05-4452-B006-4304916CCA09}" destId="{0F7FB882-AA4B-4FAA-80BA-918247D6A132}" srcOrd="5" destOrd="0" presId="urn:microsoft.com/office/officeart/2005/8/layout/radial4"/>
    <dgm:cxn modelId="{7B7E317C-DFEE-4D1B-9764-C695082DD40C}" type="presParOf" srcId="{BD73610E-8C05-4452-B006-4304916CCA09}" destId="{736F0901-E00F-4818-97AF-5506184AB596}" srcOrd="6" destOrd="0" presId="urn:microsoft.com/office/officeart/2005/8/layout/radial4"/>
    <dgm:cxn modelId="{F8A6C080-52BE-4BE3-8006-6CB04D73A59D}" type="presParOf" srcId="{BD73610E-8C05-4452-B006-4304916CCA09}" destId="{34FECFCA-EC2F-410A-9315-48291421A448}" srcOrd="7" destOrd="0" presId="urn:microsoft.com/office/officeart/2005/8/layout/radial4"/>
    <dgm:cxn modelId="{C0887286-70DA-42BF-AA1A-D0B41A150943}" type="presParOf" srcId="{BD73610E-8C05-4452-B006-4304916CCA09}" destId="{FC54B4E4-21BB-4347-A409-B7AF631FFFC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489404F-FA7E-42FD-AB1C-958599B156FF}" type="doc">
      <dgm:prSet loTypeId="urn:microsoft.com/office/officeart/2005/8/layout/radial4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64E69A-3E41-458E-962D-3EF6C09FF660}">
      <dgm:prSet phldrT="[Text]"/>
      <dgm:spPr>
        <a:solidFill>
          <a:schemeClr val="accent1"/>
        </a:solidFill>
      </dgm:spPr>
      <dgm:t>
        <a:bodyPr/>
        <a:lstStyle/>
        <a:p>
          <a:r>
            <a:rPr lang="hr-BA" dirty="0" smtClean="0"/>
            <a:t>Visoko obrazovna institucija</a:t>
          </a:r>
          <a:endParaRPr lang="en-US" dirty="0"/>
        </a:p>
      </dgm:t>
    </dgm:pt>
    <dgm:pt modelId="{A4919C1A-1664-4A0D-8167-A177D0EFA532}" type="parTrans" cxnId="{3AF1BF2B-B5D3-4313-9620-F100B5C41F87}">
      <dgm:prSet/>
      <dgm:spPr/>
      <dgm:t>
        <a:bodyPr/>
        <a:lstStyle/>
        <a:p>
          <a:endParaRPr lang="en-US"/>
        </a:p>
      </dgm:t>
    </dgm:pt>
    <dgm:pt modelId="{349C11A6-29FE-4276-9A73-E50903DC9DAB}" type="sibTrans" cxnId="{3AF1BF2B-B5D3-4313-9620-F100B5C41F87}">
      <dgm:prSet/>
      <dgm:spPr/>
      <dgm:t>
        <a:bodyPr/>
        <a:lstStyle/>
        <a:p>
          <a:endParaRPr lang="en-US"/>
        </a:p>
      </dgm:t>
    </dgm:pt>
    <dgm:pt modelId="{E0E5176A-7F9C-4D2B-9B29-461591576384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ISO 9001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9427B104-9A1D-4A54-AF12-178BF94381DD}" type="parTrans" cxnId="{5A1DBD4C-8D5D-4847-8EA8-F04484A6D234}">
      <dgm:prSet/>
      <dgm:spPr/>
      <dgm:t>
        <a:bodyPr/>
        <a:lstStyle/>
        <a:p>
          <a:endParaRPr lang="en-US"/>
        </a:p>
      </dgm:t>
    </dgm:pt>
    <dgm:pt modelId="{CFD9FB65-6350-4A63-9CCE-329E29838334}" type="sibTrans" cxnId="{5A1DBD4C-8D5D-4847-8EA8-F04484A6D234}">
      <dgm:prSet/>
      <dgm:spPr/>
      <dgm:t>
        <a:bodyPr/>
        <a:lstStyle/>
        <a:p>
          <a:endParaRPr lang="en-US"/>
        </a:p>
      </dgm:t>
    </dgm:pt>
    <dgm:pt modelId="{C18DE69F-6A7B-4F7D-A4FF-9F84C76BC730}">
      <dgm:prSet phldrT="[Text]"/>
      <dgm:spPr>
        <a:solidFill>
          <a:schemeClr val="bg2"/>
        </a:solidFill>
      </dgm:spPr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AZVO kriteriji (ESG)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0841614D-E9DB-41C5-B38B-C9AEFDF7F031}" type="parTrans" cxnId="{F9AB65BE-D426-4F6A-AA29-5E954DCCE4BD}">
      <dgm:prSet/>
      <dgm:spPr/>
      <dgm:t>
        <a:bodyPr/>
        <a:lstStyle/>
        <a:p>
          <a:endParaRPr lang="en-US"/>
        </a:p>
      </dgm:t>
    </dgm:pt>
    <dgm:pt modelId="{6883AAE7-85DE-4C43-B0BF-53B62A59FF0B}" type="sibTrans" cxnId="{F9AB65BE-D426-4F6A-AA29-5E954DCCE4BD}">
      <dgm:prSet/>
      <dgm:spPr/>
      <dgm:t>
        <a:bodyPr/>
        <a:lstStyle/>
        <a:p>
          <a:endParaRPr lang="en-US"/>
        </a:p>
      </dgm:t>
    </dgm:pt>
    <dgm:pt modelId="{FDF01AA6-31A4-4B45-B78E-89A7BBC4D9AD}">
      <dgm:prSet phldrT="[Text]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hr-BA" dirty="0" smtClean="0">
              <a:solidFill>
                <a:schemeClr val="tx1"/>
              </a:solidFill>
            </a:rPr>
            <a:t>EPAS standardi</a:t>
          </a:r>
          <a:endParaRPr lang="en-US" dirty="0">
            <a:solidFill>
              <a:schemeClr val="tx1"/>
            </a:solidFill>
          </a:endParaRPr>
        </a:p>
      </dgm:t>
    </dgm:pt>
    <dgm:pt modelId="{5B66FA19-7A60-4EDE-B96B-0A2BAF4C4E10}" type="parTrans" cxnId="{D06819A3-4AB3-464B-BCF4-C126DD03B7EB}">
      <dgm:prSet/>
      <dgm:spPr/>
      <dgm:t>
        <a:bodyPr/>
        <a:lstStyle/>
        <a:p>
          <a:endParaRPr lang="en-US"/>
        </a:p>
      </dgm:t>
    </dgm:pt>
    <dgm:pt modelId="{536AAE5C-C420-4900-B42F-67B69743CC54}" type="sibTrans" cxnId="{D06819A3-4AB3-464B-BCF4-C126DD03B7EB}">
      <dgm:prSet/>
      <dgm:spPr/>
      <dgm:t>
        <a:bodyPr/>
        <a:lstStyle/>
        <a:p>
          <a:endParaRPr lang="en-US"/>
        </a:p>
      </dgm:t>
    </dgm:pt>
    <dgm:pt modelId="{2F900031-BC19-4795-BEFD-7945171E0417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AACSB standardi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797E6E1A-907A-4D16-8B50-BEF6B72C3AC8}" type="parTrans" cxnId="{59A7C193-4011-4DFC-93A0-D0AAEB6CD446}">
      <dgm:prSet/>
      <dgm:spPr/>
      <dgm:t>
        <a:bodyPr/>
        <a:lstStyle/>
        <a:p>
          <a:endParaRPr lang="en-US"/>
        </a:p>
      </dgm:t>
    </dgm:pt>
    <dgm:pt modelId="{E584E64D-4FDE-4CF8-B38F-D042A0C15879}" type="sibTrans" cxnId="{59A7C193-4011-4DFC-93A0-D0AAEB6CD446}">
      <dgm:prSet/>
      <dgm:spPr/>
      <dgm:t>
        <a:bodyPr/>
        <a:lstStyle/>
        <a:p>
          <a:endParaRPr lang="en-US"/>
        </a:p>
      </dgm:t>
    </dgm:pt>
    <dgm:pt modelId="{BD73610E-8C05-4452-B006-4304916CCA09}" type="pres">
      <dgm:prSet presAssocID="{7489404F-FA7E-42FD-AB1C-958599B156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F640C2-27EC-4911-8371-39EBA42A4F48}" type="pres">
      <dgm:prSet presAssocID="{5964E69A-3E41-458E-962D-3EF6C09FF660}" presName="centerShape" presStyleLbl="node0" presStyleIdx="0" presStyleCnt="1"/>
      <dgm:spPr/>
      <dgm:t>
        <a:bodyPr/>
        <a:lstStyle/>
        <a:p>
          <a:endParaRPr lang="en-US"/>
        </a:p>
      </dgm:t>
    </dgm:pt>
    <dgm:pt modelId="{CFC334E7-1B38-492E-BD38-671F17811741}" type="pres">
      <dgm:prSet presAssocID="{9427B104-9A1D-4A54-AF12-178BF94381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6C4E64E9-190C-43B0-BC35-75F65A15ED06}" type="pres">
      <dgm:prSet presAssocID="{E0E5176A-7F9C-4D2B-9B29-4615915763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5B98-D81D-4BB0-B9BC-375D272E3B4C}" type="pres">
      <dgm:prSet presAssocID="{0841614D-E9DB-41C5-B38B-C9AEFDF7F031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C80F448-2D3F-4C1A-91E7-9A9A35C8D8D9}" type="pres">
      <dgm:prSet presAssocID="{C18DE69F-6A7B-4F7D-A4FF-9F84C76BC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FB882-AA4B-4FAA-80BA-918247D6A132}" type="pres">
      <dgm:prSet presAssocID="{5B66FA19-7A60-4EDE-B96B-0A2BAF4C4E1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36F0901-E00F-4818-97AF-5506184AB596}" type="pres">
      <dgm:prSet presAssocID="{FDF01AA6-31A4-4B45-B78E-89A7BBC4D9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ECFCA-EC2F-410A-9315-48291421A448}" type="pres">
      <dgm:prSet presAssocID="{797E6E1A-907A-4D16-8B50-BEF6B72C3AC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FC54B4E4-21BB-4347-A409-B7AF631FFFC5}" type="pres">
      <dgm:prSet presAssocID="{2F900031-BC19-4795-BEFD-7945171E041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9717E-99A2-4413-8E9C-F82EB2748277}" type="presOf" srcId="{FDF01AA6-31A4-4B45-B78E-89A7BBC4D9AD}" destId="{736F0901-E00F-4818-97AF-5506184AB596}" srcOrd="0" destOrd="0" presId="urn:microsoft.com/office/officeart/2005/8/layout/radial4"/>
    <dgm:cxn modelId="{18265658-6D8B-42D6-B283-DD496B9ED210}" type="presOf" srcId="{797E6E1A-907A-4D16-8B50-BEF6B72C3AC8}" destId="{34FECFCA-EC2F-410A-9315-48291421A448}" srcOrd="0" destOrd="0" presId="urn:microsoft.com/office/officeart/2005/8/layout/radial4"/>
    <dgm:cxn modelId="{8B424C95-8E72-4702-A4FF-A538F90010A6}" type="presOf" srcId="{5964E69A-3E41-458E-962D-3EF6C09FF660}" destId="{05F640C2-27EC-4911-8371-39EBA42A4F48}" srcOrd="0" destOrd="0" presId="urn:microsoft.com/office/officeart/2005/8/layout/radial4"/>
    <dgm:cxn modelId="{E77C8858-61DB-4D3E-94B4-9071671683F4}" type="presOf" srcId="{2F900031-BC19-4795-BEFD-7945171E0417}" destId="{FC54B4E4-21BB-4347-A409-B7AF631FFFC5}" srcOrd="0" destOrd="0" presId="urn:microsoft.com/office/officeart/2005/8/layout/radial4"/>
    <dgm:cxn modelId="{F9AB65BE-D426-4F6A-AA29-5E954DCCE4BD}" srcId="{5964E69A-3E41-458E-962D-3EF6C09FF660}" destId="{C18DE69F-6A7B-4F7D-A4FF-9F84C76BC730}" srcOrd="1" destOrd="0" parTransId="{0841614D-E9DB-41C5-B38B-C9AEFDF7F031}" sibTransId="{6883AAE7-85DE-4C43-B0BF-53B62A59FF0B}"/>
    <dgm:cxn modelId="{79C07366-1D4B-4E1B-93F8-1EC144DD2ED6}" type="presOf" srcId="{0841614D-E9DB-41C5-B38B-C9AEFDF7F031}" destId="{62E35B98-D81D-4BB0-B9BC-375D272E3B4C}" srcOrd="0" destOrd="0" presId="urn:microsoft.com/office/officeart/2005/8/layout/radial4"/>
    <dgm:cxn modelId="{F1486AEC-0581-4990-A8E4-4252E9DE65AE}" type="presOf" srcId="{5B66FA19-7A60-4EDE-B96B-0A2BAF4C4E10}" destId="{0F7FB882-AA4B-4FAA-80BA-918247D6A132}" srcOrd="0" destOrd="0" presId="urn:microsoft.com/office/officeart/2005/8/layout/radial4"/>
    <dgm:cxn modelId="{59A7C193-4011-4DFC-93A0-D0AAEB6CD446}" srcId="{5964E69A-3E41-458E-962D-3EF6C09FF660}" destId="{2F900031-BC19-4795-BEFD-7945171E0417}" srcOrd="3" destOrd="0" parTransId="{797E6E1A-907A-4D16-8B50-BEF6B72C3AC8}" sibTransId="{E584E64D-4FDE-4CF8-B38F-D042A0C15879}"/>
    <dgm:cxn modelId="{35E6947C-DCB4-4A34-92E9-3CE79C0EBFB5}" type="presOf" srcId="{C18DE69F-6A7B-4F7D-A4FF-9F84C76BC730}" destId="{FC80F448-2D3F-4C1A-91E7-9A9A35C8D8D9}" srcOrd="0" destOrd="0" presId="urn:microsoft.com/office/officeart/2005/8/layout/radial4"/>
    <dgm:cxn modelId="{E5F7FBD1-ECC5-439B-BF58-86725CD4F1C9}" type="presOf" srcId="{E0E5176A-7F9C-4D2B-9B29-461591576384}" destId="{6C4E64E9-190C-43B0-BC35-75F65A15ED06}" srcOrd="0" destOrd="0" presId="urn:microsoft.com/office/officeart/2005/8/layout/radial4"/>
    <dgm:cxn modelId="{D06819A3-4AB3-464B-BCF4-C126DD03B7EB}" srcId="{5964E69A-3E41-458E-962D-3EF6C09FF660}" destId="{FDF01AA6-31A4-4B45-B78E-89A7BBC4D9AD}" srcOrd="2" destOrd="0" parTransId="{5B66FA19-7A60-4EDE-B96B-0A2BAF4C4E10}" sibTransId="{536AAE5C-C420-4900-B42F-67B69743CC54}"/>
    <dgm:cxn modelId="{D7231361-3538-43A4-861F-2F04813097E2}" type="presOf" srcId="{9427B104-9A1D-4A54-AF12-178BF94381DD}" destId="{CFC334E7-1B38-492E-BD38-671F17811741}" srcOrd="0" destOrd="0" presId="urn:microsoft.com/office/officeart/2005/8/layout/radial4"/>
    <dgm:cxn modelId="{23E8798B-4A16-4A80-B831-202CD3DB3B68}" type="presOf" srcId="{7489404F-FA7E-42FD-AB1C-958599B156FF}" destId="{BD73610E-8C05-4452-B006-4304916CCA09}" srcOrd="0" destOrd="0" presId="urn:microsoft.com/office/officeart/2005/8/layout/radial4"/>
    <dgm:cxn modelId="{3AF1BF2B-B5D3-4313-9620-F100B5C41F87}" srcId="{7489404F-FA7E-42FD-AB1C-958599B156FF}" destId="{5964E69A-3E41-458E-962D-3EF6C09FF660}" srcOrd="0" destOrd="0" parTransId="{A4919C1A-1664-4A0D-8167-A177D0EFA532}" sibTransId="{349C11A6-29FE-4276-9A73-E50903DC9DAB}"/>
    <dgm:cxn modelId="{5A1DBD4C-8D5D-4847-8EA8-F04484A6D234}" srcId="{5964E69A-3E41-458E-962D-3EF6C09FF660}" destId="{E0E5176A-7F9C-4D2B-9B29-461591576384}" srcOrd="0" destOrd="0" parTransId="{9427B104-9A1D-4A54-AF12-178BF94381DD}" sibTransId="{CFD9FB65-6350-4A63-9CCE-329E29838334}"/>
    <dgm:cxn modelId="{BCACE38C-7488-457F-BC11-E2FD87C6E8A5}" type="presParOf" srcId="{BD73610E-8C05-4452-B006-4304916CCA09}" destId="{05F640C2-27EC-4911-8371-39EBA42A4F48}" srcOrd="0" destOrd="0" presId="urn:microsoft.com/office/officeart/2005/8/layout/radial4"/>
    <dgm:cxn modelId="{44C4CFF5-0BFC-42D6-B3F5-FCCD07655226}" type="presParOf" srcId="{BD73610E-8C05-4452-B006-4304916CCA09}" destId="{CFC334E7-1B38-492E-BD38-671F17811741}" srcOrd="1" destOrd="0" presId="urn:microsoft.com/office/officeart/2005/8/layout/radial4"/>
    <dgm:cxn modelId="{5F64711A-4728-4AE7-A356-701E68CACA28}" type="presParOf" srcId="{BD73610E-8C05-4452-B006-4304916CCA09}" destId="{6C4E64E9-190C-43B0-BC35-75F65A15ED06}" srcOrd="2" destOrd="0" presId="urn:microsoft.com/office/officeart/2005/8/layout/radial4"/>
    <dgm:cxn modelId="{621B5BDC-F5AE-4D20-9464-C2461C18BA38}" type="presParOf" srcId="{BD73610E-8C05-4452-B006-4304916CCA09}" destId="{62E35B98-D81D-4BB0-B9BC-375D272E3B4C}" srcOrd="3" destOrd="0" presId="urn:microsoft.com/office/officeart/2005/8/layout/radial4"/>
    <dgm:cxn modelId="{783AA312-A126-4830-B3E3-292F0CB96C99}" type="presParOf" srcId="{BD73610E-8C05-4452-B006-4304916CCA09}" destId="{FC80F448-2D3F-4C1A-91E7-9A9A35C8D8D9}" srcOrd="4" destOrd="0" presId="urn:microsoft.com/office/officeart/2005/8/layout/radial4"/>
    <dgm:cxn modelId="{BCCF6BEC-4C50-4DAE-A30A-DCD28EE91155}" type="presParOf" srcId="{BD73610E-8C05-4452-B006-4304916CCA09}" destId="{0F7FB882-AA4B-4FAA-80BA-918247D6A132}" srcOrd="5" destOrd="0" presId="urn:microsoft.com/office/officeart/2005/8/layout/radial4"/>
    <dgm:cxn modelId="{7B7E317C-DFEE-4D1B-9764-C695082DD40C}" type="presParOf" srcId="{BD73610E-8C05-4452-B006-4304916CCA09}" destId="{736F0901-E00F-4818-97AF-5506184AB596}" srcOrd="6" destOrd="0" presId="urn:microsoft.com/office/officeart/2005/8/layout/radial4"/>
    <dgm:cxn modelId="{F8A6C080-52BE-4BE3-8006-6CB04D73A59D}" type="presParOf" srcId="{BD73610E-8C05-4452-B006-4304916CCA09}" destId="{34FECFCA-EC2F-410A-9315-48291421A448}" srcOrd="7" destOrd="0" presId="urn:microsoft.com/office/officeart/2005/8/layout/radial4"/>
    <dgm:cxn modelId="{C0887286-70DA-42BF-AA1A-D0B41A150943}" type="presParOf" srcId="{BD73610E-8C05-4452-B006-4304916CCA09}" destId="{FC54B4E4-21BB-4347-A409-B7AF631FFFC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489404F-FA7E-42FD-AB1C-958599B156FF}" type="doc">
      <dgm:prSet loTypeId="urn:microsoft.com/office/officeart/2005/8/layout/radial4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64E69A-3E41-458E-962D-3EF6C09FF660}">
      <dgm:prSet phldrT="[Text]"/>
      <dgm:spPr>
        <a:solidFill>
          <a:schemeClr val="accent1"/>
        </a:solidFill>
      </dgm:spPr>
      <dgm:t>
        <a:bodyPr/>
        <a:lstStyle/>
        <a:p>
          <a:r>
            <a:rPr lang="hr-BA" dirty="0" smtClean="0"/>
            <a:t>Visoko obrazovna institucija</a:t>
          </a:r>
          <a:endParaRPr lang="en-US" dirty="0"/>
        </a:p>
      </dgm:t>
    </dgm:pt>
    <dgm:pt modelId="{A4919C1A-1664-4A0D-8167-A177D0EFA532}" type="parTrans" cxnId="{3AF1BF2B-B5D3-4313-9620-F100B5C41F87}">
      <dgm:prSet/>
      <dgm:spPr/>
      <dgm:t>
        <a:bodyPr/>
        <a:lstStyle/>
        <a:p>
          <a:endParaRPr lang="en-US"/>
        </a:p>
      </dgm:t>
    </dgm:pt>
    <dgm:pt modelId="{349C11A6-29FE-4276-9A73-E50903DC9DAB}" type="sibTrans" cxnId="{3AF1BF2B-B5D3-4313-9620-F100B5C41F87}">
      <dgm:prSet/>
      <dgm:spPr/>
      <dgm:t>
        <a:bodyPr/>
        <a:lstStyle/>
        <a:p>
          <a:endParaRPr lang="en-US"/>
        </a:p>
      </dgm:t>
    </dgm:pt>
    <dgm:pt modelId="{E0E5176A-7F9C-4D2B-9B29-461591576384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ISO 9001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9427B104-9A1D-4A54-AF12-178BF94381DD}" type="parTrans" cxnId="{5A1DBD4C-8D5D-4847-8EA8-F04484A6D234}">
      <dgm:prSet/>
      <dgm:spPr/>
      <dgm:t>
        <a:bodyPr/>
        <a:lstStyle/>
        <a:p>
          <a:endParaRPr lang="en-US"/>
        </a:p>
      </dgm:t>
    </dgm:pt>
    <dgm:pt modelId="{CFD9FB65-6350-4A63-9CCE-329E29838334}" type="sibTrans" cxnId="{5A1DBD4C-8D5D-4847-8EA8-F04484A6D234}">
      <dgm:prSet/>
      <dgm:spPr/>
      <dgm:t>
        <a:bodyPr/>
        <a:lstStyle/>
        <a:p>
          <a:endParaRPr lang="en-US"/>
        </a:p>
      </dgm:t>
    </dgm:pt>
    <dgm:pt modelId="{C18DE69F-6A7B-4F7D-A4FF-9F84C76BC730}">
      <dgm:prSet phldrT="[Text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AZVO kriteriji (ESG)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0841614D-E9DB-41C5-B38B-C9AEFDF7F031}" type="parTrans" cxnId="{F9AB65BE-D426-4F6A-AA29-5E954DCCE4BD}">
      <dgm:prSet/>
      <dgm:spPr/>
      <dgm:t>
        <a:bodyPr/>
        <a:lstStyle/>
        <a:p>
          <a:endParaRPr lang="en-US"/>
        </a:p>
      </dgm:t>
    </dgm:pt>
    <dgm:pt modelId="{6883AAE7-85DE-4C43-B0BF-53B62A59FF0B}" type="sibTrans" cxnId="{F9AB65BE-D426-4F6A-AA29-5E954DCCE4BD}">
      <dgm:prSet/>
      <dgm:spPr/>
      <dgm:t>
        <a:bodyPr/>
        <a:lstStyle/>
        <a:p>
          <a:endParaRPr lang="en-US"/>
        </a:p>
      </dgm:t>
    </dgm:pt>
    <dgm:pt modelId="{FDF01AA6-31A4-4B45-B78E-89A7BBC4D9AD}">
      <dgm:prSet phldrT="[Text]"/>
      <dgm:spPr/>
      <dgm:t>
        <a:bodyPr/>
        <a:lstStyle/>
        <a:p>
          <a:r>
            <a:rPr lang="hr-BA" dirty="0" smtClean="0">
              <a:solidFill>
                <a:schemeClr val="bg1">
                  <a:lumMod val="65000"/>
                </a:schemeClr>
              </a:solidFill>
            </a:rPr>
            <a:t>EPAS standardi</a:t>
          </a:r>
          <a:endParaRPr lang="en-US" dirty="0">
            <a:solidFill>
              <a:schemeClr val="bg1">
                <a:lumMod val="65000"/>
              </a:schemeClr>
            </a:solidFill>
          </a:endParaRPr>
        </a:p>
      </dgm:t>
    </dgm:pt>
    <dgm:pt modelId="{5B66FA19-7A60-4EDE-B96B-0A2BAF4C4E10}" type="parTrans" cxnId="{D06819A3-4AB3-464B-BCF4-C126DD03B7EB}">
      <dgm:prSet/>
      <dgm:spPr/>
      <dgm:t>
        <a:bodyPr/>
        <a:lstStyle/>
        <a:p>
          <a:endParaRPr lang="en-US"/>
        </a:p>
      </dgm:t>
    </dgm:pt>
    <dgm:pt modelId="{536AAE5C-C420-4900-B42F-67B69743CC54}" type="sibTrans" cxnId="{D06819A3-4AB3-464B-BCF4-C126DD03B7EB}">
      <dgm:prSet/>
      <dgm:spPr/>
      <dgm:t>
        <a:bodyPr/>
        <a:lstStyle/>
        <a:p>
          <a:endParaRPr lang="en-US"/>
        </a:p>
      </dgm:t>
    </dgm:pt>
    <dgm:pt modelId="{2F900031-BC19-4795-BEFD-7945171E0417}">
      <dgm:prSet phldrT="[Text]"/>
      <dgm:spPr>
        <a:solidFill>
          <a:srgbClr val="FFC000"/>
        </a:solidFill>
      </dgm:spPr>
      <dgm:t>
        <a:bodyPr/>
        <a:lstStyle/>
        <a:p>
          <a:r>
            <a:rPr lang="hr-BA" dirty="0" smtClean="0">
              <a:ln>
                <a:noFill/>
              </a:ln>
              <a:solidFill>
                <a:schemeClr val="tx1"/>
              </a:solidFill>
            </a:rPr>
            <a:t>AACSB standardi</a:t>
          </a:r>
          <a:endParaRPr lang="en-US" dirty="0">
            <a:ln>
              <a:noFill/>
            </a:ln>
            <a:solidFill>
              <a:schemeClr val="tx1"/>
            </a:solidFill>
          </a:endParaRPr>
        </a:p>
      </dgm:t>
    </dgm:pt>
    <dgm:pt modelId="{797E6E1A-907A-4D16-8B50-BEF6B72C3AC8}" type="parTrans" cxnId="{59A7C193-4011-4DFC-93A0-D0AAEB6CD446}">
      <dgm:prSet/>
      <dgm:spPr/>
      <dgm:t>
        <a:bodyPr/>
        <a:lstStyle/>
        <a:p>
          <a:endParaRPr lang="en-US"/>
        </a:p>
      </dgm:t>
    </dgm:pt>
    <dgm:pt modelId="{E584E64D-4FDE-4CF8-B38F-D042A0C15879}" type="sibTrans" cxnId="{59A7C193-4011-4DFC-93A0-D0AAEB6CD446}">
      <dgm:prSet/>
      <dgm:spPr/>
      <dgm:t>
        <a:bodyPr/>
        <a:lstStyle/>
        <a:p>
          <a:endParaRPr lang="en-US"/>
        </a:p>
      </dgm:t>
    </dgm:pt>
    <dgm:pt modelId="{BD73610E-8C05-4452-B006-4304916CCA09}" type="pres">
      <dgm:prSet presAssocID="{7489404F-FA7E-42FD-AB1C-958599B156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F640C2-27EC-4911-8371-39EBA42A4F48}" type="pres">
      <dgm:prSet presAssocID="{5964E69A-3E41-458E-962D-3EF6C09FF660}" presName="centerShape" presStyleLbl="node0" presStyleIdx="0" presStyleCnt="1"/>
      <dgm:spPr/>
      <dgm:t>
        <a:bodyPr/>
        <a:lstStyle/>
        <a:p>
          <a:endParaRPr lang="en-US"/>
        </a:p>
      </dgm:t>
    </dgm:pt>
    <dgm:pt modelId="{CFC334E7-1B38-492E-BD38-671F17811741}" type="pres">
      <dgm:prSet presAssocID="{9427B104-9A1D-4A54-AF12-178BF94381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6C4E64E9-190C-43B0-BC35-75F65A15ED06}" type="pres">
      <dgm:prSet presAssocID="{E0E5176A-7F9C-4D2B-9B29-4615915763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5B98-D81D-4BB0-B9BC-375D272E3B4C}" type="pres">
      <dgm:prSet presAssocID="{0841614D-E9DB-41C5-B38B-C9AEFDF7F031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C80F448-2D3F-4C1A-91E7-9A9A35C8D8D9}" type="pres">
      <dgm:prSet presAssocID="{C18DE69F-6A7B-4F7D-A4FF-9F84C76BC7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FB882-AA4B-4FAA-80BA-918247D6A132}" type="pres">
      <dgm:prSet presAssocID="{5B66FA19-7A60-4EDE-B96B-0A2BAF4C4E1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36F0901-E00F-4818-97AF-5506184AB596}" type="pres">
      <dgm:prSet presAssocID="{FDF01AA6-31A4-4B45-B78E-89A7BBC4D9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ECFCA-EC2F-410A-9315-48291421A448}" type="pres">
      <dgm:prSet presAssocID="{797E6E1A-907A-4D16-8B50-BEF6B72C3AC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FC54B4E4-21BB-4347-A409-B7AF631FFFC5}" type="pres">
      <dgm:prSet presAssocID="{2F900031-BC19-4795-BEFD-7945171E041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9717E-99A2-4413-8E9C-F82EB2748277}" type="presOf" srcId="{FDF01AA6-31A4-4B45-B78E-89A7BBC4D9AD}" destId="{736F0901-E00F-4818-97AF-5506184AB596}" srcOrd="0" destOrd="0" presId="urn:microsoft.com/office/officeart/2005/8/layout/radial4"/>
    <dgm:cxn modelId="{18265658-6D8B-42D6-B283-DD496B9ED210}" type="presOf" srcId="{797E6E1A-907A-4D16-8B50-BEF6B72C3AC8}" destId="{34FECFCA-EC2F-410A-9315-48291421A448}" srcOrd="0" destOrd="0" presId="urn:microsoft.com/office/officeart/2005/8/layout/radial4"/>
    <dgm:cxn modelId="{8B424C95-8E72-4702-A4FF-A538F90010A6}" type="presOf" srcId="{5964E69A-3E41-458E-962D-3EF6C09FF660}" destId="{05F640C2-27EC-4911-8371-39EBA42A4F48}" srcOrd="0" destOrd="0" presId="urn:microsoft.com/office/officeart/2005/8/layout/radial4"/>
    <dgm:cxn modelId="{E77C8858-61DB-4D3E-94B4-9071671683F4}" type="presOf" srcId="{2F900031-BC19-4795-BEFD-7945171E0417}" destId="{FC54B4E4-21BB-4347-A409-B7AF631FFFC5}" srcOrd="0" destOrd="0" presId="urn:microsoft.com/office/officeart/2005/8/layout/radial4"/>
    <dgm:cxn modelId="{F9AB65BE-D426-4F6A-AA29-5E954DCCE4BD}" srcId="{5964E69A-3E41-458E-962D-3EF6C09FF660}" destId="{C18DE69F-6A7B-4F7D-A4FF-9F84C76BC730}" srcOrd="1" destOrd="0" parTransId="{0841614D-E9DB-41C5-B38B-C9AEFDF7F031}" sibTransId="{6883AAE7-85DE-4C43-B0BF-53B62A59FF0B}"/>
    <dgm:cxn modelId="{79C07366-1D4B-4E1B-93F8-1EC144DD2ED6}" type="presOf" srcId="{0841614D-E9DB-41C5-B38B-C9AEFDF7F031}" destId="{62E35B98-D81D-4BB0-B9BC-375D272E3B4C}" srcOrd="0" destOrd="0" presId="urn:microsoft.com/office/officeart/2005/8/layout/radial4"/>
    <dgm:cxn modelId="{F1486AEC-0581-4990-A8E4-4252E9DE65AE}" type="presOf" srcId="{5B66FA19-7A60-4EDE-B96B-0A2BAF4C4E10}" destId="{0F7FB882-AA4B-4FAA-80BA-918247D6A132}" srcOrd="0" destOrd="0" presId="urn:microsoft.com/office/officeart/2005/8/layout/radial4"/>
    <dgm:cxn modelId="{59A7C193-4011-4DFC-93A0-D0AAEB6CD446}" srcId="{5964E69A-3E41-458E-962D-3EF6C09FF660}" destId="{2F900031-BC19-4795-BEFD-7945171E0417}" srcOrd="3" destOrd="0" parTransId="{797E6E1A-907A-4D16-8B50-BEF6B72C3AC8}" sibTransId="{E584E64D-4FDE-4CF8-B38F-D042A0C15879}"/>
    <dgm:cxn modelId="{35E6947C-DCB4-4A34-92E9-3CE79C0EBFB5}" type="presOf" srcId="{C18DE69F-6A7B-4F7D-A4FF-9F84C76BC730}" destId="{FC80F448-2D3F-4C1A-91E7-9A9A35C8D8D9}" srcOrd="0" destOrd="0" presId="urn:microsoft.com/office/officeart/2005/8/layout/radial4"/>
    <dgm:cxn modelId="{E5F7FBD1-ECC5-439B-BF58-86725CD4F1C9}" type="presOf" srcId="{E0E5176A-7F9C-4D2B-9B29-461591576384}" destId="{6C4E64E9-190C-43B0-BC35-75F65A15ED06}" srcOrd="0" destOrd="0" presId="urn:microsoft.com/office/officeart/2005/8/layout/radial4"/>
    <dgm:cxn modelId="{D06819A3-4AB3-464B-BCF4-C126DD03B7EB}" srcId="{5964E69A-3E41-458E-962D-3EF6C09FF660}" destId="{FDF01AA6-31A4-4B45-B78E-89A7BBC4D9AD}" srcOrd="2" destOrd="0" parTransId="{5B66FA19-7A60-4EDE-B96B-0A2BAF4C4E10}" sibTransId="{536AAE5C-C420-4900-B42F-67B69743CC54}"/>
    <dgm:cxn modelId="{D7231361-3538-43A4-861F-2F04813097E2}" type="presOf" srcId="{9427B104-9A1D-4A54-AF12-178BF94381DD}" destId="{CFC334E7-1B38-492E-BD38-671F17811741}" srcOrd="0" destOrd="0" presId="urn:microsoft.com/office/officeart/2005/8/layout/radial4"/>
    <dgm:cxn modelId="{23E8798B-4A16-4A80-B831-202CD3DB3B68}" type="presOf" srcId="{7489404F-FA7E-42FD-AB1C-958599B156FF}" destId="{BD73610E-8C05-4452-B006-4304916CCA09}" srcOrd="0" destOrd="0" presId="urn:microsoft.com/office/officeart/2005/8/layout/radial4"/>
    <dgm:cxn modelId="{3AF1BF2B-B5D3-4313-9620-F100B5C41F87}" srcId="{7489404F-FA7E-42FD-AB1C-958599B156FF}" destId="{5964E69A-3E41-458E-962D-3EF6C09FF660}" srcOrd="0" destOrd="0" parTransId="{A4919C1A-1664-4A0D-8167-A177D0EFA532}" sibTransId="{349C11A6-29FE-4276-9A73-E50903DC9DAB}"/>
    <dgm:cxn modelId="{5A1DBD4C-8D5D-4847-8EA8-F04484A6D234}" srcId="{5964E69A-3E41-458E-962D-3EF6C09FF660}" destId="{E0E5176A-7F9C-4D2B-9B29-461591576384}" srcOrd="0" destOrd="0" parTransId="{9427B104-9A1D-4A54-AF12-178BF94381DD}" sibTransId="{CFD9FB65-6350-4A63-9CCE-329E29838334}"/>
    <dgm:cxn modelId="{BCACE38C-7488-457F-BC11-E2FD87C6E8A5}" type="presParOf" srcId="{BD73610E-8C05-4452-B006-4304916CCA09}" destId="{05F640C2-27EC-4911-8371-39EBA42A4F48}" srcOrd="0" destOrd="0" presId="urn:microsoft.com/office/officeart/2005/8/layout/radial4"/>
    <dgm:cxn modelId="{44C4CFF5-0BFC-42D6-B3F5-FCCD07655226}" type="presParOf" srcId="{BD73610E-8C05-4452-B006-4304916CCA09}" destId="{CFC334E7-1B38-492E-BD38-671F17811741}" srcOrd="1" destOrd="0" presId="urn:microsoft.com/office/officeart/2005/8/layout/radial4"/>
    <dgm:cxn modelId="{5F64711A-4728-4AE7-A356-701E68CACA28}" type="presParOf" srcId="{BD73610E-8C05-4452-B006-4304916CCA09}" destId="{6C4E64E9-190C-43B0-BC35-75F65A15ED06}" srcOrd="2" destOrd="0" presId="urn:microsoft.com/office/officeart/2005/8/layout/radial4"/>
    <dgm:cxn modelId="{621B5BDC-F5AE-4D20-9464-C2461C18BA38}" type="presParOf" srcId="{BD73610E-8C05-4452-B006-4304916CCA09}" destId="{62E35B98-D81D-4BB0-B9BC-375D272E3B4C}" srcOrd="3" destOrd="0" presId="urn:microsoft.com/office/officeart/2005/8/layout/radial4"/>
    <dgm:cxn modelId="{783AA312-A126-4830-B3E3-292F0CB96C99}" type="presParOf" srcId="{BD73610E-8C05-4452-B006-4304916CCA09}" destId="{FC80F448-2D3F-4C1A-91E7-9A9A35C8D8D9}" srcOrd="4" destOrd="0" presId="urn:microsoft.com/office/officeart/2005/8/layout/radial4"/>
    <dgm:cxn modelId="{BCCF6BEC-4C50-4DAE-A30A-DCD28EE91155}" type="presParOf" srcId="{BD73610E-8C05-4452-B006-4304916CCA09}" destId="{0F7FB882-AA4B-4FAA-80BA-918247D6A132}" srcOrd="5" destOrd="0" presId="urn:microsoft.com/office/officeart/2005/8/layout/radial4"/>
    <dgm:cxn modelId="{7B7E317C-DFEE-4D1B-9764-C695082DD40C}" type="presParOf" srcId="{BD73610E-8C05-4452-B006-4304916CCA09}" destId="{736F0901-E00F-4818-97AF-5506184AB596}" srcOrd="6" destOrd="0" presId="urn:microsoft.com/office/officeart/2005/8/layout/radial4"/>
    <dgm:cxn modelId="{F8A6C080-52BE-4BE3-8006-6CB04D73A59D}" type="presParOf" srcId="{BD73610E-8C05-4452-B006-4304916CCA09}" destId="{34FECFCA-EC2F-410A-9315-48291421A448}" srcOrd="7" destOrd="0" presId="urn:microsoft.com/office/officeart/2005/8/layout/radial4"/>
    <dgm:cxn modelId="{C0887286-70DA-42BF-AA1A-D0B41A150943}" type="presParOf" srcId="{BD73610E-8C05-4452-B006-4304916CCA09}" destId="{FC54B4E4-21BB-4347-A409-B7AF631FFFC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9ADFA37-0617-433E-ABB0-E90A549B5706}" type="doc">
      <dgm:prSet loTypeId="urn:microsoft.com/office/officeart/2005/8/layout/target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D7AB78-D360-42E9-A32F-62C6EFCC946B}">
      <dgm:prSet/>
      <dgm:spPr/>
      <dgm:t>
        <a:bodyPr/>
        <a:lstStyle/>
        <a:p>
          <a:pPr algn="ctr" rtl="0"/>
          <a:r>
            <a:rPr lang="hr-HR" b="1" dirty="0" smtClean="0"/>
            <a:t>Integracija kriterija i izrada jedinstvene baze podataka za sve procese vanjskih vrednovanja sustava kvalitete.</a:t>
          </a:r>
          <a:endParaRPr lang="en-GB" dirty="0"/>
        </a:p>
      </dgm:t>
    </dgm:pt>
    <dgm:pt modelId="{0FA161A5-2DC9-495B-A2BC-7BBAEEA8346F}" type="parTrans" cxnId="{73F7A942-2A43-4855-8F32-4F3C6F84F65B}">
      <dgm:prSet/>
      <dgm:spPr/>
      <dgm:t>
        <a:bodyPr/>
        <a:lstStyle/>
        <a:p>
          <a:endParaRPr lang="en-US"/>
        </a:p>
      </dgm:t>
    </dgm:pt>
    <dgm:pt modelId="{7303E168-90DE-4481-95CD-9DA9AFB839F4}" type="sibTrans" cxnId="{73F7A942-2A43-4855-8F32-4F3C6F84F65B}">
      <dgm:prSet/>
      <dgm:spPr/>
      <dgm:t>
        <a:bodyPr/>
        <a:lstStyle/>
        <a:p>
          <a:endParaRPr lang="en-US"/>
        </a:p>
      </dgm:t>
    </dgm:pt>
    <dgm:pt modelId="{C3701619-9665-415C-8AE0-DBC2F20DFD32}">
      <dgm:prSet/>
      <dgm:spPr/>
      <dgm:t>
        <a:bodyPr/>
        <a:lstStyle/>
        <a:p>
          <a:pPr rtl="0"/>
          <a:r>
            <a:rPr lang="hr-HR" b="1" smtClean="0"/>
            <a:t>ISO 9001 – upravljanje rizicima</a:t>
          </a:r>
          <a:endParaRPr lang="en-GB"/>
        </a:p>
      </dgm:t>
    </dgm:pt>
    <dgm:pt modelId="{D075053E-291B-4A55-A346-036CC97B0BE9}" type="parTrans" cxnId="{5390EFD2-EDCE-4FF0-800F-C619274205DB}">
      <dgm:prSet/>
      <dgm:spPr/>
      <dgm:t>
        <a:bodyPr/>
        <a:lstStyle/>
        <a:p>
          <a:endParaRPr lang="en-US"/>
        </a:p>
      </dgm:t>
    </dgm:pt>
    <dgm:pt modelId="{803817F5-B036-49C3-BFCE-4D64CFB0F48F}" type="sibTrans" cxnId="{5390EFD2-EDCE-4FF0-800F-C619274205DB}">
      <dgm:prSet/>
      <dgm:spPr/>
      <dgm:t>
        <a:bodyPr/>
        <a:lstStyle/>
        <a:p>
          <a:endParaRPr lang="en-US"/>
        </a:p>
      </dgm:t>
    </dgm:pt>
    <dgm:pt modelId="{14C5F0F4-B9CA-460B-9534-9A0D1129800A}">
      <dgm:prSet/>
      <dgm:spPr/>
      <dgm:t>
        <a:bodyPr/>
        <a:lstStyle/>
        <a:p>
          <a:pPr rtl="0"/>
          <a:r>
            <a:rPr lang="hr-HR" b="1" smtClean="0"/>
            <a:t>Reakreditacija prema kriterijima AZVO-a - specifična struktura podataka i analiza</a:t>
          </a:r>
          <a:endParaRPr lang="en-GB"/>
        </a:p>
      </dgm:t>
    </dgm:pt>
    <dgm:pt modelId="{6B64704D-B8F9-4CAE-A4F1-FACDF8657B5E}" type="parTrans" cxnId="{02654B2F-6894-4B33-8BE0-6D59F3B96EF0}">
      <dgm:prSet/>
      <dgm:spPr/>
      <dgm:t>
        <a:bodyPr/>
        <a:lstStyle/>
        <a:p>
          <a:endParaRPr lang="en-US"/>
        </a:p>
      </dgm:t>
    </dgm:pt>
    <dgm:pt modelId="{BA5F2FD8-6EF0-462D-A00E-3DF51D9D6056}" type="sibTrans" cxnId="{02654B2F-6894-4B33-8BE0-6D59F3B96EF0}">
      <dgm:prSet/>
      <dgm:spPr/>
      <dgm:t>
        <a:bodyPr/>
        <a:lstStyle/>
        <a:p>
          <a:endParaRPr lang="en-US"/>
        </a:p>
      </dgm:t>
    </dgm:pt>
    <dgm:pt modelId="{34F07BB6-870F-41E4-82CE-745E11108BBC}">
      <dgm:prSet/>
      <dgm:spPr/>
      <dgm:t>
        <a:bodyPr/>
        <a:lstStyle/>
        <a:p>
          <a:pPr rtl="0"/>
          <a:r>
            <a:rPr lang="hr-HR" b="1" smtClean="0"/>
            <a:t>EPAS i AACSB akreditacije – izrada samoanalize prema specifičnim zahtjevima</a:t>
          </a:r>
          <a:endParaRPr lang="en-GB"/>
        </a:p>
      </dgm:t>
    </dgm:pt>
    <dgm:pt modelId="{B1955E75-4E6B-489E-838B-3CF6FF14B4CE}" type="parTrans" cxnId="{3844E298-1206-4853-A95B-1A4F7D05CA83}">
      <dgm:prSet/>
      <dgm:spPr/>
      <dgm:t>
        <a:bodyPr/>
        <a:lstStyle/>
        <a:p>
          <a:endParaRPr lang="en-US"/>
        </a:p>
      </dgm:t>
    </dgm:pt>
    <dgm:pt modelId="{C4644DF2-A3C2-4EA8-BE3F-42C59675B042}" type="sibTrans" cxnId="{3844E298-1206-4853-A95B-1A4F7D05CA83}">
      <dgm:prSet/>
      <dgm:spPr/>
      <dgm:t>
        <a:bodyPr/>
        <a:lstStyle/>
        <a:p>
          <a:endParaRPr lang="en-US"/>
        </a:p>
      </dgm:t>
    </dgm:pt>
    <dgm:pt modelId="{B0FCEBCE-ADA6-4476-A727-96E53A52553B}" type="pres">
      <dgm:prSet presAssocID="{E9ADFA37-0617-433E-ABB0-E90A549B5706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C51A5BE-8C8F-4593-84CA-44E62D5FB00D}" type="pres">
      <dgm:prSet presAssocID="{E9ADFA37-0617-433E-ABB0-E90A549B5706}" presName="outerBox" presStyleCnt="0"/>
      <dgm:spPr/>
    </dgm:pt>
    <dgm:pt modelId="{7975322B-146D-4B62-934E-909212E339F9}" type="pres">
      <dgm:prSet presAssocID="{E9ADFA37-0617-433E-ABB0-E90A549B5706}" presName="outerBoxParent" presStyleLbl="node1" presStyleIdx="0" presStyleCnt="1"/>
      <dgm:spPr/>
      <dgm:t>
        <a:bodyPr/>
        <a:lstStyle/>
        <a:p>
          <a:endParaRPr lang="en-US"/>
        </a:p>
      </dgm:t>
    </dgm:pt>
    <dgm:pt modelId="{3FF7F59B-0016-471F-A00C-A08BF1192E3F}" type="pres">
      <dgm:prSet presAssocID="{E9ADFA37-0617-433E-ABB0-E90A549B5706}" presName="outerBoxChildren" presStyleCnt="0"/>
      <dgm:spPr/>
    </dgm:pt>
    <dgm:pt modelId="{35EE5188-8E91-44CE-B97E-1DF91F4E0A40}" type="pres">
      <dgm:prSet presAssocID="{C3701619-9665-415C-8AE0-DBC2F20DFD32}" presName="oChild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7384E1-91AA-411F-98C2-EA701017127B}" type="pres">
      <dgm:prSet presAssocID="{803817F5-B036-49C3-BFCE-4D64CFB0F48F}" presName="outerSibTrans" presStyleCnt="0"/>
      <dgm:spPr/>
    </dgm:pt>
    <dgm:pt modelId="{61CFC307-8AB0-4A96-9FF6-F4E17B16E278}" type="pres">
      <dgm:prSet presAssocID="{14C5F0F4-B9CA-460B-9534-9A0D1129800A}" presName="oChild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0A5D3C-AD45-47A8-B970-E6527A729BC7}" type="pres">
      <dgm:prSet presAssocID="{BA5F2FD8-6EF0-462D-A00E-3DF51D9D6056}" presName="outerSibTrans" presStyleCnt="0"/>
      <dgm:spPr/>
    </dgm:pt>
    <dgm:pt modelId="{4B005771-A653-425F-9F02-4D83753FF479}" type="pres">
      <dgm:prSet presAssocID="{34F07BB6-870F-41E4-82CE-745E11108BBC}" presName="oChild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654B2F-6894-4B33-8BE0-6D59F3B96EF0}" srcId="{71D7AB78-D360-42E9-A32F-62C6EFCC946B}" destId="{14C5F0F4-B9CA-460B-9534-9A0D1129800A}" srcOrd="1" destOrd="0" parTransId="{6B64704D-B8F9-4CAE-A4F1-FACDF8657B5E}" sibTransId="{BA5F2FD8-6EF0-462D-A00E-3DF51D9D6056}"/>
    <dgm:cxn modelId="{B3573265-8E81-413D-811F-664360F95387}" type="presOf" srcId="{C3701619-9665-415C-8AE0-DBC2F20DFD32}" destId="{35EE5188-8E91-44CE-B97E-1DF91F4E0A40}" srcOrd="0" destOrd="0" presId="urn:microsoft.com/office/officeart/2005/8/layout/target2"/>
    <dgm:cxn modelId="{73F7A942-2A43-4855-8F32-4F3C6F84F65B}" srcId="{E9ADFA37-0617-433E-ABB0-E90A549B5706}" destId="{71D7AB78-D360-42E9-A32F-62C6EFCC946B}" srcOrd="0" destOrd="0" parTransId="{0FA161A5-2DC9-495B-A2BC-7BBAEEA8346F}" sibTransId="{7303E168-90DE-4481-95CD-9DA9AFB839F4}"/>
    <dgm:cxn modelId="{763682AB-B6E7-4126-93FB-4AD68D2E4ADF}" type="presOf" srcId="{34F07BB6-870F-41E4-82CE-745E11108BBC}" destId="{4B005771-A653-425F-9F02-4D83753FF479}" srcOrd="0" destOrd="0" presId="urn:microsoft.com/office/officeart/2005/8/layout/target2"/>
    <dgm:cxn modelId="{5390EFD2-EDCE-4FF0-800F-C619274205DB}" srcId="{71D7AB78-D360-42E9-A32F-62C6EFCC946B}" destId="{C3701619-9665-415C-8AE0-DBC2F20DFD32}" srcOrd="0" destOrd="0" parTransId="{D075053E-291B-4A55-A346-036CC97B0BE9}" sibTransId="{803817F5-B036-49C3-BFCE-4D64CFB0F48F}"/>
    <dgm:cxn modelId="{3844E298-1206-4853-A95B-1A4F7D05CA83}" srcId="{71D7AB78-D360-42E9-A32F-62C6EFCC946B}" destId="{34F07BB6-870F-41E4-82CE-745E11108BBC}" srcOrd="2" destOrd="0" parTransId="{B1955E75-4E6B-489E-838B-3CF6FF14B4CE}" sibTransId="{C4644DF2-A3C2-4EA8-BE3F-42C59675B042}"/>
    <dgm:cxn modelId="{7522A9FE-377F-4371-BFD8-350966B2928C}" type="presOf" srcId="{71D7AB78-D360-42E9-A32F-62C6EFCC946B}" destId="{7975322B-146D-4B62-934E-909212E339F9}" srcOrd="0" destOrd="0" presId="urn:microsoft.com/office/officeart/2005/8/layout/target2"/>
    <dgm:cxn modelId="{A2F6E28E-33B9-4D05-91DB-72AE113F922C}" type="presOf" srcId="{14C5F0F4-B9CA-460B-9534-9A0D1129800A}" destId="{61CFC307-8AB0-4A96-9FF6-F4E17B16E278}" srcOrd="0" destOrd="0" presId="urn:microsoft.com/office/officeart/2005/8/layout/target2"/>
    <dgm:cxn modelId="{BC2FA578-6D2A-46C7-B760-9EF98FE47D12}" type="presOf" srcId="{E9ADFA37-0617-433E-ABB0-E90A549B5706}" destId="{B0FCEBCE-ADA6-4476-A727-96E53A52553B}" srcOrd="0" destOrd="0" presId="urn:microsoft.com/office/officeart/2005/8/layout/target2"/>
    <dgm:cxn modelId="{50032CDC-FAAD-45B6-90F7-D0BBC54EA3D2}" type="presParOf" srcId="{B0FCEBCE-ADA6-4476-A727-96E53A52553B}" destId="{2C51A5BE-8C8F-4593-84CA-44E62D5FB00D}" srcOrd="0" destOrd="0" presId="urn:microsoft.com/office/officeart/2005/8/layout/target2"/>
    <dgm:cxn modelId="{E75C5C0E-26A6-4C7F-A9D5-D588EE37190F}" type="presParOf" srcId="{2C51A5BE-8C8F-4593-84CA-44E62D5FB00D}" destId="{7975322B-146D-4B62-934E-909212E339F9}" srcOrd="0" destOrd="0" presId="urn:microsoft.com/office/officeart/2005/8/layout/target2"/>
    <dgm:cxn modelId="{397514D2-ED33-47E1-89AF-F6948C084127}" type="presParOf" srcId="{2C51A5BE-8C8F-4593-84CA-44E62D5FB00D}" destId="{3FF7F59B-0016-471F-A00C-A08BF1192E3F}" srcOrd="1" destOrd="0" presId="urn:microsoft.com/office/officeart/2005/8/layout/target2"/>
    <dgm:cxn modelId="{AC09896C-5C1B-4B5A-9FDC-5262E3E2F3BE}" type="presParOf" srcId="{3FF7F59B-0016-471F-A00C-A08BF1192E3F}" destId="{35EE5188-8E91-44CE-B97E-1DF91F4E0A40}" srcOrd="0" destOrd="0" presId="urn:microsoft.com/office/officeart/2005/8/layout/target2"/>
    <dgm:cxn modelId="{0D3C2FE6-CB76-4F3F-8F0A-0E9588D7DBAB}" type="presParOf" srcId="{3FF7F59B-0016-471F-A00C-A08BF1192E3F}" destId="{337384E1-91AA-411F-98C2-EA701017127B}" srcOrd="1" destOrd="0" presId="urn:microsoft.com/office/officeart/2005/8/layout/target2"/>
    <dgm:cxn modelId="{468782C4-3A60-4D4D-AB9D-7A6348FD4191}" type="presParOf" srcId="{3FF7F59B-0016-471F-A00C-A08BF1192E3F}" destId="{61CFC307-8AB0-4A96-9FF6-F4E17B16E278}" srcOrd="2" destOrd="0" presId="urn:microsoft.com/office/officeart/2005/8/layout/target2"/>
    <dgm:cxn modelId="{4A6A425C-2C1A-4A40-A226-9C30D295287E}" type="presParOf" srcId="{3FF7F59B-0016-471F-A00C-A08BF1192E3F}" destId="{BF0A5D3C-AD45-47A8-B970-E6527A729BC7}" srcOrd="3" destOrd="0" presId="urn:microsoft.com/office/officeart/2005/8/layout/target2"/>
    <dgm:cxn modelId="{1E719154-4820-4F4D-87BE-56FF92754E21}" type="presParOf" srcId="{3FF7F59B-0016-471F-A00C-A08BF1192E3F}" destId="{4B005771-A653-425F-9F02-4D83753FF479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225FF1E-4F89-4466-912B-10C1D58FD6B4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2464A3B-ADBF-42EB-85B2-3C7364CD2518}">
      <dgm:prSet phldrT="[Text]"/>
      <dgm:spPr/>
      <dgm:t>
        <a:bodyPr/>
        <a:lstStyle/>
        <a:p>
          <a:r>
            <a:rPr lang="hr-BA" dirty="0" smtClean="0"/>
            <a:t>Integrirana dokumentacija SUK-a</a:t>
          </a:r>
          <a:endParaRPr lang="en-US" dirty="0"/>
        </a:p>
      </dgm:t>
    </dgm:pt>
    <dgm:pt modelId="{99FC89F1-1B62-4F6F-AEC5-5E469AC0F044}" type="parTrans" cxnId="{7A419C33-1AD8-40AF-B354-8AD470802016}">
      <dgm:prSet/>
      <dgm:spPr/>
      <dgm:t>
        <a:bodyPr/>
        <a:lstStyle/>
        <a:p>
          <a:endParaRPr lang="en-US"/>
        </a:p>
      </dgm:t>
    </dgm:pt>
    <dgm:pt modelId="{EF365E3D-63B8-4312-89AF-DCB8EBB9DD53}" type="sibTrans" cxnId="{7A419C33-1AD8-40AF-B354-8AD470802016}">
      <dgm:prSet/>
      <dgm:spPr/>
      <dgm:t>
        <a:bodyPr/>
        <a:lstStyle/>
        <a:p>
          <a:endParaRPr lang="en-US"/>
        </a:p>
      </dgm:t>
    </dgm:pt>
    <dgm:pt modelId="{E7C95E5B-B876-4549-8EB3-9D2F15490287}">
      <dgm:prSet phldrT="[Text]"/>
      <dgm:spPr/>
      <dgm:t>
        <a:bodyPr/>
        <a:lstStyle/>
        <a:p>
          <a:r>
            <a:rPr lang="hr-BA" dirty="0" smtClean="0"/>
            <a:t>Priručnik sustava osiguravanja kvalitete koji objedinjuje zahtjeve svih standarda</a:t>
          </a:r>
          <a:endParaRPr lang="en-US" dirty="0"/>
        </a:p>
      </dgm:t>
    </dgm:pt>
    <dgm:pt modelId="{14708395-B46C-4507-8333-142DF1DE7220}" type="parTrans" cxnId="{6D2C1CE3-40C9-40E1-A7C6-26C1B1C42BB0}">
      <dgm:prSet/>
      <dgm:spPr/>
      <dgm:t>
        <a:bodyPr/>
        <a:lstStyle/>
        <a:p>
          <a:endParaRPr lang="en-US"/>
        </a:p>
      </dgm:t>
    </dgm:pt>
    <dgm:pt modelId="{AF381554-7637-4553-9C4B-6F6649E919A7}" type="sibTrans" cxnId="{6D2C1CE3-40C9-40E1-A7C6-26C1B1C42BB0}">
      <dgm:prSet/>
      <dgm:spPr/>
      <dgm:t>
        <a:bodyPr/>
        <a:lstStyle/>
        <a:p>
          <a:endParaRPr lang="en-US"/>
        </a:p>
      </dgm:t>
    </dgm:pt>
    <dgm:pt modelId="{F611677B-F581-4CC7-AA6E-34C9CA5BAF40}">
      <dgm:prSet phldrT="[Text]"/>
      <dgm:spPr/>
      <dgm:t>
        <a:bodyPr/>
        <a:lstStyle/>
        <a:p>
          <a:r>
            <a:rPr lang="hr-BA" dirty="0" smtClean="0"/>
            <a:t>Sustavno prikupljanje podataka</a:t>
          </a:r>
          <a:endParaRPr lang="en-US" dirty="0"/>
        </a:p>
      </dgm:t>
    </dgm:pt>
    <dgm:pt modelId="{EECB8FE4-B771-4FC9-B3FB-19F2D037A3C5}" type="parTrans" cxnId="{7E9E4331-692C-4166-A860-A55EB9F7C3FF}">
      <dgm:prSet/>
      <dgm:spPr/>
      <dgm:t>
        <a:bodyPr/>
        <a:lstStyle/>
        <a:p>
          <a:endParaRPr lang="en-US"/>
        </a:p>
      </dgm:t>
    </dgm:pt>
    <dgm:pt modelId="{45A7AE6E-C3F1-4E19-A29F-AE90AEAC7094}" type="sibTrans" cxnId="{7E9E4331-692C-4166-A860-A55EB9F7C3FF}">
      <dgm:prSet/>
      <dgm:spPr/>
      <dgm:t>
        <a:bodyPr/>
        <a:lstStyle/>
        <a:p>
          <a:endParaRPr lang="en-US"/>
        </a:p>
      </dgm:t>
    </dgm:pt>
    <dgm:pt modelId="{59C84369-F5BF-4EC7-9A21-4FB5C213BA42}">
      <dgm:prSet phldrT="[Text]"/>
      <dgm:spPr/>
      <dgm:t>
        <a:bodyPr/>
        <a:lstStyle/>
        <a:p>
          <a:r>
            <a:rPr lang="hr-BA" dirty="0" smtClean="0"/>
            <a:t>Izrada jedinstvene baze podataka za potrebe svih akreditacijskih i certifikacijskih procesa</a:t>
          </a:r>
          <a:endParaRPr lang="en-US" dirty="0"/>
        </a:p>
      </dgm:t>
    </dgm:pt>
    <dgm:pt modelId="{4EE3F201-2B36-481A-9203-ACE7318934A0}" type="parTrans" cxnId="{3EE8BC51-1533-4D56-95E6-369DE7AB7AB9}">
      <dgm:prSet/>
      <dgm:spPr/>
      <dgm:t>
        <a:bodyPr/>
        <a:lstStyle/>
        <a:p>
          <a:endParaRPr lang="en-US"/>
        </a:p>
      </dgm:t>
    </dgm:pt>
    <dgm:pt modelId="{0B685133-D22E-44B5-B142-313F282B720D}" type="sibTrans" cxnId="{3EE8BC51-1533-4D56-95E6-369DE7AB7AB9}">
      <dgm:prSet/>
      <dgm:spPr/>
      <dgm:t>
        <a:bodyPr/>
        <a:lstStyle/>
        <a:p>
          <a:endParaRPr lang="en-US"/>
        </a:p>
      </dgm:t>
    </dgm:pt>
    <dgm:pt modelId="{32266EDD-48F4-4C75-8E46-B475254FDA72}">
      <dgm:prSet phldrT="[Text]"/>
      <dgm:spPr/>
      <dgm:t>
        <a:bodyPr/>
        <a:lstStyle/>
        <a:p>
          <a:r>
            <a:rPr lang="hr-BA" dirty="0" smtClean="0"/>
            <a:t>Unutarnja vrednovanja</a:t>
          </a:r>
          <a:endParaRPr lang="en-US" dirty="0"/>
        </a:p>
      </dgm:t>
    </dgm:pt>
    <dgm:pt modelId="{32DFC562-339A-4BC6-A0E1-5BC374666442}" type="parTrans" cxnId="{8268C780-EB9E-4997-9DA2-50C92749BF0A}">
      <dgm:prSet/>
      <dgm:spPr/>
      <dgm:t>
        <a:bodyPr/>
        <a:lstStyle/>
        <a:p>
          <a:endParaRPr lang="en-US"/>
        </a:p>
      </dgm:t>
    </dgm:pt>
    <dgm:pt modelId="{EC4900D3-6CE8-410D-A511-C43CEFC000E3}" type="sibTrans" cxnId="{8268C780-EB9E-4997-9DA2-50C92749BF0A}">
      <dgm:prSet/>
      <dgm:spPr/>
      <dgm:t>
        <a:bodyPr/>
        <a:lstStyle/>
        <a:p>
          <a:endParaRPr lang="en-US"/>
        </a:p>
      </dgm:t>
    </dgm:pt>
    <dgm:pt modelId="{10A0BBA1-52C3-4CEF-B050-EADF459CECD2}">
      <dgm:prSet phldrT="[Text]"/>
      <dgm:spPr/>
      <dgm:t>
        <a:bodyPr/>
        <a:lstStyle/>
        <a:p>
          <a:r>
            <a:rPr lang="hr-BA" dirty="0" smtClean="0"/>
            <a:t>Unutarnje neovisne prosudbe i vrednovanja temeljeni na kriterijima integriranog sustava upravljanja</a:t>
          </a:r>
          <a:endParaRPr lang="en-US" dirty="0"/>
        </a:p>
      </dgm:t>
    </dgm:pt>
    <dgm:pt modelId="{A6675BDE-E5E7-4AE4-9B77-32672E4EC13D}" type="parTrans" cxnId="{E293F3BE-8FA9-45B5-B7BB-52D49D6BD93F}">
      <dgm:prSet/>
      <dgm:spPr/>
      <dgm:t>
        <a:bodyPr/>
        <a:lstStyle/>
        <a:p>
          <a:endParaRPr lang="en-US"/>
        </a:p>
      </dgm:t>
    </dgm:pt>
    <dgm:pt modelId="{4AA85B3F-EB70-48B4-9FA0-8403FFFC4880}" type="sibTrans" cxnId="{E293F3BE-8FA9-45B5-B7BB-52D49D6BD93F}">
      <dgm:prSet/>
      <dgm:spPr/>
      <dgm:t>
        <a:bodyPr/>
        <a:lstStyle/>
        <a:p>
          <a:endParaRPr lang="en-US"/>
        </a:p>
      </dgm:t>
    </dgm:pt>
    <dgm:pt modelId="{D44B2E8B-C19C-4580-9129-F18A9A8556DD}" type="pres">
      <dgm:prSet presAssocID="{2225FF1E-4F89-4466-912B-10C1D58FD6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809664-E06D-44EA-917C-3269B11236A7}" type="pres">
      <dgm:prSet presAssocID="{E2464A3B-ADBF-42EB-85B2-3C7364CD2518}" presName="composite" presStyleCnt="0"/>
      <dgm:spPr/>
    </dgm:pt>
    <dgm:pt modelId="{DD9D109E-AF6A-48FA-BFB5-32AF56A0FDDD}" type="pres">
      <dgm:prSet presAssocID="{E2464A3B-ADBF-42EB-85B2-3C7364CD2518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A8D20-9E99-42BE-80F9-7C2CCE5D98D8}" type="pres">
      <dgm:prSet presAssocID="{E2464A3B-ADBF-42EB-85B2-3C7364CD2518}" presName="parSh" presStyleLbl="node1" presStyleIdx="0" presStyleCnt="3"/>
      <dgm:spPr/>
      <dgm:t>
        <a:bodyPr/>
        <a:lstStyle/>
        <a:p>
          <a:endParaRPr lang="en-US"/>
        </a:p>
      </dgm:t>
    </dgm:pt>
    <dgm:pt modelId="{E9DA8A39-8515-47B2-A5F7-B330FBDF4906}" type="pres">
      <dgm:prSet presAssocID="{E2464A3B-ADBF-42EB-85B2-3C7364CD2518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AF054A-7DA7-436A-99CA-B745879B93AA}" type="pres">
      <dgm:prSet presAssocID="{EF365E3D-63B8-4312-89AF-DCB8EBB9DD53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137818E-98C2-4266-80B6-A26BC49D86C4}" type="pres">
      <dgm:prSet presAssocID="{EF365E3D-63B8-4312-89AF-DCB8EBB9DD53}" presName="connTx" presStyleLbl="sibTrans2D1" presStyleIdx="0" presStyleCnt="2"/>
      <dgm:spPr/>
      <dgm:t>
        <a:bodyPr/>
        <a:lstStyle/>
        <a:p>
          <a:endParaRPr lang="en-US"/>
        </a:p>
      </dgm:t>
    </dgm:pt>
    <dgm:pt modelId="{956EE0D0-DA2F-4C58-B6D7-C98AEAB65659}" type="pres">
      <dgm:prSet presAssocID="{F611677B-F581-4CC7-AA6E-34C9CA5BAF40}" presName="composite" presStyleCnt="0"/>
      <dgm:spPr/>
    </dgm:pt>
    <dgm:pt modelId="{775E55F6-E367-4AFD-B7CD-A657849A6B1E}" type="pres">
      <dgm:prSet presAssocID="{F611677B-F581-4CC7-AA6E-34C9CA5BAF4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C3678E-6EF0-4A00-BD48-32E1ADDE37B1}" type="pres">
      <dgm:prSet presAssocID="{F611677B-F581-4CC7-AA6E-34C9CA5BAF40}" presName="parSh" presStyleLbl="node1" presStyleIdx="1" presStyleCnt="3"/>
      <dgm:spPr/>
      <dgm:t>
        <a:bodyPr/>
        <a:lstStyle/>
        <a:p>
          <a:endParaRPr lang="en-US"/>
        </a:p>
      </dgm:t>
    </dgm:pt>
    <dgm:pt modelId="{18F218F7-3BE4-4F9B-ACAE-5259801DED16}" type="pres">
      <dgm:prSet presAssocID="{F611677B-F581-4CC7-AA6E-34C9CA5BAF40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90E292-CCF8-4708-97D2-27379D7FC61F}" type="pres">
      <dgm:prSet presAssocID="{45A7AE6E-C3F1-4E19-A29F-AE90AEAC7094}" presName="sibTrans" presStyleLbl="sibTrans2D1" presStyleIdx="1" presStyleCnt="2"/>
      <dgm:spPr/>
      <dgm:t>
        <a:bodyPr/>
        <a:lstStyle/>
        <a:p>
          <a:endParaRPr lang="en-US"/>
        </a:p>
      </dgm:t>
    </dgm:pt>
    <dgm:pt modelId="{CACFFC37-D595-4B61-A8E7-57BC82A0C153}" type="pres">
      <dgm:prSet presAssocID="{45A7AE6E-C3F1-4E19-A29F-AE90AEAC7094}" presName="connTx" presStyleLbl="sibTrans2D1" presStyleIdx="1" presStyleCnt="2"/>
      <dgm:spPr/>
      <dgm:t>
        <a:bodyPr/>
        <a:lstStyle/>
        <a:p>
          <a:endParaRPr lang="en-US"/>
        </a:p>
      </dgm:t>
    </dgm:pt>
    <dgm:pt modelId="{2C22872D-A503-4D45-B394-C0D695A5058B}" type="pres">
      <dgm:prSet presAssocID="{32266EDD-48F4-4C75-8E46-B475254FDA72}" presName="composite" presStyleCnt="0"/>
      <dgm:spPr/>
    </dgm:pt>
    <dgm:pt modelId="{E13C1183-A0AF-4F7E-B5ED-FEC54EA55BC2}" type="pres">
      <dgm:prSet presAssocID="{32266EDD-48F4-4C75-8E46-B475254FDA72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08B4B-9E93-4C75-8C68-ADA59D04136F}" type="pres">
      <dgm:prSet presAssocID="{32266EDD-48F4-4C75-8E46-B475254FDA72}" presName="parSh" presStyleLbl="node1" presStyleIdx="2" presStyleCnt="3"/>
      <dgm:spPr/>
      <dgm:t>
        <a:bodyPr/>
        <a:lstStyle/>
        <a:p>
          <a:endParaRPr lang="en-US"/>
        </a:p>
      </dgm:t>
    </dgm:pt>
    <dgm:pt modelId="{CFD61BE0-EE57-48DB-9D66-6EFA8FE01CC0}" type="pres">
      <dgm:prSet presAssocID="{32266EDD-48F4-4C75-8E46-B475254FDA72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EB921B-4741-4880-B646-CAE8BBAE5D2A}" type="presOf" srcId="{F611677B-F581-4CC7-AA6E-34C9CA5BAF40}" destId="{59C3678E-6EF0-4A00-BD48-32E1ADDE37B1}" srcOrd="1" destOrd="0" presId="urn:microsoft.com/office/officeart/2005/8/layout/process3"/>
    <dgm:cxn modelId="{F7B686BA-90B8-479E-852D-2964B26ADF44}" type="presOf" srcId="{E2464A3B-ADBF-42EB-85B2-3C7364CD2518}" destId="{C85A8D20-9E99-42BE-80F9-7C2CCE5D98D8}" srcOrd="1" destOrd="0" presId="urn:microsoft.com/office/officeart/2005/8/layout/process3"/>
    <dgm:cxn modelId="{75E10181-E7C4-4571-8F07-885F2C08B3C9}" type="presOf" srcId="{59C84369-F5BF-4EC7-9A21-4FB5C213BA42}" destId="{18F218F7-3BE4-4F9B-ACAE-5259801DED16}" srcOrd="0" destOrd="0" presId="urn:microsoft.com/office/officeart/2005/8/layout/process3"/>
    <dgm:cxn modelId="{1DF4A268-8ADA-44FA-8467-10DB7EA6AA5D}" type="presOf" srcId="{45A7AE6E-C3F1-4E19-A29F-AE90AEAC7094}" destId="{2590E292-CCF8-4708-97D2-27379D7FC61F}" srcOrd="0" destOrd="0" presId="urn:microsoft.com/office/officeart/2005/8/layout/process3"/>
    <dgm:cxn modelId="{072174A4-93A4-4B7A-903D-E5BCDB494247}" type="presOf" srcId="{32266EDD-48F4-4C75-8E46-B475254FDA72}" destId="{E13C1183-A0AF-4F7E-B5ED-FEC54EA55BC2}" srcOrd="0" destOrd="0" presId="urn:microsoft.com/office/officeart/2005/8/layout/process3"/>
    <dgm:cxn modelId="{3EE8BC51-1533-4D56-95E6-369DE7AB7AB9}" srcId="{F611677B-F581-4CC7-AA6E-34C9CA5BAF40}" destId="{59C84369-F5BF-4EC7-9A21-4FB5C213BA42}" srcOrd="0" destOrd="0" parTransId="{4EE3F201-2B36-481A-9203-ACE7318934A0}" sibTransId="{0B685133-D22E-44B5-B142-313F282B720D}"/>
    <dgm:cxn modelId="{8268C780-EB9E-4997-9DA2-50C92749BF0A}" srcId="{2225FF1E-4F89-4466-912B-10C1D58FD6B4}" destId="{32266EDD-48F4-4C75-8E46-B475254FDA72}" srcOrd="2" destOrd="0" parTransId="{32DFC562-339A-4BC6-A0E1-5BC374666442}" sibTransId="{EC4900D3-6CE8-410D-A511-C43CEFC000E3}"/>
    <dgm:cxn modelId="{04FC6E47-E702-4315-B50C-55AB866E53B8}" type="presOf" srcId="{EF365E3D-63B8-4312-89AF-DCB8EBB9DD53}" destId="{8DAF054A-7DA7-436A-99CA-B745879B93AA}" srcOrd="0" destOrd="0" presId="urn:microsoft.com/office/officeart/2005/8/layout/process3"/>
    <dgm:cxn modelId="{7A419C33-1AD8-40AF-B354-8AD470802016}" srcId="{2225FF1E-4F89-4466-912B-10C1D58FD6B4}" destId="{E2464A3B-ADBF-42EB-85B2-3C7364CD2518}" srcOrd="0" destOrd="0" parTransId="{99FC89F1-1B62-4F6F-AEC5-5E469AC0F044}" sibTransId="{EF365E3D-63B8-4312-89AF-DCB8EBB9DD53}"/>
    <dgm:cxn modelId="{7E9E4331-692C-4166-A860-A55EB9F7C3FF}" srcId="{2225FF1E-4F89-4466-912B-10C1D58FD6B4}" destId="{F611677B-F581-4CC7-AA6E-34C9CA5BAF40}" srcOrd="1" destOrd="0" parTransId="{EECB8FE4-B771-4FC9-B3FB-19F2D037A3C5}" sibTransId="{45A7AE6E-C3F1-4E19-A29F-AE90AEAC7094}"/>
    <dgm:cxn modelId="{BE12EC55-2269-4487-9D42-F9BC1A336121}" type="presOf" srcId="{E2464A3B-ADBF-42EB-85B2-3C7364CD2518}" destId="{DD9D109E-AF6A-48FA-BFB5-32AF56A0FDDD}" srcOrd="0" destOrd="0" presId="urn:microsoft.com/office/officeart/2005/8/layout/process3"/>
    <dgm:cxn modelId="{CC5D3EEE-995C-430C-901F-D8C8B0128E9D}" type="presOf" srcId="{2225FF1E-4F89-4466-912B-10C1D58FD6B4}" destId="{D44B2E8B-C19C-4580-9129-F18A9A8556DD}" srcOrd="0" destOrd="0" presId="urn:microsoft.com/office/officeart/2005/8/layout/process3"/>
    <dgm:cxn modelId="{39D11FD6-17A8-472A-AB9F-A36F47CBF886}" type="presOf" srcId="{10A0BBA1-52C3-4CEF-B050-EADF459CECD2}" destId="{CFD61BE0-EE57-48DB-9D66-6EFA8FE01CC0}" srcOrd="0" destOrd="0" presId="urn:microsoft.com/office/officeart/2005/8/layout/process3"/>
    <dgm:cxn modelId="{61E02D20-60AC-4B2A-8AD8-0DB5021D1D2B}" type="presOf" srcId="{32266EDD-48F4-4C75-8E46-B475254FDA72}" destId="{FCA08B4B-9E93-4C75-8C68-ADA59D04136F}" srcOrd="1" destOrd="0" presId="urn:microsoft.com/office/officeart/2005/8/layout/process3"/>
    <dgm:cxn modelId="{20E017C8-43F7-49BF-85CB-D8E510A29212}" type="presOf" srcId="{F611677B-F581-4CC7-AA6E-34C9CA5BAF40}" destId="{775E55F6-E367-4AFD-B7CD-A657849A6B1E}" srcOrd="0" destOrd="0" presId="urn:microsoft.com/office/officeart/2005/8/layout/process3"/>
    <dgm:cxn modelId="{307A6CDA-1C59-4BA2-98C1-0858868D612E}" type="presOf" srcId="{E7C95E5B-B876-4549-8EB3-9D2F15490287}" destId="{E9DA8A39-8515-47B2-A5F7-B330FBDF4906}" srcOrd="0" destOrd="0" presId="urn:microsoft.com/office/officeart/2005/8/layout/process3"/>
    <dgm:cxn modelId="{E293F3BE-8FA9-45B5-B7BB-52D49D6BD93F}" srcId="{32266EDD-48F4-4C75-8E46-B475254FDA72}" destId="{10A0BBA1-52C3-4CEF-B050-EADF459CECD2}" srcOrd="0" destOrd="0" parTransId="{A6675BDE-E5E7-4AE4-9B77-32672E4EC13D}" sibTransId="{4AA85B3F-EB70-48B4-9FA0-8403FFFC4880}"/>
    <dgm:cxn modelId="{6D2C1CE3-40C9-40E1-A7C6-26C1B1C42BB0}" srcId="{E2464A3B-ADBF-42EB-85B2-3C7364CD2518}" destId="{E7C95E5B-B876-4549-8EB3-9D2F15490287}" srcOrd="0" destOrd="0" parTransId="{14708395-B46C-4507-8333-142DF1DE7220}" sibTransId="{AF381554-7637-4553-9C4B-6F6649E919A7}"/>
    <dgm:cxn modelId="{A7A2F460-C090-4294-8ED9-86951603E1E8}" type="presOf" srcId="{45A7AE6E-C3F1-4E19-A29F-AE90AEAC7094}" destId="{CACFFC37-D595-4B61-A8E7-57BC82A0C153}" srcOrd="1" destOrd="0" presId="urn:microsoft.com/office/officeart/2005/8/layout/process3"/>
    <dgm:cxn modelId="{A507DC36-9873-4512-8534-853288D7E795}" type="presOf" srcId="{EF365E3D-63B8-4312-89AF-DCB8EBB9DD53}" destId="{2137818E-98C2-4266-80B6-A26BC49D86C4}" srcOrd="1" destOrd="0" presId="urn:microsoft.com/office/officeart/2005/8/layout/process3"/>
    <dgm:cxn modelId="{EA55644E-33C5-4C5D-AEF1-F73B151C4FD8}" type="presParOf" srcId="{D44B2E8B-C19C-4580-9129-F18A9A8556DD}" destId="{BC809664-E06D-44EA-917C-3269B11236A7}" srcOrd="0" destOrd="0" presId="urn:microsoft.com/office/officeart/2005/8/layout/process3"/>
    <dgm:cxn modelId="{CCF729E0-E4CD-4403-859E-0C9891886E2D}" type="presParOf" srcId="{BC809664-E06D-44EA-917C-3269B11236A7}" destId="{DD9D109E-AF6A-48FA-BFB5-32AF56A0FDDD}" srcOrd="0" destOrd="0" presId="urn:microsoft.com/office/officeart/2005/8/layout/process3"/>
    <dgm:cxn modelId="{11DBAE66-AF77-4F5F-A6F2-2532AFD08C14}" type="presParOf" srcId="{BC809664-E06D-44EA-917C-3269B11236A7}" destId="{C85A8D20-9E99-42BE-80F9-7C2CCE5D98D8}" srcOrd="1" destOrd="0" presId="urn:microsoft.com/office/officeart/2005/8/layout/process3"/>
    <dgm:cxn modelId="{0680BDB8-5A1E-4DD8-8F9B-DC53B41487E6}" type="presParOf" srcId="{BC809664-E06D-44EA-917C-3269B11236A7}" destId="{E9DA8A39-8515-47B2-A5F7-B330FBDF4906}" srcOrd="2" destOrd="0" presId="urn:microsoft.com/office/officeart/2005/8/layout/process3"/>
    <dgm:cxn modelId="{0921A2B7-0D75-40A5-BA0C-68B7CAE48216}" type="presParOf" srcId="{D44B2E8B-C19C-4580-9129-F18A9A8556DD}" destId="{8DAF054A-7DA7-436A-99CA-B745879B93AA}" srcOrd="1" destOrd="0" presId="urn:microsoft.com/office/officeart/2005/8/layout/process3"/>
    <dgm:cxn modelId="{FA3FC115-6940-4A6B-90F9-CF5E5F175A2D}" type="presParOf" srcId="{8DAF054A-7DA7-436A-99CA-B745879B93AA}" destId="{2137818E-98C2-4266-80B6-A26BC49D86C4}" srcOrd="0" destOrd="0" presId="urn:microsoft.com/office/officeart/2005/8/layout/process3"/>
    <dgm:cxn modelId="{B879A497-5618-4969-BB25-C4BD5562F394}" type="presParOf" srcId="{D44B2E8B-C19C-4580-9129-F18A9A8556DD}" destId="{956EE0D0-DA2F-4C58-B6D7-C98AEAB65659}" srcOrd="2" destOrd="0" presId="urn:microsoft.com/office/officeart/2005/8/layout/process3"/>
    <dgm:cxn modelId="{1A212E1F-7BCE-4F44-B45B-3C4F8CED23D5}" type="presParOf" srcId="{956EE0D0-DA2F-4C58-B6D7-C98AEAB65659}" destId="{775E55F6-E367-4AFD-B7CD-A657849A6B1E}" srcOrd="0" destOrd="0" presId="urn:microsoft.com/office/officeart/2005/8/layout/process3"/>
    <dgm:cxn modelId="{818BB20F-2F8B-43CE-AAA8-DA0AF350DFEA}" type="presParOf" srcId="{956EE0D0-DA2F-4C58-B6D7-C98AEAB65659}" destId="{59C3678E-6EF0-4A00-BD48-32E1ADDE37B1}" srcOrd="1" destOrd="0" presId="urn:microsoft.com/office/officeart/2005/8/layout/process3"/>
    <dgm:cxn modelId="{8F5DFD9E-CB3B-4254-B436-636B4D062FEF}" type="presParOf" srcId="{956EE0D0-DA2F-4C58-B6D7-C98AEAB65659}" destId="{18F218F7-3BE4-4F9B-ACAE-5259801DED16}" srcOrd="2" destOrd="0" presId="urn:microsoft.com/office/officeart/2005/8/layout/process3"/>
    <dgm:cxn modelId="{8EAB9797-C3E4-4465-9144-E34E370A0BF2}" type="presParOf" srcId="{D44B2E8B-C19C-4580-9129-F18A9A8556DD}" destId="{2590E292-CCF8-4708-97D2-27379D7FC61F}" srcOrd="3" destOrd="0" presId="urn:microsoft.com/office/officeart/2005/8/layout/process3"/>
    <dgm:cxn modelId="{82C452FA-F1DF-4E59-B8BE-1822B21C835C}" type="presParOf" srcId="{2590E292-CCF8-4708-97D2-27379D7FC61F}" destId="{CACFFC37-D595-4B61-A8E7-57BC82A0C153}" srcOrd="0" destOrd="0" presId="urn:microsoft.com/office/officeart/2005/8/layout/process3"/>
    <dgm:cxn modelId="{8D894C4D-C07C-4466-A4A9-B6E250355A3D}" type="presParOf" srcId="{D44B2E8B-C19C-4580-9129-F18A9A8556DD}" destId="{2C22872D-A503-4D45-B394-C0D695A5058B}" srcOrd="4" destOrd="0" presId="urn:microsoft.com/office/officeart/2005/8/layout/process3"/>
    <dgm:cxn modelId="{EBC41491-1A65-4731-B14E-549526F15200}" type="presParOf" srcId="{2C22872D-A503-4D45-B394-C0D695A5058B}" destId="{E13C1183-A0AF-4F7E-B5ED-FEC54EA55BC2}" srcOrd="0" destOrd="0" presId="urn:microsoft.com/office/officeart/2005/8/layout/process3"/>
    <dgm:cxn modelId="{9AF0783A-009F-465B-89BC-79BB1F03C7DF}" type="presParOf" srcId="{2C22872D-A503-4D45-B394-C0D695A5058B}" destId="{FCA08B4B-9E93-4C75-8C68-ADA59D04136F}" srcOrd="1" destOrd="0" presId="urn:microsoft.com/office/officeart/2005/8/layout/process3"/>
    <dgm:cxn modelId="{CAFFA694-A96C-4AE4-9899-0B086B431295}" type="presParOf" srcId="{2C22872D-A503-4D45-B394-C0D695A5058B}" destId="{CFD61BE0-EE57-48DB-9D66-6EFA8FE01CC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AB26A-629D-4072-B649-2A4CB690E728}">
      <dsp:nvSpPr>
        <dsp:cNvPr id="0" name=""/>
        <dsp:cNvSpPr/>
      </dsp:nvSpPr>
      <dsp:spPr>
        <a:xfrm>
          <a:off x="0" y="0"/>
          <a:ext cx="4392487" cy="4392487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782CF1-4E84-43B4-9F38-678FC4DB9A8E}">
      <dsp:nvSpPr>
        <dsp:cNvPr id="0" name=""/>
        <dsp:cNvSpPr/>
      </dsp:nvSpPr>
      <dsp:spPr>
        <a:xfrm>
          <a:off x="2196243" y="0"/>
          <a:ext cx="6041731" cy="4392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solidFill>
                <a:schemeClr val="accent6"/>
              </a:solidFill>
            </a:rPr>
            <a:t>ISO 9001:2015 </a:t>
          </a:r>
          <a:r>
            <a:rPr lang="hr-HR" sz="1400" kern="1200" dirty="0" smtClean="0"/>
            <a:t>– opći  međunarodni standardi za upravljanje kvalitetom</a:t>
          </a:r>
          <a:endParaRPr lang="hr-HR" sz="1400" kern="1200" dirty="0"/>
        </a:p>
      </dsp:txBody>
      <dsp:txXfrm>
        <a:off x="2196243" y="0"/>
        <a:ext cx="6041731" cy="549062"/>
      </dsp:txXfrm>
    </dsp:sp>
    <dsp:sp modelId="{AD32631B-3704-4AD2-AE92-9425214F0BF0}">
      <dsp:nvSpPr>
        <dsp:cNvPr id="0" name=""/>
        <dsp:cNvSpPr/>
      </dsp:nvSpPr>
      <dsp:spPr>
        <a:xfrm>
          <a:off x="384343" y="549062"/>
          <a:ext cx="3623801" cy="3623801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16336"/>
            <a:satOff val="-911"/>
            <a:lumOff val="1472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19B53-F563-43CD-B2BB-B4BA07D3CCA3}">
      <dsp:nvSpPr>
        <dsp:cNvPr id="0" name=""/>
        <dsp:cNvSpPr/>
      </dsp:nvSpPr>
      <dsp:spPr>
        <a:xfrm>
          <a:off x="2196243" y="549062"/>
          <a:ext cx="6041731" cy="36238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50000"/>
              <a:hueOff val="16336"/>
              <a:satOff val="-911"/>
              <a:lumOff val="14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solidFill>
                <a:schemeClr val="accent6"/>
              </a:solidFill>
            </a:rPr>
            <a:t>AACSB, EQUIS akreditacije </a:t>
          </a:r>
          <a:r>
            <a:rPr lang="hr-HR" sz="1400" kern="1200" dirty="0" smtClean="0"/>
            <a:t>- međunarodni standardi za upravljanje kvalitetom u visokom obrazovanju</a:t>
          </a:r>
          <a:endParaRPr lang="hr-HR" sz="1400" kern="1200" dirty="0"/>
        </a:p>
      </dsp:txBody>
      <dsp:txXfrm>
        <a:off x="2196243" y="549062"/>
        <a:ext cx="6041731" cy="549062"/>
      </dsp:txXfrm>
    </dsp:sp>
    <dsp:sp modelId="{C40F7A0F-E0E9-4DBA-836F-148CB84E7CBD}">
      <dsp:nvSpPr>
        <dsp:cNvPr id="0" name=""/>
        <dsp:cNvSpPr/>
      </dsp:nvSpPr>
      <dsp:spPr>
        <a:xfrm>
          <a:off x="768686" y="1098124"/>
          <a:ext cx="2855114" cy="2855114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32672"/>
            <a:satOff val="-1822"/>
            <a:lumOff val="2945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6C997-B8D9-4F95-8582-85854CC4B3FD}">
      <dsp:nvSpPr>
        <dsp:cNvPr id="0" name=""/>
        <dsp:cNvSpPr/>
      </dsp:nvSpPr>
      <dsp:spPr>
        <a:xfrm>
          <a:off x="2196243" y="1098124"/>
          <a:ext cx="6041731" cy="28551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50000"/>
              <a:hueOff val="32672"/>
              <a:satOff val="-1822"/>
              <a:lumOff val="29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solidFill>
                <a:schemeClr val="accent6"/>
              </a:solidFill>
            </a:rPr>
            <a:t>ESG</a:t>
          </a:r>
          <a:r>
            <a:rPr lang="hr-HR" sz="1400" kern="1200" dirty="0" smtClean="0"/>
            <a:t> – Europski standardi i smjernice za osiguravanje kvalitete</a:t>
          </a:r>
          <a:endParaRPr lang="hr-HR" sz="1400" kern="1200" dirty="0"/>
        </a:p>
      </dsp:txBody>
      <dsp:txXfrm>
        <a:off x="2196243" y="1098124"/>
        <a:ext cx="6041731" cy="549058"/>
      </dsp:txXfrm>
    </dsp:sp>
    <dsp:sp modelId="{D35AF6C1-48FD-404D-8BEF-C3B18B10189B}">
      <dsp:nvSpPr>
        <dsp:cNvPr id="0" name=""/>
        <dsp:cNvSpPr/>
      </dsp:nvSpPr>
      <dsp:spPr>
        <a:xfrm>
          <a:off x="1153028" y="1647182"/>
          <a:ext cx="2086431" cy="2086431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49008"/>
            <a:satOff val="-2733"/>
            <a:lumOff val="4417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423A6-16E2-4392-ACF5-8DFF3D706F07}">
      <dsp:nvSpPr>
        <dsp:cNvPr id="0" name=""/>
        <dsp:cNvSpPr/>
      </dsp:nvSpPr>
      <dsp:spPr>
        <a:xfrm>
          <a:off x="2196243" y="1647182"/>
          <a:ext cx="6041731" cy="20864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50000"/>
              <a:hueOff val="49008"/>
              <a:satOff val="-2733"/>
              <a:lumOff val="44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solidFill>
                <a:schemeClr val="accent6"/>
              </a:solidFill>
            </a:rPr>
            <a:t>Kriteriji za vrednovanje AZVO </a:t>
          </a:r>
          <a:r>
            <a:rPr lang="hr-HR" sz="1400" kern="1200" dirty="0" smtClean="0"/>
            <a:t>– nacionalna infrastruktura kvalitete u visokom obrazovanju</a:t>
          </a:r>
          <a:endParaRPr lang="hr-HR" sz="1400" kern="1200" dirty="0"/>
        </a:p>
      </dsp:txBody>
      <dsp:txXfrm>
        <a:off x="2196243" y="1647182"/>
        <a:ext cx="6041731" cy="549062"/>
      </dsp:txXfrm>
    </dsp:sp>
    <dsp:sp modelId="{F43B794D-65F7-4405-B493-5A7562D63184}">
      <dsp:nvSpPr>
        <dsp:cNvPr id="0" name=""/>
        <dsp:cNvSpPr/>
      </dsp:nvSpPr>
      <dsp:spPr>
        <a:xfrm>
          <a:off x="1537371" y="2196245"/>
          <a:ext cx="1317745" cy="1317745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32672"/>
            <a:satOff val="-1822"/>
            <a:lumOff val="2945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239A0-6572-4D7B-8EAB-C74EDB5326BD}">
      <dsp:nvSpPr>
        <dsp:cNvPr id="0" name=""/>
        <dsp:cNvSpPr/>
      </dsp:nvSpPr>
      <dsp:spPr>
        <a:xfrm>
          <a:off x="2196243" y="2196245"/>
          <a:ext cx="6041731" cy="13177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50000"/>
              <a:hueOff val="32672"/>
              <a:satOff val="-1822"/>
              <a:lumOff val="29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solidFill>
                <a:schemeClr val="accent6"/>
              </a:solidFill>
            </a:rPr>
            <a:t>UNIZG – kriteriji za vrednovanje </a:t>
          </a:r>
          <a:r>
            <a:rPr lang="hr-HR" sz="1400" kern="1200" dirty="0" smtClean="0"/>
            <a:t>sustava upravljanja kvalitetom (usklađeni s ESG standardima)</a:t>
          </a:r>
          <a:endParaRPr lang="hr-HR" sz="1400" kern="1200" dirty="0"/>
        </a:p>
      </dsp:txBody>
      <dsp:txXfrm>
        <a:off x="2196243" y="2196245"/>
        <a:ext cx="6041731" cy="549062"/>
      </dsp:txXfrm>
    </dsp:sp>
    <dsp:sp modelId="{B4C170FF-F3BF-40B1-8A3D-2467BA1C745A}">
      <dsp:nvSpPr>
        <dsp:cNvPr id="0" name=""/>
        <dsp:cNvSpPr/>
      </dsp:nvSpPr>
      <dsp:spPr>
        <a:xfrm>
          <a:off x="1921714" y="2745307"/>
          <a:ext cx="549058" cy="549058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16336"/>
            <a:satOff val="-911"/>
            <a:lumOff val="1472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BD7F02-1681-492D-BDF7-7D606575D9D8}">
      <dsp:nvSpPr>
        <dsp:cNvPr id="0" name=""/>
        <dsp:cNvSpPr/>
      </dsp:nvSpPr>
      <dsp:spPr>
        <a:xfrm>
          <a:off x="2196243" y="2745307"/>
          <a:ext cx="6041731" cy="5490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shade val="50000"/>
              <a:hueOff val="16336"/>
              <a:satOff val="-911"/>
              <a:lumOff val="14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solidFill>
                <a:schemeClr val="accent6"/>
              </a:solidFill>
            </a:rPr>
            <a:t>Interni sustav osiguravanja i upravljanja kvalitetom</a:t>
          </a:r>
          <a:endParaRPr lang="hr-HR" sz="1400" b="1" kern="1200" dirty="0">
            <a:solidFill>
              <a:schemeClr val="accent6"/>
            </a:solidFill>
          </a:endParaRPr>
        </a:p>
      </dsp:txBody>
      <dsp:txXfrm>
        <a:off x="2196243" y="2745307"/>
        <a:ext cx="6041731" cy="5490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C822B-51E1-4C06-B449-2FC0B8C0AE13}">
      <dsp:nvSpPr>
        <dsp:cNvPr id="0" name=""/>
        <dsp:cNvSpPr/>
      </dsp:nvSpPr>
      <dsp:spPr>
        <a:xfrm>
          <a:off x="1828799" y="50799"/>
          <a:ext cx="2438400" cy="24384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500" kern="1200" dirty="0" smtClean="0"/>
            <a:t>ISO 9001</a:t>
          </a:r>
          <a:endParaRPr lang="hr-HR" sz="3500" kern="1200" dirty="0"/>
        </a:p>
      </dsp:txBody>
      <dsp:txXfrm>
        <a:off x="2153920" y="477519"/>
        <a:ext cx="1788160" cy="1097280"/>
      </dsp:txXfrm>
    </dsp:sp>
    <dsp:sp modelId="{CA323FC5-048A-4AC1-8C89-19B478BBFDAA}">
      <dsp:nvSpPr>
        <dsp:cNvPr id="0" name=""/>
        <dsp:cNvSpPr/>
      </dsp:nvSpPr>
      <dsp:spPr>
        <a:xfrm>
          <a:off x="2708656" y="1574800"/>
          <a:ext cx="2438400" cy="243840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500" kern="1200" dirty="0" smtClean="0"/>
            <a:t>ESG</a:t>
          </a:r>
          <a:endParaRPr lang="hr-HR" sz="3500" kern="1200" dirty="0"/>
        </a:p>
      </dsp:txBody>
      <dsp:txXfrm>
        <a:off x="3454400" y="2204720"/>
        <a:ext cx="1463040" cy="1341120"/>
      </dsp:txXfrm>
    </dsp:sp>
    <dsp:sp modelId="{6155586C-6CE1-40CC-8C21-77F5B75EE2A9}">
      <dsp:nvSpPr>
        <dsp:cNvPr id="0" name=""/>
        <dsp:cNvSpPr/>
      </dsp:nvSpPr>
      <dsp:spPr>
        <a:xfrm>
          <a:off x="948943" y="1574800"/>
          <a:ext cx="2438400" cy="243840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500" kern="1200" dirty="0" smtClean="0"/>
            <a:t>AZVO kriteriji</a:t>
          </a:r>
          <a:endParaRPr lang="hr-HR" sz="3500" kern="1200" dirty="0"/>
        </a:p>
      </dsp:txBody>
      <dsp:txXfrm>
        <a:off x="1178560" y="2204720"/>
        <a:ext cx="1463040" cy="1341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03DDA-EDAA-44E3-8B43-ED829DCE4CD5}">
      <dsp:nvSpPr>
        <dsp:cNvPr id="0" name=""/>
        <dsp:cNvSpPr/>
      </dsp:nvSpPr>
      <dsp:spPr>
        <a:xfrm>
          <a:off x="182102" y="80"/>
          <a:ext cx="1417835" cy="141783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Interni auditi prema kriterijima ISO 9001</a:t>
          </a:r>
          <a:endParaRPr lang="hr-HR" sz="1200" kern="1200" dirty="0"/>
        </a:p>
      </dsp:txBody>
      <dsp:txXfrm>
        <a:off x="389739" y="207717"/>
        <a:ext cx="1002561" cy="1002561"/>
      </dsp:txXfrm>
    </dsp:sp>
    <dsp:sp modelId="{54A40ECA-0401-4166-853C-E7364DB9F3F6}">
      <dsp:nvSpPr>
        <dsp:cNvPr id="0" name=""/>
        <dsp:cNvSpPr/>
      </dsp:nvSpPr>
      <dsp:spPr>
        <a:xfrm>
          <a:off x="479847" y="1533043"/>
          <a:ext cx="822344" cy="822344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000" kern="1200"/>
        </a:p>
      </dsp:txBody>
      <dsp:txXfrm>
        <a:off x="588849" y="1847507"/>
        <a:ext cx="604340" cy="193416"/>
      </dsp:txXfrm>
    </dsp:sp>
    <dsp:sp modelId="{16DEA2F1-845B-4912-BFCB-A4ECFC032952}">
      <dsp:nvSpPr>
        <dsp:cNvPr id="0" name=""/>
        <dsp:cNvSpPr/>
      </dsp:nvSpPr>
      <dsp:spPr>
        <a:xfrm>
          <a:off x="182102" y="2470516"/>
          <a:ext cx="1417835" cy="1417835"/>
        </a:xfrm>
        <a:prstGeom prst="ellipse">
          <a:avLst/>
        </a:prstGeom>
        <a:solidFill>
          <a:schemeClr val="accent2">
            <a:hueOff val="1408927"/>
            <a:satOff val="-10081"/>
            <a:lumOff val="-58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err="1" smtClean="0"/>
            <a:t>Samoanaliza</a:t>
          </a:r>
          <a:r>
            <a:rPr lang="hr-HR" sz="1200" kern="1200" dirty="0" smtClean="0"/>
            <a:t> i unutarnja prosudba prema ESG kriterijima</a:t>
          </a:r>
          <a:endParaRPr lang="hr-HR" sz="1200" kern="1200" dirty="0"/>
        </a:p>
      </dsp:txBody>
      <dsp:txXfrm>
        <a:off x="389739" y="2678153"/>
        <a:ext cx="1002561" cy="1002561"/>
      </dsp:txXfrm>
    </dsp:sp>
    <dsp:sp modelId="{2DAC8F3C-E1BE-42A5-ADB9-A8FC623ECEC1}">
      <dsp:nvSpPr>
        <dsp:cNvPr id="0" name=""/>
        <dsp:cNvSpPr/>
      </dsp:nvSpPr>
      <dsp:spPr>
        <a:xfrm>
          <a:off x="1812612" y="1680498"/>
          <a:ext cx="450871" cy="5274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817853"/>
            <a:satOff val="-20162"/>
            <a:lumOff val="-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000" kern="1200"/>
        </a:p>
      </dsp:txBody>
      <dsp:txXfrm>
        <a:off x="1812612" y="1785985"/>
        <a:ext cx="315610" cy="316460"/>
      </dsp:txXfrm>
    </dsp:sp>
    <dsp:sp modelId="{300442F7-DEAF-4516-A503-483C1997FF01}">
      <dsp:nvSpPr>
        <dsp:cNvPr id="0" name=""/>
        <dsp:cNvSpPr/>
      </dsp:nvSpPr>
      <dsp:spPr>
        <a:xfrm>
          <a:off x="2450638" y="526380"/>
          <a:ext cx="2835670" cy="2835670"/>
        </a:xfrm>
        <a:prstGeom prst="ellipse">
          <a:avLst/>
        </a:prstGeom>
        <a:solidFill>
          <a:schemeClr val="accent2">
            <a:hueOff val="2817853"/>
            <a:satOff val="-20162"/>
            <a:lumOff val="-117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smtClean="0"/>
            <a:t>Unutarnja neovisna prosudba SUK-a </a:t>
          </a:r>
          <a:endParaRPr lang="hr-HR" sz="2000" kern="1200" dirty="0"/>
        </a:p>
      </dsp:txBody>
      <dsp:txXfrm>
        <a:off x="2865912" y="941654"/>
        <a:ext cx="2005122" cy="20051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E6BEB-CD4F-41FB-AA48-B1C196858120}">
      <dsp:nvSpPr>
        <dsp:cNvPr id="0" name=""/>
        <dsp:cNvSpPr/>
      </dsp:nvSpPr>
      <dsp:spPr>
        <a:xfrm>
          <a:off x="3743" y="1582291"/>
          <a:ext cx="1701376" cy="14032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Odluka o provedbi vrednovanja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Imenovanje povjerenstva za unutarnju prosudbu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Edukacija članova povjerenstva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Dogovor oko ciljeva i metoda za upravljanje  kvalitetom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Prikupljanje materijala i dokumenata</a:t>
          </a:r>
          <a:endParaRPr lang="en-US" sz="700" kern="1200" dirty="0"/>
        </a:p>
      </dsp:txBody>
      <dsp:txXfrm>
        <a:off x="36036" y="1614584"/>
        <a:ext cx="1636790" cy="1037990"/>
      </dsp:txXfrm>
    </dsp:sp>
    <dsp:sp modelId="{4FAF8679-AEF3-442C-90CE-CB0F396A38C5}">
      <dsp:nvSpPr>
        <dsp:cNvPr id="0" name=""/>
        <dsp:cNvSpPr/>
      </dsp:nvSpPr>
      <dsp:spPr>
        <a:xfrm>
          <a:off x="965900" y="1938161"/>
          <a:ext cx="1844316" cy="1844316"/>
        </a:xfrm>
        <a:prstGeom prst="leftCircularArrow">
          <a:avLst>
            <a:gd name="adj1" fmla="val 2982"/>
            <a:gd name="adj2" fmla="val 365506"/>
            <a:gd name="adj3" fmla="val 2141017"/>
            <a:gd name="adj4" fmla="val 9024489"/>
            <a:gd name="adj5" fmla="val 347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FC25-39B3-4AD9-BEE9-140E55276CF4}">
      <dsp:nvSpPr>
        <dsp:cNvPr id="0" name=""/>
        <dsp:cNvSpPr/>
      </dsp:nvSpPr>
      <dsp:spPr>
        <a:xfrm>
          <a:off x="381826" y="2684868"/>
          <a:ext cx="1512334" cy="6014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200" kern="1200" dirty="0" smtClean="0"/>
            <a:t>Planiranje unutarnje prosudbe</a:t>
          </a:r>
          <a:endParaRPr lang="en-US" sz="1200" kern="1200" dirty="0"/>
        </a:p>
      </dsp:txBody>
      <dsp:txXfrm>
        <a:off x="399441" y="2702483"/>
        <a:ext cx="1477104" cy="566175"/>
      </dsp:txXfrm>
    </dsp:sp>
    <dsp:sp modelId="{18713664-1254-4CB4-9D5E-D50285A27835}">
      <dsp:nvSpPr>
        <dsp:cNvPr id="0" name=""/>
        <dsp:cNvSpPr/>
      </dsp:nvSpPr>
      <dsp:spPr>
        <a:xfrm>
          <a:off x="2156066" y="1582291"/>
          <a:ext cx="1701376" cy="14032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Analiza prikupljenih podataka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Razgovor s dionicima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Analiza zapažanja i donošenje zaključaka i preporuka za poboljšavanje sustava</a:t>
          </a:r>
          <a:endParaRPr lang="en-US" sz="700" kern="1200" dirty="0"/>
        </a:p>
      </dsp:txBody>
      <dsp:txXfrm>
        <a:off x="2188359" y="1915287"/>
        <a:ext cx="1636790" cy="1037990"/>
      </dsp:txXfrm>
    </dsp:sp>
    <dsp:sp modelId="{35F7E301-CAB3-42E6-9A3E-7CA8344FE87F}">
      <dsp:nvSpPr>
        <dsp:cNvPr id="0" name=""/>
        <dsp:cNvSpPr/>
      </dsp:nvSpPr>
      <dsp:spPr>
        <a:xfrm>
          <a:off x="3104046" y="730364"/>
          <a:ext cx="2061714" cy="2061714"/>
        </a:xfrm>
        <a:prstGeom prst="circularArrow">
          <a:avLst>
            <a:gd name="adj1" fmla="val 2668"/>
            <a:gd name="adj2" fmla="val 324569"/>
            <a:gd name="adj3" fmla="val 19499920"/>
            <a:gd name="adj4" fmla="val 12575511"/>
            <a:gd name="adj5" fmla="val 311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49D49A-F336-4C0A-A4F0-9BC04218FB66}">
      <dsp:nvSpPr>
        <dsp:cNvPr id="0" name=""/>
        <dsp:cNvSpPr/>
      </dsp:nvSpPr>
      <dsp:spPr>
        <a:xfrm>
          <a:off x="2534150" y="1281588"/>
          <a:ext cx="1512334" cy="60140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200" kern="1200" dirty="0" smtClean="0"/>
            <a:t>Prosudba u užem smislu</a:t>
          </a:r>
          <a:endParaRPr lang="en-US" sz="1200" kern="1200" dirty="0"/>
        </a:p>
      </dsp:txBody>
      <dsp:txXfrm>
        <a:off x="2551765" y="1299203"/>
        <a:ext cx="1477104" cy="566175"/>
      </dsp:txXfrm>
    </dsp:sp>
    <dsp:sp modelId="{3FDAC5CB-3344-4B05-B3C3-F6C7262A6B6C}">
      <dsp:nvSpPr>
        <dsp:cNvPr id="0" name=""/>
        <dsp:cNvSpPr/>
      </dsp:nvSpPr>
      <dsp:spPr>
        <a:xfrm>
          <a:off x="4308390" y="1582291"/>
          <a:ext cx="1701376" cy="14032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Izrada izvješća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Očitovanje povjerenstva na izvješće o auditu</a:t>
          </a:r>
          <a:endParaRPr lang="en-US" sz="700" kern="1200" dirty="0"/>
        </a:p>
      </dsp:txBody>
      <dsp:txXfrm>
        <a:off x="4340683" y="1614584"/>
        <a:ext cx="1636790" cy="1037990"/>
      </dsp:txXfrm>
    </dsp:sp>
    <dsp:sp modelId="{D516A518-CB32-4CD2-BC3B-EC625292F929}">
      <dsp:nvSpPr>
        <dsp:cNvPr id="0" name=""/>
        <dsp:cNvSpPr/>
      </dsp:nvSpPr>
      <dsp:spPr>
        <a:xfrm>
          <a:off x="5270548" y="1938161"/>
          <a:ext cx="1844316" cy="1844316"/>
        </a:xfrm>
        <a:prstGeom prst="leftCircularArrow">
          <a:avLst>
            <a:gd name="adj1" fmla="val 2982"/>
            <a:gd name="adj2" fmla="val 365506"/>
            <a:gd name="adj3" fmla="val 2141017"/>
            <a:gd name="adj4" fmla="val 9024489"/>
            <a:gd name="adj5" fmla="val 347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B8AB0-9D72-4D98-BFB2-43930D5A60A5}">
      <dsp:nvSpPr>
        <dsp:cNvPr id="0" name=""/>
        <dsp:cNvSpPr/>
      </dsp:nvSpPr>
      <dsp:spPr>
        <a:xfrm>
          <a:off x="4686474" y="2684868"/>
          <a:ext cx="1512334" cy="60140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200" kern="1200" dirty="0" smtClean="0"/>
            <a:t>Izvještavanje</a:t>
          </a:r>
          <a:endParaRPr lang="en-US" sz="1200" kern="1200" dirty="0"/>
        </a:p>
      </dsp:txBody>
      <dsp:txXfrm>
        <a:off x="4704089" y="2702483"/>
        <a:ext cx="1477104" cy="566175"/>
      </dsp:txXfrm>
    </dsp:sp>
    <dsp:sp modelId="{8D252C48-A26E-4B94-BEB7-556E8F81FF95}">
      <dsp:nvSpPr>
        <dsp:cNvPr id="0" name=""/>
        <dsp:cNvSpPr/>
      </dsp:nvSpPr>
      <dsp:spPr>
        <a:xfrm>
          <a:off x="6460714" y="1582291"/>
          <a:ext cx="1701376" cy="14032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Izrada izvještaja o unutarnjoj prosudbi 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700" kern="1200" dirty="0" smtClean="0"/>
            <a:t>Završno izvješće povjerenstva za unutarnju prosudbu</a:t>
          </a:r>
          <a:endParaRPr lang="en-US" sz="700" kern="1200" dirty="0"/>
        </a:p>
      </dsp:txBody>
      <dsp:txXfrm>
        <a:off x="6493007" y="1915287"/>
        <a:ext cx="1636790" cy="1037990"/>
      </dsp:txXfrm>
    </dsp:sp>
    <dsp:sp modelId="{DE03A5BC-58CC-4AFE-9DFC-9A045C9C1E4C}">
      <dsp:nvSpPr>
        <dsp:cNvPr id="0" name=""/>
        <dsp:cNvSpPr/>
      </dsp:nvSpPr>
      <dsp:spPr>
        <a:xfrm>
          <a:off x="6838798" y="1281588"/>
          <a:ext cx="1512334" cy="60140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200" kern="1200" dirty="0" smtClean="0"/>
            <a:t>Naknadno praćenje</a:t>
          </a:r>
          <a:endParaRPr lang="en-US" sz="1200" kern="1200" dirty="0"/>
        </a:p>
      </dsp:txBody>
      <dsp:txXfrm>
        <a:off x="6856413" y="1299203"/>
        <a:ext cx="1477104" cy="566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801D0-E68B-4E3B-B22F-94412D776A79}">
      <dsp:nvSpPr>
        <dsp:cNvPr id="0" name=""/>
        <dsp:cNvSpPr/>
      </dsp:nvSpPr>
      <dsp:spPr>
        <a:xfrm>
          <a:off x="0" y="0"/>
          <a:ext cx="1547784" cy="32403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Kompetencije auditora</a:t>
          </a:r>
          <a:endParaRPr lang="hr-HR" sz="1400" kern="1200" dirty="0"/>
        </a:p>
      </dsp:txBody>
      <dsp:txXfrm>
        <a:off x="0" y="1296144"/>
        <a:ext cx="1547784" cy="1296144"/>
      </dsp:txXfrm>
    </dsp:sp>
    <dsp:sp modelId="{A80B4AC8-EDAB-40F3-BFF8-E4A0C7D4520C}">
      <dsp:nvSpPr>
        <dsp:cNvPr id="0" name=""/>
        <dsp:cNvSpPr/>
      </dsp:nvSpPr>
      <dsp:spPr>
        <a:xfrm>
          <a:off x="234372" y="194421"/>
          <a:ext cx="1079039" cy="107903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4FD521E-6413-407B-A243-5D8B0E5BA502}">
      <dsp:nvSpPr>
        <dsp:cNvPr id="0" name=""/>
        <dsp:cNvSpPr/>
      </dsp:nvSpPr>
      <dsp:spPr>
        <a:xfrm>
          <a:off x="1594218" y="0"/>
          <a:ext cx="1547784" cy="32403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Integrirana dokumentacija (postupak provedbe vrednovanja)</a:t>
          </a:r>
          <a:endParaRPr lang="hr-HR" sz="1400" kern="1200" dirty="0"/>
        </a:p>
      </dsp:txBody>
      <dsp:txXfrm>
        <a:off x="1594218" y="1296144"/>
        <a:ext cx="1547784" cy="1296144"/>
      </dsp:txXfrm>
    </dsp:sp>
    <dsp:sp modelId="{E3B0D53A-84DF-4EB8-B448-CA308C74BA37}">
      <dsp:nvSpPr>
        <dsp:cNvPr id="0" name=""/>
        <dsp:cNvSpPr/>
      </dsp:nvSpPr>
      <dsp:spPr>
        <a:xfrm>
          <a:off x="1828591" y="194421"/>
          <a:ext cx="1079039" cy="107903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B81C77-7210-4A55-90E0-8AE57E3B77C3}">
      <dsp:nvSpPr>
        <dsp:cNvPr id="0" name=""/>
        <dsp:cNvSpPr/>
      </dsp:nvSpPr>
      <dsp:spPr>
        <a:xfrm>
          <a:off x="3188437" y="0"/>
          <a:ext cx="1547784" cy="32403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Plan unutarnjih vrednovanja</a:t>
          </a:r>
          <a:endParaRPr lang="hr-HR" sz="1400" kern="1200" dirty="0"/>
        </a:p>
      </dsp:txBody>
      <dsp:txXfrm>
        <a:off x="3188437" y="1296144"/>
        <a:ext cx="1547784" cy="1296144"/>
      </dsp:txXfrm>
    </dsp:sp>
    <dsp:sp modelId="{03694577-7CA8-407C-94E4-15B5D3A1C135}">
      <dsp:nvSpPr>
        <dsp:cNvPr id="0" name=""/>
        <dsp:cNvSpPr/>
      </dsp:nvSpPr>
      <dsp:spPr>
        <a:xfrm>
          <a:off x="3422809" y="194421"/>
          <a:ext cx="1079039" cy="107903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7D994C-9E38-4040-92F7-F3F835C84266}">
      <dsp:nvSpPr>
        <dsp:cNvPr id="0" name=""/>
        <dsp:cNvSpPr/>
      </dsp:nvSpPr>
      <dsp:spPr>
        <a:xfrm>
          <a:off x="4782655" y="0"/>
          <a:ext cx="1547784" cy="32403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Podrška vodstva i timski rad</a:t>
          </a:r>
          <a:endParaRPr lang="hr-HR" sz="1400" kern="1200" dirty="0"/>
        </a:p>
      </dsp:txBody>
      <dsp:txXfrm>
        <a:off x="4782655" y="1296144"/>
        <a:ext cx="1547784" cy="1296144"/>
      </dsp:txXfrm>
    </dsp:sp>
    <dsp:sp modelId="{A61BA1A3-FEFD-45B0-9384-929FF00D1731}">
      <dsp:nvSpPr>
        <dsp:cNvPr id="0" name=""/>
        <dsp:cNvSpPr/>
      </dsp:nvSpPr>
      <dsp:spPr>
        <a:xfrm>
          <a:off x="5017028" y="194421"/>
          <a:ext cx="1079039" cy="1079039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1DB6694-EF9A-4DA2-82A0-DC394C85A854}">
      <dsp:nvSpPr>
        <dsp:cNvPr id="0" name=""/>
        <dsp:cNvSpPr/>
      </dsp:nvSpPr>
      <dsp:spPr>
        <a:xfrm>
          <a:off x="6376874" y="0"/>
          <a:ext cx="1547784" cy="32403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Povratne informacije o poboljšanjima procesa</a:t>
          </a:r>
          <a:endParaRPr lang="hr-HR" sz="1400" kern="1200" dirty="0"/>
        </a:p>
      </dsp:txBody>
      <dsp:txXfrm>
        <a:off x="6376874" y="1296144"/>
        <a:ext cx="1547784" cy="1296144"/>
      </dsp:txXfrm>
    </dsp:sp>
    <dsp:sp modelId="{7F1B3CAF-367C-441C-A90A-79BDA396DBB4}">
      <dsp:nvSpPr>
        <dsp:cNvPr id="0" name=""/>
        <dsp:cNvSpPr/>
      </dsp:nvSpPr>
      <dsp:spPr>
        <a:xfrm>
          <a:off x="6611246" y="194421"/>
          <a:ext cx="1079039" cy="1079039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C3ED2D-48D1-4D69-88B9-39A02ABC01D3}">
      <dsp:nvSpPr>
        <dsp:cNvPr id="0" name=""/>
        <dsp:cNvSpPr/>
      </dsp:nvSpPr>
      <dsp:spPr>
        <a:xfrm>
          <a:off x="316986" y="2592288"/>
          <a:ext cx="7290686" cy="486054"/>
        </a:xfrm>
        <a:prstGeom prst="leftRightArrow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2881B-A56A-49EF-A898-3E3F9E8FFADE}">
      <dsp:nvSpPr>
        <dsp:cNvPr id="0" name=""/>
        <dsp:cNvSpPr/>
      </dsp:nvSpPr>
      <dsp:spPr>
        <a:xfrm>
          <a:off x="2285121" y="1291530"/>
          <a:ext cx="1046380" cy="10463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Visoko obrazovna institucija</a:t>
          </a:r>
          <a:endParaRPr lang="hr-HR" sz="1400" kern="1200" dirty="0"/>
        </a:p>
      </dsp:txBody>
      <dsp:txXfrm>
        <a:off x="2336201" y="1342610"/>
        <a:ext cx="944220" cy="944220"/>
      </dsp:txXfrm>
    </dsp:sp>
    <dsp:sp modelId="{F561E809-A886-4C36-89FD-326BF21D7483}">
      <dsp:nvSpPr>
        <dsp:cNvPr id="0" name=""/>
        <dsp:cNvSpPr/>
      </dsp:nvSpPr>
      <dsp:spPr>
        <a:xfrm rot="16200000">
          <a:off x="2530728" y="1013946"/>
          <a:ext cx="5551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5167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66BBA-E797-4A7D-8D81-58F817F2A588}">
      <dsp:nvSpPr>
        <dsp:cNvPr id="0" name=""/>
        <dsp:cNvSpPr/>
      </dsp:nvSpPr>
      <dsp:spPr>
        <a:xfrm>
          <a:off x="2457774" y="35287"/>
          <a:ext cx="701075" cy="701075"/>
        </a:xfrm>
        <a:prstGeom prst="roundRect">
          <a:avLst/>
        </a:prstGeom>
        <a:solidFill>
          <a:schemeClr val="accent6">
            <a:shade val="80000"/>
            <a:hueOff val="5747"/>
            <a:satOff val="-330"/>
            <a:lumOff val="3944"/>
            <a:alphaOff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Studenti i budući studenti</a:t>
          </a:r>
          <a:endParaRPr lang="hr-HR" sz="1200" kern="1200" dirty="0"/>
        </a:p>
      </dsp:txBody>
      <dsp:txXfrm>
        <a:off x="2491998" y="69511"/>
        <a:ext cx="632627" cy="632627"/>
      </dsp:txXfrm>
    </dsp:sp>
    <dsp:sp modelId="{8B16AD4C-B137-48C4-8D92-EBCC21FF8C01}">
      <dsp:nvSpPr>
        <dsp:cNvPr id="0" name=""/>
        <dsp:cNvSpPr/>
      </dsp:nvSpPr>
      <dsp:spPr>
        <a:xfrm rot="19285714">
          <a:off x="3297538" y="1300426"/>
          <a:ext cx="3113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1355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526F9-844E-48E8-859B-CDB7EDFC92BB}">
      <dsp:nvSpPr>
        <dsp:cNvPr id="0" name=""/>
        <dsp:cNvSpPr/>
      </dsp:nvSpPr>
      <dsp:spPr>
        <a:xfrm>
          <a:off x="3574930" y="573281"/>
          <a:ext cx="701075" cy="701075"/>
        </a:xfrm>
        <a:prstGeom prst="roundRect">
          <a:avLst/>
        </a:prstGeom>
        <a:solidFill>
          <a:schemeClr val="accent6">
            <a:shade val="80000"/>
            <a:hueOff val="11494"/>
            <a:satOff val="-661"/>
            <a:lumOff val="7889"/>
            <a:alphaOff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100" kern="1200" dirty="0" smtClean="0"/>
            <a:t>Završeni studenti</a:t>
          </a:r>
          <a:endParaRPr lang="hr-HR" sz="1100" kern="1200" dirty="0"/>
        </a:p>
      </dsp:txBody>
      <dsp:txXfrm>
        <a:off x="3609154" y="607505"/>
        <a:ext cx="632627" cy="632627"/>
      </dsp:txXfrm>
    </dsp:sp>
    <dsp:sp modelId="{D57D5F0C-A8C1-499D-A0A7-16CF21672D1E}">
      <dsp:nvSpPr>
        <dsp:cNvPr id="0" name=""/>
        <dsp:cNvSpPr/>
      </dsp:nvSpPr>
      <dsp:spPr>
        <a:xfrm rot="771429">
          <a:off x="3324824" y="1993403"/>
          <a:ext cx="5326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2698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7DA4E-7104-4E4F-BE8F-39054C8B8B12}">
      <dsp:nvSpPr>
        <dsp:cNvPr id="0" name=""/>
        <dsp:cNvSpPr/>
      </dsp:nvSpPr>
      <dsp:spPr>
        <a:xfrm>
          <a:off x="3850844" y="1782142"/>
          <a:ext cx="701075" cy="701075"/>
        </a:xfrm>
        <a:prstGeom prst="roundRect">
          <a:avLst/>
        </a:prstGeom>
        <a:solidFill>
          <a:schemeClr val="accent6">
            <a:shade val="80000"/>
            <a:hueOff val="17241"/>
            <a:satOff val="-991"/>
            <a:lumOff val="11833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900" kern="1200" dirty="0" smtClean="0"/>
            <a:t>Nastavno i ne-nastavno osoblje</a:t>
          </a:r>
          <a:endParaRPr lang="hr-HR" sz="900" kern="1200" dirty="0"/>
        </a:p>
      </dsp:txBody>
      <dsp:txXfrm>
        <a:off x="3885068" y="1816366"/>
        <a:ext cx="632627" cy="632627"/>
      </dsp:txXfrm>
    </dsp:sp>
    <dsp:sp modelId="{49B97755-6F6A-4650-ABBD-693094048172}">
      <dsp:nvSpPr>
        <dsp:cNvPr id="0" name=""/>
        <dsp:cNvSpPr/>
      </dsp:nvSpPr>
      <dsp:spPr>
        <a:xfrm rot="3857143">
          <a:off x="2930306" y="2544742"/>
          <a:ext cx="4591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9130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A2143A-4C63-4BE0-9B14-E179E4822BC5}">
      <dsp:nvSpPr>
        <dsp:cNvPr id="0" name=""/>
        <dsp:cNvSpPr/>
      </dsp:nvSpPr>
      <dsp:spPr>
        <a:xfrm>
          <a:off x="3077749" y="2751573"/>
          <a:ext cx="701075" cy="701075"/>
        </a:xfrm>
        <a:prstGeom prst="roundRect">
          <a:avLst/>
        </a:prstGeom>
        <a:solidFill>
          <a:schemeClr val="accent6">
            <a:shade val="80000"/>
            <a:hueOff val="22989"/>
            <a:satOff val="-1322"/>
            <a:lumOff val="15777"/>
            <a:alphaOff val="0"/>
          </a:schemeClr>
        </a:solid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900" kern="1200" dirty="0" smtClean="0"/>
            <a:t>Poslodavci i tržište rada</a:t>
          </a:r>
          <a:endParaRPr lang="hr-HR" sz="900" kern="1200" dirty="0"/>
        </a:p>
      </dsp:txBody>
      <dsp:txXfrm>
        <a:off x="3111973" y="2785797"/>
        <a:ext cx="632627" cy="632627"/>
      </dsp:txXfrm>
    </dsp:sp>
    <dsp:sp modelId="{064323A2-7540-423C-995A-FDF4F9D170BB}">
      <dsp:nvSpPr>
        <dsp:cNvPr id="0" name=""/>
        <dsp:cNvSpPr/>
      </dsp:nvSpPr>
      <dsp:spPr>
        <a:xfrm rot="6942857">
          <a:off x="2227186" y="2544742"/>
          <a:ext cx="4591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9130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D36BCF-966A-4154-91EC-367CFCEB611F}">
      <dsp:nvSpPr>
        <dsp:cNvPr id="0" name=""/>
        <dsp:cNvSpPr/>
      </dsp:nvSpPr>
      <dsp:spPr>
        <a:xfrm>
          <a:off x="1837799" y="2751573"/>
          <a:ext cx="701075" cy="701075"/>
        </a:xfrm>
        <a:prstGeom prst="roundRect">
          <a:avLst/>
        </a:prstGeom>
        <a:solidFill>
          <a:schemeClr val="accent6">
            <a:shade val="80000"/>
            <a:hueOff val="28736"/>
            <a:satOff val="-1652"/>
            <a:lumOff val="1972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000" kern="1200" dirty="0" smtClean="0"/>
            <a:t>Država i nadležne institucije</a:t>
          </a:r>
          <a:endParaRPr lang="hr-HR" sz="1000" kern="1200" dirty="0"/>
        </a:p>
      </dsp:txBody>
      <dsp:txXfrm>
        <a:off x="1872023" y="2785797"/>
        <a:ext cx="632627" cy="632627"/>
      </dsp:txXfrm>
    </dsp:sp>
    <dsp:sp modelId="{0386BCC3-44FC-4BB2-8630-BE09D0924F6F}">
      <dsp:nvSpPr>
        <dsp:cNvPr id="0" name=""/>
        <dsp:cNvSpPr/>
      </dsp:nvSpPr>
      <dsp:spPr>
        <a:xfrm rot="10028571">
          <a:off x="1759101" y="1993403"/>
          <a:ext cx="5326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2698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25AD6-88AD-4EA1-9EE8-8BE7170B59A6}">
      <dsp:nvSpPr>
        <dsp:cNvPr id="0" name=""/>
        <dsp:cNvSpPr/>
      </dsp:nvSpPr>
      <dsp:spPr>
        <a:xfrm>
          <a:off x="1064704" y="1782142"/>
          <a:ext cx="701075" cy="701075"/>
        </a:xfrm>
        <a:prstGeom prst="roundRect">
          <a:avLst/>
        </a:prstGeom>
        <a:solidFill>
          <a:schemeClr val="accent6">
            <a:shade val="80000"/>
            <a:hueOff val="34483"/>
            <a:satOff val="-1983"/>
            <a:lumOff val="2366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700" kern="1200" dirty="0" smtClean="0"/>
            <a:t>Profesionalna udruženja</a:t>
          </a:r>
          <a:endParaRPr lang="hr-HR" sz="700" kern="1200" dirty="0"/>
        </a:p>
      </dsp:txBody>
      <dsp:txXfrm>
        <a:off x="1098928" y="1816366"/>
        <a:ext cx="632627" cy="632627"/>
      </dsp:txXfrm>
    </dsp:sp>
    <dsp:sp modelId="{D0389B4B-0214-421B-91C2-FAE3B7609C62}">
      <dsp:nvSpPr>
        <dsp:cNvPr id="0" name=""/>
        <dsp:cNvSpPr/>
      </dsp:nvSpPr>
      <dsp:spPr>
        <a:xfrm rot="13114286">
          <a:off x="2007729" y="1300426"/>
          <a:ext cx="3113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1355" y="0"/>
              </a:lnTo>
            </a:path>
          </a:pathLst>
        </a:custGeom>
        <a:noFill/>
        <a:ln w="2857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6E37C-8682-4CF7-AC55-C38A1230C13E}">
      <dsp:nvSpPr>
        <dsp:cNvPr id="0" name=""/>
        <dsp:cNvSpPr/>
      </dsp:nvSpPr>
      <dsp:spPr>
        <a:xfrm>
          <a:off x="1340618" y="573281"/>
          <a:ext cx="701075" cy="701075"/>
        </a:xfrm>
        <a:prstGeom prst="roundRect">
          <a:avLst/>
        </a:prstGeom>
        <a:solidFill>
          <a:schemeClr val="accent6">
            <a:shade val="80000"/>
            <a:hueOff val="40230"/>
            <a:satOff val="-2313"/>
            <a:lumOff val="2761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000" kern="1200" dirty="0" smtClean="0"/>
            <a:t>Roditelji i sponzori studenata</a:t>
          </a:r>
          <a:endParaRPr lang="hr-HR" sz="1000" kern="1200" dirty="0"/>
        </a:p>
      </dsp:txBody>
      <dsp:txXfrm>
        <a:off x="1374842" y="607505"/>
        <a:ext cx="632627" cy="6326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40C2-27EC-4911-8371-39EBA42A4F48}">
      <dsp:nvSpPr>
        <dsp:cNvPr id="0" name=""/>
        <dsp:cNvSpPr/>
      </dsp:nvSpPr>
      <dsp:spPr>
        <a:xfrm>
          <a:off x="2225040" y="2172962"/>
          <a:ext cx="1645920" cy="16459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900" kern="1200" dirty="0" smtClean="0"/>
            <a:t>Visoko obrazovna institucija</a:t>
          </a:r>
          <a:endParaRPr lang="en-US" sz="1900" kern="1200" dirty="0"/>
        </a:p>
      </dsp:txBody>
      <dsp:txXfrm>
        <a:off x="2466079" y="2414001"/>
        <a:ext cx="1163842" cy="1163842"/>
      </dsp:txXfrm>
    </dsp:sp>
    <dsp:sp modelId="{CFC334E7-1B38-492E-BD38-671F17811741}">
      <dsp:nvSpPr>
        <dsp:cNvPr id="0" name=""/>
        <dsp:cNvSpPr/>
      </dsp:nvSpPr>
      <dsp:spPr>
        <a:xfrm rot="11700000">
          <a:off x="758329" y="2340572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4E64E9-190C-43B0-BC35-75F65A15ED06}">
      <dsp:nvSpPr>
        <dsp:cNvPr id="0" name=""/>
        <dsp:cNvSpPr/>
      </dsp:nvSpPr>
      <dsp:spPr>
        <a:xfrm>
          <a:off x="1023" y="1763524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2300" kern="1200" dirty="0" smtClean="0"/>
            <a:t>ISO 9001</a:t>
          </a:r>
          <a:endParaRPr lang="en-US" sz="2300" kern="1200" dirty="0"/>
        </a:p>
      </dsp:txBody>
      <dsp:txXfrm>
        <a:off x="37661" y="1800162"/>
        <a:ext cx="1490348" cy="1177623"/>
      </dsp:txXfrm>
    </dsp:sp>
    <dsp:sp modelId="{62E35B98-D81D-4BB0-B9BC-375D272E3B4C}">
      <dsp:nvSpPr>
        <dsp:cNvPr id="0" name=""/>
        <dsp:cNvSpPr/>
      </dsp:nvSpPr>
      <dsp:spPr>
        <a:xfrm rot="14700000">
          <a:off x="1641679" y="1287837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80F448-2D3F-4C1A-91E7-9A9A35C8D8D9}">
      <dsp:nvSpPr>
        <dsp:cNvPr id="0" name=""/>
        <dsp:cNvSpPr/>
      </dsp:nvSpPr>
      <dsp:spPr>
        <a:xfrm>
          <a:off x="1275118" y="245117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2300" kern="1200" dirty="0" smtClean="0"/>
            <a:t>AZVO kriteriji (ESG)</a:t>
          </a:r>
          <a:endParaRPr lang="en-US" sz="2300" kern="1200" dirty="0"/>
        </a:p>
      </dsp:txBody>
      <dsp:txXfrm>
        <a:off x="1311756" y="281755"/>
        <a:ext cx="1490348" cy="1177623"/>
      </dsp:txXfrm>
    </dsp:sp>
    <dsp:sp modelId="{0F7FB882-AA4B-4FAA-80BA-918247D6A132}">
      <dsp:nvSpPr>
        <dsp:cNvPr id="0" name=""/>
        <dsp:cNvSpPr/>
      </dsp:nvSpPr>
      <dsp:spPr>
        <a:xfrm rot="17700000">
          <a:off x="3015926" y="1287837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6F0901-E00F-4818-97AF-5506184AB596}">
      <dsp:nvSpPr>
        <dsp:cNvPr id="0" name=""/>
        <dsp:cNvSpPr/>
      </dsp:nvSpPr>
      <dsp:spPr>
        <a:xfrm>
          <a:off x="3257257" y="245117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2300" kern="1200" dirty="0" smtClean="0"/>
            <a:t>EPAS standardi</a:t>
          </a:r>
          <a:endParaRPr lang="en-US" sz="2300" kern="1200" dirty="0"/>
        </a:p>
      </dsp:txBody>
      <dsp:txXfrm>
        <a:off x="3293895" y="281755"/>
        <a:ext cx="1490348" cy="1177623"/>
      </dsp:txXfrm>
    </dsp:sp>
    <dsp:sp modelId="{34FECFCA-EC2F-410A-9315-48291421A448}">
      <dsp:nvSpPr>
        <dsp:cNvPr id="0" name=""/>
        <dsp:cNvSpPr/>
      </dsp:nvSpPr>
      <dsp:spPr>
        <a:xfrm rot="20700000">
          <a:off x="3899275" y="2340572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54B4E4-21BB-4347-A409-B7AF631FFFC5}">
      <dsp:nvSpPr>
        <dsp:cNvPr id="0" name=""/>
        <dsp:cNvSpPr/>
      </dsp:nvSpPr>
      <dsp:spPr>
        <a:xfrm>
          <a:off x="4531352" y="1763524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2300" kern="1200" dirty="0" smtClean="0"/>
            <a:t>AACSB standardi</a:t>
          </a:r>
          <a:endParaRPr lang="en-US" sz="2300" kern="1200" dirty="0"/>
        </a:p>
      </dsp:txBody>
      <dsp:txXfrm>
        <a:off x="4567990" y="1800162"/>
        <a:ext cx="1490348" cy="11776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40C2-27EC-4911-8371-39EBA42A4F48}">
      <dsp:nvSpPr>
        <dsp:cNvPr id="0" name=""/>
        <dsp:cNvSpPr/>
      </dsp:nvSpPr>
      <dsp:spPr>
        <a:xfrm>
          <a:off x="1319718" y="1444240"/>
          <a:ext cx="976230" cy="9762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100" kern="1200" dirty="0" smtClean="0"/>
            <a:t>Visoko obrazovna institucija</a:t>
          </a:r>
          <a:endParaRPr lang="en-US" sz="1100" kern="1200" dirty="0"/>
        </a:p>
      </dsp:txBody>
      <dsp:txXfrm>
        <a:off x="1462684" y="1587206"/>
        <a:ext cx="690298" cy="690298"/>
      </dsp:txXfrm>
    </dsp:sp>
    <dsp:sp modelId="{CFC334E7-1B38-492E-BD38-671F17811741}">
      <dsp:nvSpPr>
        <dsp:cNvPr id="0" name=""/>
        <dsp:cNvSpPr/>
      </dsp:nvSpPr>
      <dsp:spPr>
        <a:xfrm rot="11700000">
          <a:off x="449781" y="1543653"/>
          <a:ext cx="853142" cy="2782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4E64E9-190C-43B0-BC35-75F65A15ED06}">
      <dsp:nvSpPr>
        <dsp:cNvPr id="0" name=""/>
        <dsp:cNvSpPr/>
      </dsp:nvSpPr>
      <dsp:spPr>
        <a:xfrm>
          <a:off x="607" y="1201394"/>
          <a:ext cx="927418" cy="741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ISO 9001</a:t>
          </a:r>
          <a:endParaRPr lang="en-US" sz="1300" kern="1200" dirty="0"/>
        </a:p>
      </dsp:txBody>
      <dsp:txXfrm>
        <a:off x="22338" y="1223125"/>
        <a:ext cx="883956" cy="698473"/>
      </dsp:txXfrm>
    </dsp:sp>
    <dsp:sp modelId="{62E35B98-D81D-4BB0-B9BC-375D272E3B4C}">
      <dsp:nvSpPr>
        <dsp:cNvPr id="0" name=""/>
        <dsp:cNvSpPr/>
      </dsp:nvSpPr>
      <dsp:spPr>
        <a:xfrm rot="14700000">
          <a:off x="973715" y="919254"/>
          <a:ext cx="853142" cy="2782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80F448-2D3F-4C1A-91E7-9A9A35C8D8D9}">
      <dsp:nvSpPr>
        <dsp:cNvPr id="0" name=""/>
        <dsp:cNvSpPr/>
      </dsp:nvSpPr>
      <dsp:spPr>
        <a:xfrm>
          <a:off x="756300" y="300794"/>
          <a:ext cx="927418" cy="741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AZVO kriteriji (ESG)</a:t>
          </a:r>
          <a:endParaRPr lang="en-US" sz="1300" kern="1200" dirty="0"/>
        </a:p>
      </dsp:txBody>
      <dsp:txXfrm>
        <a:off x="778031" y="322525"/>
        <a:ext cx="883956" cy="698473"/>
      </dsp:txXfrm>
    </dsp:sp>
    <dsp:sp modelId="{0F7FB882-AA4B-4FAA-80BA-918247D6A132}">
      <dsp:nvSpPr>
        <dsp:cNvPr id="0" name=""/>
        <dsp:cNvSpPr/>
      </dsp:nvSpPr>
      <dsp:spPr>
        <a:xfrm rot="17700000">
          <a:off x="1788810" y="919254"/>
          <a:ext cx="853142" cy="2782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6F0901-E00F-4818-97AF-5506184AB596}">
      <dsp:nvSpPr>
        <dsp:cNvPr id="0" name=""/>
        <dsp:cNvSpPr/>
      </dsp:nvSpPr>
      <dsp:spPr>
        <a:xfrm>
          <a:off x="1931949" y="300794"/>
          <a:ext cx="927418" cy="741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EPAS standardi</a:t>
          </a:r>
          <a:endParaRPr lang="en-US" sz="1300" kern="1200" dirty="0"/>
        </a:p>
      </dsp:txBody>
      <dsp:txXfrm>
        <a:off x="1953680" y="322525"/>
        <a:ext cx="883956" cy="698473"/>
      </dsp:txXfrm>
    </dsp:sp>
    <dsp:sp modelId="{34FECFCA-EC2F-410A-9315-48291421A448}">
      <dsp:nvSpPr>
        <dsp:cNvPr id="0" name=""/>
        <dsp:cNvSpPr/>
      </dsp:nvSpPr>
      <dsp:spPr>
        <a:xfrm rot="20700000">
          <a:off x="2312743" y="1543653"/>
          <a:ext cx="853142" cy="2782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54B4E4-21BB-4347-A409-B7AF631FFFC5}">
      <dsp:nvSpPr>
        <dsp:cNvPr id="0" name=""/>
        <dsp:cNvSpPr/>
      </dsp:nvSpPr>
      <dsp:spPr>
        <a:xfrm>
          <a:off x="2687641" y="1201394"/>
          <a:ext cx="927418" cy="741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AACSB standardi</a:t>
          </a:r>
          <a:endParaRPr lang="en-US" sz="1300" kern="1200" dirty="0"/>
        </a:p>
      </dsp:txBody>
      <dsp:txXfrm>
        <a:off x="2709372" y="1223125"/>
        <a:ext cx="883956" cy="6984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40C2-27EC-4911-8371-39EBA42A4F48}">
      <dsp:nvSpPr>
        <dsp:cNvPr id="0" name=""/>
        <dsp:cNvSpPr/>
      </dsp:nvSpPr>
      <dsp:spPr>
        <a:xfrm>
          <a:off x="1661397" y="1789923"/>
          <a:ext cx="1228978" cy="1228978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400" kern="1200" dirty="0" smtClean="0"/>
            <a:t>Visoko obrazovna institucija</a:t>
          </a:r>
          <a:endParaRPr lang="en-US" sz="1400" kern="1200" dirty="0"/>
        </a:p>
      </dsp:txBody>
      <dsp:txXfrm>
        <a:off x="1841377" y="1969903"/>
        <a:ext cx="869018" cy="869018"/>
      </dsp:txXfrm>
    </dsp:sp>
    <dsp:sp modelId="{CFC334E7-1B38-492E-BD38-671F17811741}">
      <dsp:nvSpPr>
        <dsp:cNvPr id="0" name=""/>
        <dsp:cNvSpPr/>
      </dsp:nvSpPr>
      <dsp:spPr>
        <a:xfrm rot="11700000">
          <a:off x="566231" y="1915074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4E64E9-190C-43B0-BC35-75F65A15ED06}">
      <dsp:nvSpPr>
        <dsp:cNvPr id="0" name=""/>
        <dsp:cNvSpPr/>
      </dsp:nvSpPr>
      <dsp:spPr>
        <a:xfrm>
          <a:off x="764" y="1484202"/>
          <a:ext cx="1167529" cy="934023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/>
            <a:t>ISO 9001</a:t>
          </a:r>
          <a:endParaRPr lang="en-US" sz="1700" kern="1200" dirty="0"/>
        </a:p>
      </dsp:txBody>
      <dsp:txXfrm>
        <a:off x="28121" y="1511559"/>
        <a:ext cx="1112815" cy="879309"/>
      </dsp:txXfrm>
    </dsp:sp>
    <dsp:sp modelId="{62E35B98-D81D-4BB0-B9BC-375D272E3B4C}">
      <dsp:nvSpPr>
        <dsp:cNvPr id="0" name=""/>
        <dsp:cNvSpPr/>
      </dsp:nvSpPr>
      <dsp:spPr>
        <a:xfrm rot="14700000">
          <a:off x="1225812" y="1129016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80F448-2D3F-4C1A-91E7-9A9A35C8D8D9}">
      <dsp:nvSpPr>
        <dsp:cNvPr id="0" name=""/>
        <dsp:cNvSpPr/>
      </dsp:nvSpPr>
      <dsp:spPr>
        <a:xfrm>
          <a:off x="952107" y="350436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AZVO kriteriji (ESG)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979464" y="377793"/>
        <a:ext cx="1112815" cy="879309"/>
      </dsp:txXfrm>
    </dsp:sp>
    <dsp:sp modelId="{0F7FB882-AA4B-4FAA-80BA-918247D6A132}">
      <dsp:nvSpPr>
        <dsp:cNvPr id="0" name=""/>
        <dsp:cNvSpPr/>
      </dsp:nvSpPr>
      <dsp:spPr>
        <a:xfrm rot="17700000">
          <a:off x="2251937" y="1129016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36F0901-E00F-4818-97AF-5506184AB596}">
      <dsp:nvSpPr>
        <dsp:cNvPr id="0" name=""/>
        <dsp:cNvSpPr/>
      </dsp:nvSpPr>
      <dsp:spPr>
        <a:xfrm>
          <a:off x="2432135" y="350436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EPAS standardi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2459492" y="377793"/>
        <a:ext cx="1112815" cy="879309"/>
      </dsp:txXfrm>
    </dsp:sp>
    <dsp:sp modelId="{34FECFCA-EC2F-410A-9315-48291421A448}">
      <dsp:nvSpPr>
        <dsp:cNvPr id="0" name=""/>
        <dsp:cNvSpPr/>
      </dsp:nvSpPr>
      <dsp:spPr>
        <a:xfrm rot="20700000">
          <a:off x="2911518" y="1915074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54B4E4-21BB-4347-A409-B7AF631FFFC5}">
      <dsp:nvSpPr>
        <dsp:cNvPr id="0" name=""/>
        <dsp:cNvSpPr/>
      </dsp:nvSpPr>
      <dsp:spPr>
        <a:xfrm>
          <a:off x="3383478" y="1484202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AACSB standardi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3410835" y="1511559"/>
        <a:ext cx="1112815" cy="8793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40C2-27EC-4911-8371-39EBA42A4F48}">
      <dsp:nvSpPr>
        <dsp:cNvPr id="0" name=""/>
        <dsp:cNvSpPr/>
      </dsp:nvSpPr>
      <dsp:spPr>
        <a:xfrm>
          <a:off x="1661397" y="1789923"/>
          <a:ext cx="1228978" cy="1228978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400" kern="1200" dirty="0" smtClean="0"/>
            <a:t>Visoko obrazovna institucija</a:t>
          </a:r>
          <a:endParaRPr lang="en-US" sz="1400" kern="1200" dirty="0"/>
        </a:p>
      </dsp:txBody>
      <dsp:txXfrm>
        <a:off x="1841377" y="1969903"/>
        <a:ext cx="869018" cy="869018"/>
      </dsp:txXfrm>
    </dsp:sp>
    <dsp:sp modelId="{CFC334E7-1B38-492E-BD38-671F17811741}">
      <dsp:nvSpPr>
        <dsp:cNvPr id="0" name=""/>
        <dsp:cNvSpPr/>
      </dsp:nvSpPr>
      <dsp:spPr>
        <a:xfrm rot="11700000">
          <a:off x="566231" y="1915074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4E64E9-190C-43B0-BC35-75F65A15ED06}">
      <dsp:nvSpPr>
        <dsp:cNvPr id="0" name=""/>
        <dsp:cNvSpPr/>
      </dsp:nvSpPr>
      <dsp:spPr>
        <a:xfrm>
          <a:off x="764" y="1484202"/>
          <a:ext cx="1167529" cy="93402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ISO 9001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28121" y="1511559"/>
        <a:ext cx="1112815" cy="879309"/>
      </dsp:txXfrm>
    </dsp:sp>
    <dsp:sp modelId="{62E35B98-D81D-4BB0-B9BC-375D272E3B4C}">
      <dsp:nvSpPr>
        <dsp:cNvPr id="0" name=""/>
        <dsp:cNvSpPr/>
      </dsp:nvSpPr>
      <dsp:spPr>
        <a:xfrm rot="14700000">
          <a:off x="1225812" y="1129016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80F448-2D3F-4C1A-91E7-9A9A35C8D8D9}">
      <dsp:nvSpPr>
        <dsp:cNvPr id="0" name=""/>
        <dsp:cNvSpPr/>
      </dsp:nvSpPr>
      <dsp:spPr>
        <a:xfrm>
          <a:off x="952107" y="350436"/>
          <a:ext cx="1167529" cy="934023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tx1"/>
              </a:solidFill>
            </a:rPr>
            <a:t>AZVO kriteriji (ESG)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979464" y="377793"/>
        <a:ext cx="1112815" cy="879309"/>
      </dsp:txXfrm>
    </dsp:sp>
    <dsp:sp modelId="{0F7FB882-AA4B-4FAA-80BA-918247D6A132}">
      <dsp:nvSpPr>
        <dsp:cNvPr id="0" name=""/>
        <dsp:cNvSpPr/>
      </dsp:nvSpPr>
      <dsp:spPr>
        <a:xfrm rot="17700000">
          <a:off x="2251937" y="1129016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36F0901-E00F-4818-97AF-5506184AB596}">
      <dsp:nvSpPr>
        <dsp:cNvPr id="0" name=""/>
        <dsp:cNvSpPr/>
      </dsp:nvSpPr>
      <dsp:spPr>
        <a:xfrm>
          <a:off x="2432135" y="350436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EPAS standardi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2459492" y="377793"/>
        <a:ext cx="1112815" cy="879309"/>
      </dsp:txXfrm>
    </dsp:sp>
    <dsp:sp modelId="{34FECFCA-EC2F-410A-9315-48291421A448}">
      <dsp:nvSpPr>
        <dsp:cNvPr id="0" name=""/>
        <dsp:cNvSpPr/>
      </dsp:nvSpPr>
      <dsp:spPr>
        <a:xfrm rot="20700000">
          <a:off x="2911518" y="1915074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54B4E4-21BB-4347-A409-B7AF631FFFC5}">
      <dsp:nvSpPr>
        <dsp:cNvPr id="0" name=""/>
        <dsp:cNvSpPr/>
      </dsp:nvSpPr>
      <dsp:spPr>
        <a:xfrm>
          <a:off x="3383478" y="1484202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AACSB standardi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3410835" y="1511559"/>
        <a:ext cx="1112815" cy="8793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40C2-27EC-4911-8371-39EBA42A4F48}">
      <dsp:nvSpPr>
        <dsp:cNvPr id="0" name=""/>
        <dsp:cNvSpPr/>
      </dsp:nvSpPr>
      <dsp:spPr>
        <a:xfrm>
          <a:off x="1661397" y="1789923"/>
          <a:ext cx="1228978" cy="1228978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400" kern="1200" dirty="0" smtClean="0"/>
            <a:t>Visoko obrazovna institucija</a:t>
          </a:r>
          <a:endParaRPr lang="en-US" sz="1400" kern="1200" dirty="0"/>
        </a:p>
      </dsp:txBody>
      <dsp:txXfrm>
        <a:off x="1841377" y="1969903"/>
        <a:ext cx="869018" cy="869018"/>
      </dsp:txXfrm>
    </dsp:sp>
    <dsp:sp modelId="{CFC334E7-1B38-492E-BD38-671F17811741}">
      <dsp:nvSpPr>
        <dsp:cNvPr id="0" name=""/>
        <dsp:cNvSpPr/>
      </dsp:nvSpPr>
      <dsp:spPr>
        <a:xfrm rot="11700000">
          <a:off x="566231" y="1915074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4E64E9-190C-43B0-BC35-75F65A15ED06}">
      <dsp:nvSpPr>
        <dsp:cNvPr id="0" name=""/>
        <dsp:cNvSpPr/>
      </dsp:nvSpPr>
      <dsp:spPr>
        <a:xfrm>
          <a:off x="764" y="1484202"/>
          <a:ext cx="1167529" cy="93402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ISO 9001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28121" y="1511559"/>
        <a:ext cx="1112815" cy="879309"/>
      </dsp:txXfrm>
    </dsp:sp>
    <dsp:sp modelId="{62E35B98-D81D-4BB0-B9BC-375D272E3B4C}">
      <dsp:nvSpPr>
        <dsp:cNvPr id="0" name=""/>
        <dsp:cNvSpPr/>
      </dsp:nvSpPr>
      <dsp:spPr>
        <a:xfrm rot="14700000">
          <a:off x="1225812" y="1129016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80F448-2D3F-4C1A-91E7-9A9A35C8D8D9}">
      <dsp:nvSpPr>
        <dsp:cNvPr id="0" name=""/>
        <dsp:cNvSpPr/>
      </dsp:nvSpPr>
      <dsp:spPr>
        <a:xfrm>
          <a:off x="952107" y="350436"/>
          <a:ext cx="1167529" cy="934023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AZVO kriteriji (ESG)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979464" y="377793"/>
        <a:ext cx="1112815" cy="879309"/>
      </dsp:txXfrm>
    </dsp:sp>
    <dsp:sp modelId="{0F7FB882-AA4B-4FAA-80BA-918247D6A132}">
      <dsp:nvSpPr>
        <dsp:cNvPr id="0" name=""/>
        <dsp:cNvSpPr/>
      </dsp:nvSpPr>
      <dsp:spPr>
        <a:xfrm rot="17700000">
          <a:off x="2251937" y="1129016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36F0901-E00F-4818-97AF-5506184AB596}">
      <dsp:nvSpPr>
        <dsp:cNvPr id="0" name=""/>
        <dsp:cNvSpPr/>
      </dsp:nvSpPr>
      <dsp:spPr>
        <a:xfrm>
          <a:off x="2432135" y="350436"/>
          <a:ext cx="1167529" cy="934023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solidFill>
            <a:schemeClr val="accent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tx1"/>
              </a:solidFill>
            </a:rPr>
            <a:t>EPAS standardi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2459492" y="377793"/>
        <a:ext cx="1112815" cy="879309"/>
      </dsp:txXfrm>
    </dsp:sp>
    <dsp:sp modelId="{34FECFCA-EC2F-410A-9315-48291421A448}">
      <dsp:nvSpPr>
        <dsp:cNvPr id="0" name=""/>
        <dsp:cNvSpPr/>
      </dsp:nvSpPr>
      <dsp:spPr>
        <a:xfrm rot="20700000">
          <a:off x="2911518" y="1915074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54B4E4-21BB-4347-A409-B7AF631FFFC5}">
      <dsp:nvSpPr>
        <dsp:cNvPr id="0" name=""/>
        <dsp:cNvSpPr/>
      </dsp:nvSpPr>
      <dsp:spPr>
        <a:xfrm>
          <a:off x="3383478" y="1484202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AACSB standardi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3410835" y="1511559"/>
        <a:ext cx="1112815" cy="87930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40C2-27EC-4911-8371-39EBA42A4F48}">
      <dsp:nvSpPr>
        <dsp:cNvPr id="0" name=""/>
        <dsp:cNvSpPr/>
      </dsp:nvSpPr>
      <dsp:spPr>
        <a:xfrm>
          <a:off x="1661397" y="1957939"/>
          <a:ext cx="1228978" cy="1228978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400" kern="1200" dirty="0" smtClean="0"/>
            <a:t>Visoko obrazovna institucija</a:t>
          </a:r>
          <a:endParaRPr lang="en-US" sz="1400" kern="1200" dirty="0"/>
        </a:p>
      </dsp:txBody>
      <dsp:txXfrm>
        <a:off x="1841377" y="2137919"/>
        <a:ext cx="869018" cy="869018"/>
      </dsp:txXfrm>
    </dsp:sp>
    <dsp:sp modelId="{CFC334E7-1B38-492E-BD38-671F17811741}">
      <dsp:nvSpPr>
        <dsp:cNvPr id="0" name=""/>
        <dsp:cNvSpPr/>
      </dsp:nvSpPr>
      <dsp:spPr>
        <a:xfrm rot="11700000">
          <a:off x="566231" y="2083090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4E64E9-190C-43B0-BC35-75F65A15ED06}">
      <dsp:nvSpPr>
        <dsp:cNvPr id="0" name=""/>
        <dsp:cNvSpPr/>
      </dsp:nvSpPr>
      <dsp:spPr>
        <a:xfrm>
          <a:off x="764" y="1652219"/>
          <a:ext cx="1167529" cy="93402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ISO 9001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28121" y="1679576"/>
        <a:ext cx="1112815" cy="879309"/>
      </dsp:txXfrm>
    </dsp:sp>
    <dsp:sp modelId="{62E35B98-D81D-4BB0-B9BC-375D272E3B4C}">
      <dsp:nvSpPr>
        <dsp:cNvPr id="0" name=""/>
        <dsp:cNvSpPr/>
      </dsp:nvSpPr>
      <dsp:spPr>
        <a:xfrm rot="14700000">
          <a:off x="1225812" y="1297032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80F448-2D3F-4C1A-91E7-9A9A35C8D8D9}">
      <dsp:nvSpPr>
        <dsp:cNvPr id="0" name=""/>
        <dsp:cNvSpPr/>
      </dsp:nvSpPr>
      <dsp:spPr>
        <a:xfrm>
          <a:off x="952107" y="518452"/>
          <a:ext cx="1167529" cy="93402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AZVO kriteriji (ESG)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979464" y="545809"/>
        <a:ext cx="1112815" cy="879309"/>
      </dsp:txXfrm>
    </dsp:sp>
    <dsp:sp modelId="{0F7FB882-AA4B-4FAA-80BA-918247D6A132}">
      <dsp:nvSpPr>
        <dsp:cNvPr id="0" name=""/>
        <dsp:cNvSpPr/>
      </dsp:nvSpPr>
      <dsp:spPr>
        <a:xfrm rot="17700000">
          <a:off x="2251937" y="1297032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36F0901-E00F-4818-97AF-5506184AB596}">
      <dsp:nvSpPr>
        <dsp:cNvPr id="0" name=""/>
        <dsp:cNvSpPr/>
      </dsp:nvSpPr>
      <dsp:spPr>
        <a:xfrm>
          <a:off x="2432135" y="518452"/>
          <a:ext cx="1167529" cy="934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solidFill>
                <a:schemeClr val="bg1">
                  <a:lumMod val="65000"/>
                </a:schemeClr>
              </a:solidFill>
            </a:rPr>
            <a:t>EPAS standardi</a:t>
          </a:r>
          <a:endParaRPr lang="en-US" sz="17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2459492" y="545809"/>
        <a:ext cx="1112815" cy="879309"/>
      </dsp:txXfrm>
    </dsp:sp>
    <dsp:sp modelId="{34FECFCA-EC2F-410A-9315-48291421A448}">
      <dsp:nvSpPr>
        <dsp:cNvPr id="0" name=""/>
        <dsp:cNvSpPr/>
      </dsp:nvSpPr>
      <dsp:spPr>
        <a:xfrm rot="20700000">
          <a:off x="2911518" y="2083090"/>
          <a:ext cx="1074023" cy="3502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54B4E4-21BB-4347-A409-B7AF631FFFC5}">
      <dsp:nvSpPr>
        <dsp:cNvPr id="0" name=""/>
        <dsp:cNvSpPr/>
      </dsp:nvSpPr>
      <dsp:spPr>
        <a:xfrm>
          <a:off x="3383478" y="1652219"/>
          <a:ext cx="1167529" cy="93402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700" kern="1200" dirty="0" smtClean="0">
              <a:ln>
                <a:noFill/>
              </a:ln>
              <a:solidFill>
                <a:schemeClr val="tx1"/>
              </a:solidFill>
            </a:rPr>
            <a:t>AACSB standardi</a:t>
          </a:r>
          <a:endParaRPr lang="en-US" sz="170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3410835" y="1679576"/>
        <a:ext cx="1112815" cy="8793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5322B-146D-4B62-934E-909212E339F9}">
      <dsp:nvSpPr>
        <dsp:cNvPr id="0" name=""/>
        <dsp:cNvSpPr/>
      </dsp:nvSpPr>
      <dsp:spPr>
        <a:xfrm>
          <a:off x="0" y="0"/>
          <a:ext cx="8229600" cy="4728245"/>
        </a:xfrm>
        <a:prstGeom prst="roundRect">
          <a:avLst>
            <a:gd name="adj" fmla="val 8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2919035" numCol="1" spcCol="1270" anchor="t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100" b="1" kern="1200" dirty="0" smtClean="0"/>
            <a:t>Integracija kriterija i izrada jedinstvene baze podataka za sve procese vanjskih vrednovanja sustava kvalitete.</a:t>
          </a:r>
          <a:endParaRPr lang="en-GB" sz="3100" kern="1200" dirty="0"/>
        </a:p>
      </dsp:txBody>
      <dsp:txXfrm>
        <a:off x="117713" y="117713"/>
        <a:ext cx="7994174" cy="4492819"/>
      </dsp:txXfrm>
    </dsp:sp>
    <dsp:sp modelId="{35EE5188-8E91-44CE-B97E-1DF91F4E0A40}">
      <dsp:nvSpPr>
        <dsp:cNvPr id="0" name=""/>
        <dsp:cNvSpPr/>
      </dsp:nvSpPr>
      <dsp:spPr>
        <a:xfrm>
          <a:off x="205740" y="2127710"/>
          <a:ext cx="2576772" cy="212771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b="1" kern="1200" smtClean="0"/>
            <a:t>ISO 9001 – upravljanje rizicima</a:t>
          </a:r>
          <a:endParaRPr lang="en-GB" sz="1900" kern="1200"/>
        </a:p>
      </dsp:txBody>
      <dsp:txXfrm>
        <a:off x="271174" y="2193144"/>
        <a:ext cx="2445904" cy="1996842"/>
      </dsp:txXfrm>
    </dsp:sp>
    <dsp:sp modelId="{61CFC307-8AB0-4A96-9FF6-F4E17B16E278}">
      <dsp:nvSpPr>
        <dsp:cNvPr id="0" name=""/>
        <dsp:cNvSpPr/>
      </dsp:nvSpPr>
      <dsp:spPr>
        <a:xfrm>
          <a:off x="2823198" y="2127710"/>
          <a:ext cx="2576772" cy="212771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b="1" kern="1200" smtClean="0"/>
            <a:t>Reakreditacija prema kriterijima AZVO-a - specifična struktura podataka i analiza</a:t>
          </a:r>
          <a:endParaRPr lang="en-GB" sz="1900" kern="1200"/>
        </a:p>
      </dsp:txBody>
      <dsp:txXfrm>
        <a:off x="2888632" y="2193144"/>
        <a:ext cx="2445904" cy="1996842"/>
      </dsp:txXfrm>
    </dsp:sp>
    <dsp:sp modelId="{4B005771-A653-425F-9F02-4D83753FF479}">
      <dsp:nvSpPr>
        <dsp:cNvPr id="0" name=""/>
        <dsp:cNvSpPr/>
      </dsp:nvSpPr>
      <dsp:spPr>
        <a:xfrm>
          <a:off x="5440657" y="2127710"/>
          <a:ext cx="2576772" cy="212771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b="1" kern="1200" smtClean="0"/>
            <a:t>EPAS i AACSB akreditacije – izrada samoanalize prema specifičnim zahtjevima</a:t>
          </a:r>
          <a:endParaRPr lang="en-GB" sz="1900" kern="1200"/>
        </a:p>
      </dsp:txBody>
      <dsp:txXfrm>
        <a:off x="5506091" y="2193144"/>
        <a:ext cx="2445904" cy="199684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A8D20-9E99-42BE-80F9-7C2CCE5D98D8}">
      <dsp:nvSpPr>
        <dsp:cNvPr id="0" name=""/>
        <dsp:cNvSpPr/>
      </dsp:nvSpPr>
      <dsp:spPr>
        <a:xfrm>
          <a:off x="4093" y="1145011"/>
          <a:ext cx="1861062" cy="8217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Integrirana dokumentacija SUK-a</a:t>
          </a:r>
          <a:endParaRPr lang="en-US" sz="1300" kern="1200" dirty="0"/>
        </a:p>
      </dsp:txBody>
      <dsp:txXfrm>
        <a:off x="4093" y="1145011"/>
        <a:ext cx="1861062" cy="547849"/>
      </dsp:txXfrm>
    </dsp:sp>
    <dsp:sp modelId="{E9DA8A39-8515-47B2-A5F7-B330FBDF4906}">
      <dsp:nvSpPr>
        <dsp:cNvPr id="0" name=""/>
        <dsp:cNvSpPr/>
      </dsp:nvSpPr>
      <dsp:spPr>
        <a:xfrm>
          <a:off x="385274" y="1692860"/>
          <a:ext cx="1861062" cy="16880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1300" kern="1200" dirty="0" smtClean="0"/>
            <a:t>Priručnik sustava osiguravanja kvalitete koji objedinjuje zahtjeve svih standarda</a:t>
          </a:r>
          <a:endParaRPr lang="en-US" sz="1300" kern="1200" dirty="0"/>
        </a:p>
      </dsp:txBody>
      <dsp:txXfrm>
        <a:off x="434716" y="1742302"/>
        <a:ext cx="1762178" cy="1589206"/>
      </dsp:txXfrm>
    </dsp:sp>
    <dsp:sp modelId="{8DAF054A-7DA7-436A-99CA-B745879B93AA}">
      <dsp:nvSpPr>
        <dsp:cNvPr id="0" name=""/>
        <dsp:cNvSpPr/>
      </dsp:nvSpPr>
      <dsp:spPr>
        <a:xfrm>
          <a:off x="2147286" y="1187260"/>
          <a:ext cx="59811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147286" y="1279930"/>
        <a:ext cx="459111" cy="278010"/>
      </dsp:txXfrm>
    </dsp:sp>
    <dsp:sp modelId="{59C3678E-6EF0-4A00-BD48-32E1ADDE37B1}">
      <dsp:nvSpPr>
        <dsp:cNvPr id="0" name=""/>
        <dsp:cNvSpPr/>
      </dsp:nvSpPr>
      <dsp:spPr>
        <a:xfrm>
          <a:off x="2993677" y="1145011"/>
          <a:ext cx="1861062" cy="8217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Sustavno prikupljanje podataka</a:t>
          </a:r>
          <a:endParaRPr lang="en-US" sz="1300" kern="1200" dirty="0"/>
        </a:p>
      </dsp:txBody>
      <dsp:txXfrm>
        <a:off x="2993677" y="1145011"/>
        <a:ext cx="1861062" cy="547849"/>
      </dsp:txXfrm>
    </dsp:sp>
    <dsp:sp modelId="{18F218F7-3BE4-4F9B-ACAE-5259801DED16}">
      <dsp:nvSpPr>
        <dsp:cNvPr id="0" name=""/>
        <dsp:cNvSpPr/>
      </dsp:nvSpPr>
      <dsp:spPr>
        <a:xfrm>
          <a:off x="3374859" y="1692860"/>
          <a:ext cx="1861062" cy="16880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1300" kern="1200" dirty="0" smtClean="0"/>
            <a:t>Izrada jedinstvene baze podataka za potrebe svih akreditacijskih i certifikacijskih procesa</a:t>
          </a:r>
          <a:endParaRPr lang="en-US" sz="1300" kern="1200" dirty="0"/>
        </a:p>
      </dsp:txBody>
      <dsp:txXfrm>
        <a:off x="3424301" y="1742302"/>
        <a:ext cx="1762178" cy="1589206"/>
      </dsp:txXfrm>
    </dsp:sp>
    <dsp:sp modelId="{2590E292-CCF8-4708-97D2-27379D7FC61F}">
      <dsp:nvSpPr>
        <dsp:cNvPr id="0" name=""/>
        <dsp:cNvSpPr/>
      </dsp:nvSpPr>
      <dsp:spPr>
        <a:xfrm>
          <a:off x="5136871" y="1187260"/>
          <a:ext cx="59811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6871" y="1279930"/>
        <a:ext cx="459111" cy="278010"/>
      </dsp:txXfrm>
    </dsp:sp>
    <dsp:sp modelId="{FCA08B4B-9E93-4C75-8C68-ADA59D04136F}">
      <dsp:nvSpPr>
        <dsp:cNvPr id="0" name=""/>
        <dsp:cNvSpPr/>
      </dsp:nvSpPr>
      <dsp:spPr>
        <a:xfrm>
          <a:off x="5983262" y="1145011"/>
          <a:ext cx="1861062" cy="8217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BA" sz="1300" kern="1200" dirty="0" smtClean="0"/>
            <a:t>Unutarnja vrednovanja</a:t>
          </a:r>
          <a:endParaRPr lang="en-US" sz="1300" kern="1200" dirty="0"/>
        </a:p>
      </dsp:txBody>
      <dsp:txXfrm>
        <a:off x="5983262" y="1145011"/>
        <a:ext cx="1861062" cy="547849"/>
      </dsp:txXfrm>
    </dsp:sp>
    <dsp:sp modelId="{CFD61BE0-EE57-48DB-9D66-6EFA8FE01CC0}">
      <dsp:nvSpPr>
        <dsp:cNvPr id="0" name=""/>
        <dsp:cNvSpPr/>
      </dsp:nvSpPr>
      <dsp:spPr>
        <a:xfrm>
          <a:off x="6364443" y="1692860"/>
          <a:ext cx="1861062" cy="16880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BA" sz="1300" kern="1200" dirty="0" smtClean="0"/>
            <a:t>Unutarnje neovisne prosudbe i vrednovanja temeljeni na kriterijima integriranog sustava upravljanja</a:t>
          </a:r>
          <a:endParaRPr lang="en-US" sz="1300" kern="1200" dirty="0"/>
        </a:p>
      </dsp:txBody>
      <dsp:txXfrm>
        <a:off x="6413885" y="1742302"/>
        <a:ext cx="1762178" cy="1589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DAF18-7408-4E8E-BB7B-110CD5727C41}" type="datetimeFigureOut">
              <a:rPr lang="hr-HR" smtClean="0"/>
              <a:t>20.12.2018.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D70A5-004D-4F7D-AD2C-3B29AE4E683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2049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22467-45E3-4E9D-A795-76A2051B0BE6}" type="datetimeFigureOut">
              <a:rPr lang="hr-HR" smtClean="0"/>
              <a:t>20.12.2018.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3AA21-7B0D-45F9-AD72-1D01E5AE409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9166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61272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3919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4482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2481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0151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7427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6851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1701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1701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1701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1701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3731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4076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32349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68596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7581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9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4448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3025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3AA21-7B0D-45F9-AD72-1D01E5AE4098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21706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hr-HR" smtClean="0"/>
              <a:t>CroQAnet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89D837A-A5ED-4ACA-8C74-356F8699C01F}" type="slidenum">
              <a:rPr lang="hr-HR" smtClean="0"/>
              <a:t>‹#›</a:t>
            </a:fld>
            <a:endParaRPr lang="hr-H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hyperlink" Target="mailto:iduzevic@efzg.h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1.xml"/><Relationship Id="rId5" Type="http://schemas.openxmlformats.org/officeDocument/2006/relationships/image" Target="../media/image4.jpeg"/><Relationship Id="rId10" Type="http://schemas.openxmlformats.org/officeDocument/2006/relationships/diagramData" Target="../diagrams/data1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2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2.xml"/><Relationship Id="rId5" Type="http://schemas.openxmlformats.org/officeDocument/2006/relationships/image" Target="../media/image4.jpeg"/><Relationship Id="rId10" Type="http://schemas.openxmlformats.org/officeDocument/2006/relationships/diagramData" Target="../diagrams/data2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3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3.xml"/><Relationship Id="rId5" Type="http://schemas.openxmlformats.org/officeDocument/2006/relationships/image" Target="../media/image4.jpeg"/><Relationship Id="rId10" Type="http://schemas.openxmlformats.org/officeDocument/2006/relationships/diagramData" Target="../diagrams/data3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4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4.xml"/><Relationship Id="rId5" Type="http://schemas.openxmlformats.org/officeDocument/2006/relationships/image" Target="../media/image4.jpeg"/><Relationship Id="rId10" Type="http://schemas.openxmlformats.org/officeDocument/2006/relationships/diagramData" Target="../diagrams/data4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5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5.xml"/><Relationship Id="rId5" Type="http://schemas.openxmlformats.org/officeDocument/2006/relationships/image" Target="../media/image4.jpeg"/><Relationship Id="rId10" Type="http://schemas.openxmlformats.org/officeDocument/2006/relationships/diagramData" Target="../diagrams/data5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6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6.xml"/><Relationship Id="rId5" Type="http://schemas.openxmlformats.org/officeDocument/2006/relationships/image" Target="../media/image4.jpeg"/><Relationship Id="rId10" Type="http://schemas.openxmlformats.org/officeDocument/2006/relationships/diagramData" Target="../diagrams/data6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14.gif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7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7.xml"/><Relationship Id="rId5" Type="http://schemas.openxmlformats.org/officeDocument/2006/relationships/image" Target="../media/image4.jpeg"/><Relationship Id="rId10" Type="http://schemas.openxmlformats.org/officeDocument/2006/relationships/diagramData" Target="../diagrams/data7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8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8.xml"/><Relationship Id="rId5" Type="http://schemas.openxmlformats.org/officeDocument/2006/relationships/image" Target="../media/image4.jpeg"/><Relationship Id="rId10" Type="http://schemas.openxmlformats.org/officeDocument/2006/relationships/diagramData" Target="../diagrams/data8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9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9.xml"/><Relationship Id="rId5" Type="http://schemas.openxmlformats.org/officeDocument/2006/relationships/image" Target="../media/image4.jpeg"/><Relationship Id="rId10" Type="http://schemas.openxmlformats.org/officeDocument/2006/relationships/diagramData" Target="../diagrams/data9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10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10.xml"/><Relationship Id="rId5" Type="http://schemas.openxmlformats.org/officeDocument/2006/relationships/image" Target="../media/image4.jpeg"/><Relationship Id="rId10" Type="http://schemas.openxmlformats.org/officeDocument/2006/relationships/diagramData" Target="../diagrams/data10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11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11.xml"/><Relationship Id="rId5" Type="http://schemas.openxmlformats.org/officeDocument/2006/relationships/image" Target="../media/image4.jpeg"/><Relationship Id="rId10" Type="http://schemas.openxmlformats.org/officeDocument/2006/relationships/diagramData" Target="../diagrams/data11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Colors" Target="../diagrams/colors12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diagramQuickStyle" Target="../diagrams/quickStyle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diagramLayout" Target="../diagrams/layout12.xml"/><Relationship Id="rId5" Type="http://schemas.openxmlformats.org/officeDocument/2006/relationships/image" Target="../media/image4.jpeg"/><Relationship Id="rId10" Type="http://schemas.openxmlformats.org/officeDocument/2006/relationships/diagramData" Target="../diagrams/data12.xm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diagramDrawing" Target="../diagrams/drawing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7.jpe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3.xml"/><Relationship Id="rId9" Type="http://schemas.openxmlformats.org/officeDocument/2006/relationships/image" Target="../media/image3.jpeg"/><Relationship Id="rId1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7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14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4.xml"/><Relationship Id="rId9" Type="http://schemas.openxmlformats.org/officeDocument/2006/relationships/image" Target="../media/image3.jpeg"/><Relationship Id="rId1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mailto:iduzevic@efzg.hr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sz="3600" dirty="0" smtClean="0"/>
              <a:t>Unutarnje i vanjsko vrednovanje u funkciji unapređenja kvalitete visokog učilišta</a:t>
            </a:r>
            <a:endParaRPr lang="hr-HR" sz="360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Ines Dužević</a:t>
            </a:r>
          </a:p>
          <a:p>
            <a:r>
              <a:rPr lang="hr-HR" i="1" dirty="0" smtClean="0"/>
              <a:t>Ekonomski fakultet Sveučilišta u </a:t>
            </a:r>
            <a:r>
              <a:rPr lang="hr-HR" i="1" dirty="0" smtClean="0"/>
              <a:t>Zagrebu</a:t>
            </a:r>
          </a:p>
          <a:p>
            <a:r>
              <a:rPr lang="hr-HR" i="1" dirty="0" smtClean="0">
                <a:hlinkClick r:id="rId9"/>
              </a:rPr>
              <a:t>iduzevic@efzg.hr</a:t>
            </a:r>
            <a:r>
              <a:rPr lang="hr-HR" i="1" dirty="0" smtClean="0"/>
              <a:t> </a:t>
            </a:r>
            <a:endParaRPr lang="hr-HR" i="1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hr-HR" dirty="0" err="1" smtClean="0"/>
              <a:t>CroQAnet</a:t>
            </a:r>
            <a:endParaRPr lang="hr-HR" dirty="0"/>
          </a:p>
        </p:txBody>
      </p: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8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052736"/>
            <a:ext cx="82296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100" b="1" dirty="0" smtClean="0"/>
              <a:t>Kompleksnost sustava osiguravanja i upravljanja kvalitetom </a:t>
            </a:r>
          </a:p>
          <a:p>
            <a:pPr marL="0" indent="0">
              <a:buNone/>
            </a:pPr>
            <a:endParaRPr lang="hr-HR" sz="2100" dirty="0"/>
          </a:p>
          <a:p>
            <a:pPr marL="0" indent="0">
              <a:buNone/>
            </a:pPr>
            <a:endParaRPr lang="hr-HR" sz="210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 err="1" smtClean="0"/>
              <a:t>CroQAnet</a:t>
            </a:r>
            <a:endParaRPr lang="hr-HR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Dijagram 18"/>
          <p:cNvGraphicFramePr/>
          <p:nvPr>
            <p:extLst>
              <p:ext uri="{D42A27DB-BD31-4B8C-83A1-F6EECF244321}">
                <p14:modId xmlns:p14="http://schemas.microsoft.com/office/powerpoint/2010/main" val="2319969297"/>
              </p:ext>
            </p:extLst>
          </p:nvPr>
        </p:nvGraphicFramePr>
        <p:xfrm>
          <a:off x="654504" y="1844824"/>
          <a:ext cx="823797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89179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a 20"/>
          <p:cNvSpPr/>
          <p:nvPr/>
        </p:nvSpPr>
        <p:spPr>
          <a:xfrm>
            <a:off x="1464161" y="2204864"/>
            <a:ext cx="2376264" cy="23762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>
                <a:solidFill>
                  <a:schemeClr val="tx1"/>
                </a:solidFill>
              </a:rPr>
              <a:t>AACSB akreditacija</a:t>
            </a:r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b="1" dirty="0" smtClean="0">
                <a:solidFill>
                  <a:schemeClr val="accent6"/>
                </a:solidFill>
              </a:rPr>
              <a:t>Integrirani sustav upravljanja</a:t>
            </a:r>
            <a:endParaRPr lang="hr-HR" b="1" dirty="0">
              <a:solidFill>
                <a:schemeClr val="accent6"/>
              </a:solidFill>
            </a:endParaRP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Dijagram 19"/>
          <p:cNvGraphicFramePr/>
          <p:nvPr>
            <p:extLst>
              <p:ext uri="{D42A27DB-BD31-4B8C-83A1-F6EECF244321}">
                <p14:modId xmlns:p14="http://schemas.microsoft.com/office/powerpoint/2010/main" val="498405146"/>
              </p:ext>
            </p:extLst>
          </p:nvPr>
        </p:nvGraphicFramePr>
        <p:xfrm>
          <a:off x="1464161" y="222483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63085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lipsa 27"/>
          <p:cNvSpPr/>
          <p:nvPr/>
        </p:nvSpPr>
        <p:spPr>
          <a:xfrm>
            <a:off x="3090060" y="2055546"/>
            <a:ext cx="4123552" cy="914400"/>
          </a:xfrm>
          <a:prstGeom prst="ellips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982178"/>
            <a:ext cx="8229600" cy="5143985"/>
          </a:xfrm>
        </p:spPr>
        <p:txBody>
          <a:bodyPr/>
          <a:lstStyle/>
          <a:p>
            <a:pPr marL="0" indent="0" algn="ctr">
              <a:buNone/>
            </a:pPr>
            <a:r>
              <a:rPr lang="hr-HR" b="1" dirty="0" smtClean="0"/>
              <a:t>Dokumentacija sustava upravljanja kvalitetom</a:t>
            </a:r>
          </a:p>
          <a:p>
            <a:pPr marL="0" indent="0" algn="ctr">
              <a:buNone/>
            </a:pPr>
            <a:endParaRPr lang="hr-HR" b="1" dirty="0"/>
          </a:p>
          <a:p>
            <a:pPr marL="0" indent="0" algn="ctr">
              <a:buNone/>
            </a:pPr>
            <a:endParaRPr lang="hr-HR" b="1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 err="1" smtClean="0"/>
              <a:t>CroQAnet</a:t>
            </a:r>
            <a:endParaRPr lang="hr-HR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komiti svitak 18"/>
          <p:cNvSpPr/>
          <p:nvPr/>
        </p:nvSpPr>
        <p:spPr>
          <a:xfrm>
            <a:off x="1716338" y="3284984"/>
            <a:ext cx="1396406" cy="1265502"/>
          </a:xfrm>
          <a:prstGeom prst="vertic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 smtClean="0"/>
              <a:t>Politika kvalitete</a:t>
            </a:r>
            <a:endParaRPr lang="hr-HR" sz="1400" b="1" dirty="0"/>
          </a:p>
        </p:txBody>
      </p:sp>
      <p:sp>
        <p:nvSpPr>
          <p:cNvPr id="20" name="Dijagram toka: Unutrašnja memorija 19"/>
          <p:cNvSpPr/>
          <p:nvPr/>
        </p:nvSpPr>
        <p:spPr>
          <a:xfrm>
            <a:off x="3112744" y="3532442"/>
            <a:ext cx="1224136" cy="1482518"/>
          </a:xfrm>
          <a:prstGeom prst="flowChartInternalStorag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>
                <a:solidFill>
                  <a:schemeClr val="tx1"/>
                </a:solidFill>
              </a:rPr>
              <a:t>Pravilnik  o sustavu osiguravanja i unaprjeđivanja kvalitete</a:t>
            </a:r>
            <a:endParaRPr lang="hr-HR" sz="1000" dirty="0">
              <a:solidFill>
                <a:schemeClr val="tx1"/>
              </a:solidFill>
            </a:endParaRPr>
          </a:p>
        </p:txBody>
      </p:sp>
      <p:sp>
        <p:nvSpPr>
          <p:cNvPr id="22" name="Dijagram toka: Unutrašnja memorija 21"/>
          <p:cNvSpPr/>
          <p:nvPr/>
        </p:nvSpPr>
        <p:spPr>
          <a:xfrm>
            <a:off x="4476839" y="3541755"/>
            <a:ext cx="1296144" cy="1482518"/>
          </a:xfrm>
          <a:prstGeom prst="flowChartInternalStorag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b="1" dirty="0" smtClean="0"/>
              <a:t>Priručnik za osiguravanje kvalitete</a:t>
            </a:r>
            <a:endParaRPr lang="hr-HR" sz="1200" b="1" dirty="0"/>
          </a:p>
        </p:txBody>
      </p:sp>
      <p:sp>
        <p:nvSpPr>
          <p:cNvPr id="21" name="Dijagram toka: Višestruki dokument 20"/>
          <p:cNvSpPr/>
          <p:nvPr/>
        </p:nvSpPr>
        <p:spPr>
          <a:xfrm>
            <a:off x="7049254" y="5085184"/>
            <a:ext cx="1814243" cy="1020741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>
                <a:solidFill>
                  <a:schemeClr val="tx1"/>
                </a:solidFill>
              </a:rPr>
              <a:t>Interni akti, upute, odluke, obrasci …</a:t>
            </a:r>
            <a:endParaRPr lang="hr-HR" sz="1000" dirty="0">
              <a:solidFill>
                <a:schemeClr val="tx1"/>
              </a:solidFill>
            </a:endParaRPr>
          </a:p>
        </p:txBody>
      </p:sp>
      <p:sp>
        <p:nvSpPr>
          <p:cNvPr id="23" name="Vodoravni svitak 22"/>
          <p:cNvSpPr/>
          <p:nvPr/>
        </p:nvSpPr>
        <p:spPr>
          <a:xfrm>
            <a:off x="395536" y="2512747"/>
            <a:ext cx="1848540" cy="77223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dirty="0" smtClean="0"/>
              <a:t>Vizija, misija, strategija</a:t>
            </a:r>
            <a:endParaRPr lang="hr-HR" sz="1400" dirty="0"/>
          </a:p>
        </p:txBody>
      </p:sp>
      <p:sp>
        <p:nvSpPr>
          <p:cNvPr id="24" name="Dijagram toka: Višestruki dokument 23"/>
          <p:cNvSpPr/>
          <p:nvPr/>
        </p:nvSpPr>
        <p:spPr>
          <a:xfrm>
            <a:off x="5940152" y="4098251"/>
            <a:ext cx="2016224" cy="1204650"/>
          </a:xfrm>
          <a:prstGeom prst="flowChartMultidocumen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>
                <a:solidFill>
                  <a:schemeClr val="tx1"/>
                </a:solidFill>
              </a:rPr>
              <a:t>Operativni plan aktivnosti SUK-a, izvješća o unutarnjim prosudbama, indikatori kvalitete ….</a:t>
            </a:r>
            <a:endParaRPr lang="hr-HR" sz="1000" dirty="0">
              <a:solidFill>
                <a:schemeClr val="tx1"/>
              </a:solidFill>
            </a:endParaRPr>
          </a:p>
        </p:txBody>
      </p:sp>
      <p:sp>
        <p:nvSpPr>
          <p:cNvPr id="26" name="Strelica dolje 25"/>
          <p:cNvSpPr/>
          <p:nvPr/>
        </p:nvSpPr>
        <p:spPr>
          <a:xfrm>
            <a:off x="5049414" y="2996952"/>
            <a:ext cx="242316" cy="358757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7" name="Dijagram toka: Unaprijed definirani postupak 26"/>
          <p:cNvSpPr/>
          <p:nvPr/>
        </p:nvSpPr>
        <p:spPr>
          <a:xfrm>
            <a:off x="3563888" y="2223187"/>
            <a:ext cx="1008112" cy="557741"/>
          </a:xfrm>
          <a:prstGeom prst="flowChartPredefined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>
                <a:solidFill>
                  <a:schemeClr val="accent4"/>
                </a:solidFill>
              </a:rPr>
              <a:t>ISO 9001</a:t>
            </a:r>
            <a:endParaRPr lang="hr-HR" sz="1000" dirty="0">
              <a:solidFill>
                <a:schemeClr val="accent4"/>
              </a:solidFill>
            </a:endParaRPr>
          </a:p>
        </p:txBody>
      </p:sp>
      <p:sp>
        <p:nvSpPr>
          <p:cNvPr id="29" name="Dijagram toka: Unaprijed definirani postupak 28"/>
          <p:cNvSpPr/>
          <p:nvPr/>
        </p:nvSpPr>
        <p:spPr>
          <a:xfrm>
            <a:off x="4666516" y="2223187"/>
            <a:ext cx="1008112" cy="557741"/>
          </a:xfrm>
          <a:prstGeom prst="flowChartPredefinedProcess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>
                <a:solidFill>
                  <a:schemeClr val="accent4"/>
                </a:solidFill>
              </a:rPr>
              <a:t>ESG</a:t>
            </a:r>
            <a:endParaRPr lang="hr-HR" sz="1000" dirty="0">
              <a:solidFill>
                <a:schemeClr val="accent4"/>
              </a:solidFill>
            </a:endParaRPr>
          </a:p>
        </p:txBody>
      </p:sp>
      <p:sp>
        <p:nvSpPr>
          <p:cNvPr id="30" name="Dijagram toka: Unaprijed definirani postupak 29"/>
          <p:cNvSpPr/>
          <p:nvPr/>
        </p:nvSpPr>
        <p:spPr>
          <a:xfrm>
            <a:off x="5751285" y="2223187"/>
            <a:ext cx="1008112" cy="557741"/>
          </a:xfrm>
          <a:prstGeom prst="flowChartPredefined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>
                <a:solidFill>
                  <a:schemeClr val="accent4"/>
                </a:solidFill>
              </a:rPr>
              <a:t>AZVO </a:t>
            </a:r>
            <a:endParaRPr lang="hr-HR" sz="1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70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9" grpId="0" animBg="1"/>
      <p:bldP spid="20" grpId="0" animBg="1"/>
      <p:bldP spid="22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b="1" dirty="0" smtClean="0"/>
              <a:t>Unutarnje vrednovanje sustava kvalitete </a:t>
            </a:r>
            <a:endParaRPr lang="hr-HR" b="1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Dijagram 17"/>
          <p:cNvGraphicFramePr/>
          <p:nvPr>
            <p:extLst>
              <p:ext uri="{D42A27DB-BD31-4B8C-83A1-F6EECF244321}">
                <p14:modId xmlns:p14="http://schemas.microsoft.com/office/powerpoint/2010/main" val="1057844579"/>
              </p:ext>
            </p:extLst>
          </p:nvPr>
        </p:nvGraphicFramePr>
        <p:xfrm>
          <a:off x="899592" y="2348880"/>
          <a:ext cx="5468411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9" name="Elipsa 18"/>
          <p:cNvSpPr/>
          <p:nvPr/>
        </p:nvSpPr>
        <p:spPr>
          <a:xfrm>
            <a:off x="6516216" y="1916832"/>
            <a:ext cx="1512168" cy="13681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dirty="0" err="1" smtClean="0"/>
              <a:t>Samoanaliza</a:t>
            </a:r>
            <a:r>
              <a:rPr lang="hr-HR" sz="1200" dirty="0" smtClean="0"/>
              <a:t> prema kriterijima AACSB </a:t>
            </a:r>
            <a:endParaRPr lang="hr-HR" sz="1200" dirty="0"/>
          </a:p>
        </p:txBody>
      </p:sp>
      <p:sp>
        <p:nvSpPr>
          <p:cNvPr id="20" name="Strelica dolje 19"/>
          <p:cNvSpPr/>
          <p:nvPr/>
        </p:nvSpPr>
        <p:spPr>
          <a:xfrm rot="2539887">
            <a:off x="6062313" y="3021647"/>
            <a:ext cx="484632" cy="48770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33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0059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Unutarnje vrednovanje sustava kvalitete - proces</a:t>
            </a:r>
          </a:p>
          <a:p>
            <a:endParaRPr lang="hr-HR" dirty="0" smtClean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4112553836"/>
              </p:ext>
            </p:extLst>
          </p:nvPr>
        </p:nvGraphicFramePr>
        <p:xfrm>
          <a:off x="465596" y="1508003"/>
          <a:ext cx="8354876" cy="4567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5558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00597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hr-HR" b="1" dirty="0" smtClean="0"/>
          </a:p>
          <a:p>
            <a:pPr marL="0" indent="0">
              <a:buNone/>
            </a:pPr>
            <a:r>
              <a:rPr lang="hr-HR" b="1" dirty="0" smtClean="0"/>
              <a:t>Unutarnje vrednovanje sustava kvalitete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b="1" dirty="0" smtClean="0"/>
          </a:p>
          <a:p>
            <a:pPr marL="0" indent="0" algn="ctr">
              <a:buNone/>
            </a:pPr>
            <a:r>
              <a:rPr lang="hr-HR" b="1" i="1" dirty="0" smtClean="0">
                <a:solidFill>
                  <a:schemeClr val="accent2"/>
                </a:solidFill>
              </a:rPr>
              <a:t>Svaka prepoznata nesukladnost je prilika za poboljšanje!</a:t>
            </a:r>
            <a:endParaRPr lang="hr-HR" i="1" dirty="0" smtClean="0">
              <a:solidFill>
                <a:schemeClr val="accent2"/>
              </a:solidFill>
            </a:endParaRP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6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2600" b="1" dirty="0" smtClean="0"/>
              <a:t>Unutarnje vrednovanje sustava kvalitete - izazovi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 smtClean="0">
                <a:solidFill>
                  <a:schemeClr val="accent2"/>
                </a:solidFill>
              </a:rPr>
              <a:t>Kontinuiran i integriran proces vrednovanja </a:t>
            </a:r>
          </a:p>
          <a:p>
            <a:endParaRPr lang="hr-HR" dirty="0"/>
          </a:p>
          <a:p>
            <a:r>
              <a:rPr lang="hr-HR" b="1" dirty="0" smtClean="0">
                <a:solidFill>
                  <a:schemeClr val="tx2"/>
                </a:solidFill>
              </a:rPr>
              <a:t>Uključenost svih dionika u procese vrednovanja kroz sustavan pristup</a:t>
            </a:r>
          </a:p>
          <a:p>
            <a:endParaRPr lang="hr-HR" dirty="0" smtClean="0"/>
          </a:p>
          <a:p>
            <a:r>
              <a:rPr lang="hr-HR" b="1" dirty="0" smtClean="0">
                <a:solidFill>
                  <a:schemeClr val="accent4"/>
                </a:solidFill>
              </a:rPr>
              <a:t>Upravljanje promjenama i provedba korektivnih radnji</a:t>
            </a:r>
            <a:endParaRPr lang="hr-HR" b="1" dirty="0">
              <a:solidFill>
                <a:schemeClr val="accent4"/>
              </a:solidFill>
            </a:endParaRP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7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9160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sz="2600" b="1" dirty="0"/>
              <a:t>Unutarnje vrednovanje sustava kvalitete - izazovi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 smtClean="0">
                <a:solidFill>
                  <a:schemeClr val="accent2"/>
                </a:solidFill>
              </a:rPr>
              <a:t>Kontinuiran i integriran proces vrednovanja 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jagram 1"/>
          <p:cNvGraphicFramePr/>
          <p:nvPr>
            <p:extLst>
              <p:ext uri="{D42A27DB-BD31-4B8C-83A1-F6EECF244321}">
                <p14:modId xmlns:p14="http://schemas.microsoft.com/office/powerpoint/2010/main" val="4094735657"/>
              </p:ext>
            </p:extLst>
          </p:nvPr>
        </p:nvGraphicFramePr>
        <p:xfrm>
          <a:off x="679788" y="3068960"/>
          <a:ext cx="7924659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96918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9555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sz="2600" b="1" dirty="0"/>
              <a:t>Unutarnje vrednovanje sustava kvalitete - izazovi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 smtClean="0">
                <a:solidFill>
                  <a:schemeClr val="tx2"/>
                </a:solidFill>
              </a:rPr>
              <a:t>Uključenost svih dionika u procese vrednovanja kroz sustavan pristup</a:t>
            </a:r>
          </a:p>
          <a:p>
            <a:pPr marL="0" indent="0">
              <a:buNone/>
            </a:pPr>
            <a:endParaRPr lang="hr-HR" dirty="0" smtClean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jagram 1"/>
          <p:cNvGraphicFramePr/>
          <p:nvPr>
            <p:extLst>
              <p:ext uri="{D42A27DB-BD31-4B8C-83A1-F6EECF244321}">
                <p14:modId xmlns:p14="http://schemas.microsoft.com/office/powerpoint/2010/main" val="1763978773"/>
              </p:ext>
            </p:extLst>
          </p:nvPr>
        </p:nvGraphicFramePr>
        <p:xfrm>
          <a:off x="1863950" y="3068960"/>
          <a:ext cx="5616624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8" name="Zaobljeni pravokutnik 17"/>
          <p:cNvSpPr/>
          <p:nvPr/>
        </p:nvSpPr>
        <p:spPr>
          <a:xfrm>
            <a:off x="5364636" y="3645024"/>
            <a:ext cx="863000" cy="6949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/>
              <a:t>Završeni studenti</a:t>
            </a:r>
            <a:endParaRPr lang="hr-HR" sz="1000" dirty="0"/>
          </a:p>
        </p:txBody>
      </p:sp>
      <p:sp>
        <p:nvSpPr>
          <p:cNvPr id="19" name="Zaobljeni pravokutnik 18"/>
          <p:cNvSpPr/>
          <p:nvPr/>
        </p:nvSpPr>
        <p:spPr>
          <a:xfrm>
            <a:off x="4831038" y="5805264"/>
            <a:ext cx="965098" cy="6949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 smtClean="0"/>
              <a:t>Poslodavci i tržište rada</a:t>
            </a:r>
            <a:endParaRPr lang="hr-HR" sz="1000" dirty="0"/>
          </a:p>
        </p:txBody>
      </p:sp>
    </p:spTree>
    <p:extLst>
      <p:ext uri="{BB962C8B-B14F-4D97-AF65-F5344CB8AC3E}">
        <p14:creationId xmlns:p14="http://schemas.microsoft.com/office/powerpoint/2010/main" val="18811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0059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sz="2600" b="1" dirty="0"/>
              <a:t>Unutarnje vrednovanje sustava kvalitete - izazovi</a:t>
            </a:r>
          </a:p>
          <a:p>
            <a:endParaRPr lang="hr-HR" dirty="0" smtClean="0"/>
          </a:p>
          <a:p>
            <a:r>
              <a:rPr lang="hr-HR" b="1" dirty="0" smtClean="0">
                <a:solidFill>
                  <a:schemeClr val="accent4"/>
                </a:solidFill>
              </a:rPr>
              <a:t>Upravljanje promjenama i provedba korektivnih radnji</a:t>
            </a:r>
            <a:endParaRPr lang="hr-HR" b="1" dirty="0">
              <a:solidFill>
                <a:schemeClr val="accent4"/>
              </a:solidFill>
            </a:endParaRP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vezana slik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81" y="2826527"/>
            <a:ext cx="6717429" cy="324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25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Vanjska vrednovanja sustava upravljanja kvalitetom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89746407"/>
              </p:ext>
            </p:extLst>
          </p:nvPr>
        </p:nvGraphicFramePr>
        <p:xfrm>
          <a:off x="1532396" y="22919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70526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25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Vanjska vrednovanja sustava upravljanja kvalitetom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0542359"/>
              </p:ext>
            </p:extLst>
          </p:nvPr>
        </p:nvGraphicFramePr>
        <p:xfrm>
          <a:off x="697887" y="2348880"/>
          <a:ext cx="3615668" cy="2721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46182" y="2044539"/>
            <a:ext cx="40490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dirty="0" smtClean="0"/>
              <a:t>Opservacije auditora/članova povjerenstva kao ideje za unapređenje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dirty="0" smtClean="0"/>
              <a:t>Razmjena iskustava i dobrih praksi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dirty="0" smtClean="0"/>
              <a:t>Aktivnosti poboljšanja i  naknadna praćenja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dirty="0" smtClean="0"/>
              <a:t>Veća uključenost svih dionika u procese vrednovanja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dirty="0" smtClean="0"/>
              <a:t>Povezivanje zaposlenika kroz timski rad na procesima unutarnjih vrednovanja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dirty="0" smtClean="0"/>
              <a:t>Izrada indikatora kvalitete </a:t>
            </a:r>
            <a:r>
              <a:rPr lang="hr-BA" sz="1600" dirty="0" smtClean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129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25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Vanjska vrednovanja sustava upravljanja kvalitetom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35738897"/>
              </p:ext>
            </p:extLst>
          </p:nvPr>
        </p:nvGraphicFramePr>
        <p:xfrm>
          <a:off x="582932" y="2348880"/>
          <a:ext cx="4551773" cy="3369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294198" y="2348880"/>
            <a:ext cx="35183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Zahtjevi za dokumentaciju sustava upravljanja kvalitetom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Izrada indikatora kvalitete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err="1" smtClean="0"/>
              <a:t>Upravine</a:t>
            </a:r>
            <a:r>
              <a:rPr lang="hr-BA" b="1" dirty="0" smtClean="0"/>
              <a:t> ocjene SUK-a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Nadzorni i certifikacijski auditi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Upravljanje rizicima (2015)</a:t>
            </a:r>
          </a:p>
        </p:txBody>
      </p:sp>
    </p:spTree>
    <p:extLst>
      <p:ext uri="{BB962C8B-B14F-4D97-AF65-F5344CB8AC3E}">
        <p14:creationId xmlns:p14="http://schemas.microsoft.com/office/powerpoint/2010/main" val="369682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25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Vanjska vrednovanja sustava upravljanja kvalitetom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37834793"/>
              </p:ext>
            </p:extLst>
          </p:nvPr>
        </p:nvGraphicFramePr>
        <p:xfrm>
          <a:off x="582932" y="2348880"/>
          <a:ext cx="4551773" cy="3369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294198" y="2348880"/>
            <a:ext cx="3240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Izrada </a:t>
            </a:r>
            <a:r>
              <a:rPr lang="hr-BA" b="1" dirty="0" err="1" smtClean="0"/>
              <a:t>samoanalize</a:t>
            </a:r>
            <a:r>
              <a:rPr lang="hr-BA" b="1" dirty="0" smtClean="0"/>
              <a:t> SUK-a prema posebno definiranoj metodologiji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err="1" smtClean="0"/>
              <a:t>Reakreditacijski</a:t>
            </a:r>
            <a:r>
              <a:rPr lang="hr-BA" b="1" dirty="0" smtClean="0"/>
              <a:t> procesi i povezani izazovi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Integracija dokumentacije SUK-a nakon 2015. godine (ISO 9001 i ESG)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dirty="0"/>
          </a:p>
        </p:txBody>
      </p:sp>
    </p:spTree>
    <p:extLst>
      <p:ext uri="{BB962C8B-B14F-4D97-AF65-F5344CB8AC3E}">
        <p14:creationId xmlns:p14="http://schemas.microsoft.com/office/powerpoint/2010/main" val="100045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25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Vanjska vrednovanja sustava upravljanja kvalitetom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62868924"/>
              </p:ext>
            </p:extLst>
          </p:nvPr>
        </p:nvGraphicFramePr>
        <p:xfrm>
          <a:off x="582932" y="2348880"/>
          <a:ext cx="4551773" cy="3369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294198" y="2348880"/>
            <a:ext cx="32403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Vrednovanje programa na engleskom jeziku (od 2011. godine)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Specifični zahtjevi vrednovanja za visoko obrazovne institucije u području ekonomije i poslovne ekonomije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err="1" smtClean="0"/>
              <a:t>Samoanaliza</a:t>
            </a:r>
            <a:r>
              <a:rPr lang="hr-BA" b="1" dirty="0" smtClean="0"/>
              <a:t> i naknadne radnje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dirty="0"/>
          </a:p>
        </p:txBody>
      </p:sp>
    </p:spTree>
    <p:extLst>
      <p:ext uri="{BB962C8B-B14F-4D97-AF65-F5344CB8AC3E}">
        <p14:creationId xmlns:p14="http://schemas.microsoft.com/office/powerpoint/2010/main" val="156129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5596" y="125523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r-HR" b="1" dirty="0" smtClean="0"/>
              <a:t>Vanjska vrednovanja sustava upravljanja kvalitetom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76748913"/>
              </p:ext>
            </p:extLst>
          </p:nvPr>
        </p:nvGraphicFramePr>
        <p:xfrm>
          <a:off x="582932" y="2348879"/>
          <a:ext cx="4551773" cy="3705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313883" y="2105524"/>
            <a:ext cx="32403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/>
              <a:t>Specifični zahtjevi vrednovanja za visoko obrazovne institucije u području ekonomije i poslovne ekonomije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Izrada </a:t>
            </a:r>
            <a:r>
              <a:rPr lang="hr-BA" b="1" dirty="0" err="1" smtClean="0"/>
              <a:t>samoanalize</a:t>
            </a:r>
            <a:r>
              <a:rPr lang="hr-BA" b="1" dirty="0" smtClean="0"/>
              <a:t> prema specifičnim zahtjevima i provođenje promjena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b="1" dirty="0" smtClean="0"/>
              <a:t>U procesu ishođenja akreditacije - priprema za dolazak povjerenstva za vrednovanje u svibnju</a:t>
            </a:r>
            <a:endParaRPr lang="hr-B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BA" dirty="0"/>
          </a:p>
        </p:txBody>
      </p:sp>
    </p:spTree>
    <p:extLst>
      <p:ext uri="{BB962C8B-B14F-4D97-AF65-F5344CB8AC3E}">
        <p14:creationId xmlns:p14="http://schemas.microsoft.com/office/powerpoint/2010/main" val="231548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075809"/>
              </p:ext>
            </p:extLst>
          </p:nvPr>
        </p:nvGraphicFramePr>
        <p:xfrm>
          <a:off x="465596" y="1327761"/>
          <a:ext cx="8229600" cy="4728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5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2192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Down Arrow 18"/>
          <p:cNvSpPr/>
          <p:nvPr/>
        </p:nvSpPr>
        <p:spPr>
          <a:xfrm>
            <a:off x="1331640" y="2132856"/>
            <a:ext cx="504056" cy="36004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own Arrow 19"/>
          <p:cNvSpPr/>
          <p:nvPr/>
        </p:nvSpPr>
        <p:spPr>
          <a:xfrm>
            <a:off x="3387279" y="2132856"/>
            <a:ext cx="504056" cy="36004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Down Arrow 20"/>
          <p:cNvSpPr/>
          <p:nvPr/>
        </p:nvSpPr>
        <p:spPr>
          <a:xfrm>
            <a:off x="5442918" y="2132856"/>
            <a:ext cx="504056" cy="36004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827584" y="1333275"/>
            <a:ext cx="1512168" cy="5693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BA" dirty="0" smtClean="0"/>
              <a:t>Podrška vodstva</a:t>
            </a:r>
            <a:endParaRPr lang="en-GB" dirty="0"/>
          </a:p>
        </p:txBody>
      </p:sp>
      <p:sp>
        <p:nvSpPr>
          <p:cNvPr id="23" name="Rounded Rectangle 22"/>
          <p:cNvSpPr/>
          <p:nvPr/>
        </p:nvSpPr>
        <p:spPr>
          <a:xfrm>
            <a:off x="2883223" y="1338634"/>
            <a:ext cx="1512168" cy="5693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BA" dirty="0" smtClean="0"/>
              <a:t>Uključenost zaposlenika </a:t>
            </a:r>
            <a:endParaRPr lang="en-GB" dirty="0"/>
          </a:p>
        </p:txBody>
      </p:sp>
      <p:sp>
        <p:nvSpPr>
          <p:cNvPr id="24" name="Rounded Rectangle 23"/>
          <p:cNvSpPr/>
          <p:nvPr/>
        </p:nvSpPr>
        <p:spPr>
          <a:xfrm>
            <a:off x="4895380" y="1331581"/>
            <a:ext cx="1512168" cy="5693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BA" dirty="0" err="1" smtClean="0"/>
              <a:t>Profesionali-zacija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slov 1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sz="3600" dirty="0" smtClean="0"/>
              <a:t>Hvala na pažnji!</a:t>
            </a:r>
            <a:endParaRPr lang="hr-HR" sz="3600" dirty="0"/>
          </a:p>
        </p:txBody>
      </p:sp>
      <p:sp>
        <p:nvSpPr>
          <p:cNvPr id="19" name="Podnaslov 1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err="1" smtClean="0">
                <a:hlinkClick r:id="rId3"/>
              </a:rPr>
              <a:t>iduzevic</a:t>
            </a:r>
            <a:r>
              <a:rPr lang="hr-HR" dirty="0" smtClean="0">
                <a:hlinkClick r:id="rId3"/>
              </a:rPr>
              <a:t>@</a:t>
            </a:r>
            <a:r>
              <a:rPr lang="hr-HR" dirty="0" err="1" smtClean="0">
                <a:hlinkClick r:id="rId3"/>
              </a:rPr>
              <a:t>efzg.hr</a:t>
            </a:r>
            <a:r>
              <a:rPr lang="hr-HR" dirty="0" smtClean="0"/>
              <a:t> 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r-HR" smtClean="0"/>
              <a:t>20.12.2018.</a:t>
            </a:r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hr-HR" smtClean="0"/>
              <a:t>CroQAnet</a:t>
            </a:r>
            <a:endParaRPr lang="hr-HR"/>
          </a:p>
        </p:txBody>
      </p:sp>
      <p:grpSp>
        <p:nvGrpSpPr>
          <p:cNvPr id="6" name="Group 4"/>
          <p:cNvGrpSpPr>
            <a:grpSpLocks/>
          </p:cNvGrpSpPr>
          <p:nvPr/>
        </p:nvGrpSpPr>
        <p:grpSpPr>
          <a:xfrm>
            <a:off x="251521" y="188640"/>
            <a:ext cx="5832648" cy="577215"/>
            <a:chOff x="6944" y="0"/>
            <a:chExt cx="6115915" cy="563245"/>
          </a:xfrm>
        </p:grpSpPr>
        <p:grpSp>
          <p:nvGrpSpPr>
            <p:cNvPr id="7" name="Group 2"/>
            <p:cNvGrpSpPr>
              <a:grpSpLocks/>
            </p:cNvGrpSpPr>
            <p:nvPr/>
          </p:nvGrpSpPr>
          <p:grpSpPr>
            <a:xfrm>
              <a:off x="3453319" y="0"/>
              <a:ext cx="2669540" cy="563245"/>
              <a:chOff x="3453319" y="0"/>
              <a:chExt cx="2834149" cy="678772"/>
            </a:xfrm>
          </p:grpSpPr>
          <p:grpSp>
            <p:nvGrpSpPr>
              <p:cNvPr id="13" name="Group 9"/>
              <p:cNvGrpSpPr/>
              <p:nvPr/>
            </p:nvGrpSpPr>
            <p:grpSpPr>
              <a:xfrm>
                <a:off x="4253396" y="8838"/>
                <a:ext cx="2034072" cy="669934"/>
                <a:chOff x="4253396" y="8838"/>
                <a:chExt cx="2034072" cy="669934"/>
              </a:xfrm>
            </p:grpSpPr>
            <p:pic>
              <p:nvPicPr>
                <p:cNvPr id="15" name="Picture 11" descr="color-puni-naziv-en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981" t="27116" b="28661"/>
                <a:stretch/>
              </p:blipFill>
              <p:spPr bwMode="auto">
                <a:xfrm>
                  <a:off x="4253396" y="398854"/>
                  <a:ext cx="2034072" cy="2799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2" descr="color-puni-naziv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979" t="26718" b="29803"/>
                <a:stretch/>
              </p:blipFill>
              <p:spPr bwMode="auto">
                <a:xfrm>
                  <a:off x="4253396" y="8838"/>
                  <a:ext cx="1921422" cy="289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10" descr="color-puni-naziv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87"/>
              <a:stretch/>
            </p:blipFill>
            <p:spPr bwMode="auto">
              <a:xfrm>
                <a:off x="3453319" y="0"/>
                <a:ext cx="734008" cy="6652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3"/>
            <p:cNvGrpSpPr>
              <a:grpSpLocks/>
            </p:cNvGrpSpPr>
            <p:nvPr/>
          </p:nvGrpSpPr>
          <p:grpSpPr>
            <a:xfrm>
              <a:off x="6944" y="7330"/>
              <a:ext cx="2932409" cy="475639"/>
              <a:chOff x="9161" y="11072"/>
              <a:chExt cx="3868619" cy="718433"/>
            </a:xfrm>
          </p:grpSpPr>
          <p:pic>
            <p:nvPicPr>
              <p:cNvPr id="9" name="Picture 4" descr="AZVO-EN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937" r="85443" b="20326"/>
              <a:stretch/>
            </p:blipFill>
            <p:spPr bwMode="auto">
              <a:xfrm>
                <a:off x="9161" y="11072"/>
                <a:ext cx="592274" cy="71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" name="Group 6"/>
              <p:cNvGrpSpPr/>
              <p:nvPr/>
            </p:nvGrpSpPr>
            <p:grpSpPr>
              <a:xfrm>
                <a:off x="566621" y="169644"/>
                <a:ext cx="3311159" cy="559861"/>
                <a:chOff x="566621" y="169644"/>
                <a:chExt cx="3311159" cy="559861"/>
              </a:xfrm>
            </p:grpSpPr>
            <p:pic>
              <p:nvPicPr>
                <p:cNvPr id="11" name="Picture 7" descr="AZVO-HR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50" t="42129" r="13279" b="34123"/>
                <a:stretch/>
              </p:blipFill>
              <p:spPr bwMode="auto">
                <a:xfrm>
                  <a:off x="601599" y="169644"/>
                  <a:ext cx="3276181" cy="2333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8" descr="AZVO-EN"/>
                <p:cNvPicPr>
                  <a:picLocks noChangeAspect="1" noChangeArrowheads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6" t="42759" b="32739"/>
                <a:stretch/>
              </p:blipFill>
              <p:spPr bwMode="auto">
                <a:xfrm>
                  <a:off x="566621" y="488819"/>
                  <a:ext cx="3190586" cy="24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17" name="Picture 2" descr="http://www.efzg.unizg.hr/img/logo_efzg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3458"/>
            <a:ext cx="2574703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24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zvršno">
  <a:themeElements>
    <a:clrScheme name="Apotekarska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zvršn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Izvrš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549</TotalTime>
  <Words>803</Words>
  <Application>Microsoft Office PowerPoint</Application>
  <PresentationFormat>On-screen Show (4:3)</PresentationFormat>
  <Paragraphs>230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Palatino Linotype</vt:lpstr>
      <vt:lpstr>Izvršno</vt:lpstr>
      <vt:lpstr>Unutarnje i vanjsko vrednovanje u funkciji unapređenja kvalitete visokog učilišta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Hvala na pažnji!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Unutarnje i vanjsko vrednovanje u funkciji unapređenja kvalitete visokog učilišta</dc:title>
  <dc:creator>Ines Duzevic</dc:creator>
  <cp:lastModifiedBy>Ines</cp:lastModifiedBy>
  <cp:revision>28</cp:revision>
  <dcterms:created xsi:type="dcterms:W3CDTF">2018-12-18T17:30:25Z</dcterms:created>
  <dcterms:modified xsi:type="dcterms:W3CDTF">2018-12-20T05:21:35Z</dcterms:modified>
</cp:coreProperties>
</file>