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50"/>
  </p:notesMasterIdLst>
  <p:handoutMasterIdLst>
    <p:handoutMasterId r:id="rId51"/>
  </p:handoutMasterIdLst>
  <p:sldIdLst>
    <p:sldId id="256" r:id="rId3"/>
    <p:sldId id="306" r:id="rId4"/>
    <p:sldId id="321" r:id="rId5"/>
    <p:sldId id="317" r:id="rId6"/>
    <p:sldId id="318" r:id="rId7"/>
    <p:sldId id="308" r:id="rId8"/>
    <p:sldId id="309" r:id="rId9"/>
    <p:sldId id="310" r:id="rId10"/>
    <p:sldId id="311" r:id="rId11"/>
    <p:sldId id="312" r:id="rId12"/>
    <p:sldId id="313" r:id="rId13"/>
    <p:sldId id="303" r:id="rId14"/>
    <p:sldId id="315" r:id="rId15"/>
    <p:sldId id="277" r:id="rId16"/>
    <p:sldId id="278" r:id="rId17"/>
    <p:sldId id="279" r:id="rId18"/>
    <p:sldId id="281" r:id="rId19"/>
    <p:sldId id="282" r:id="rId20"/>
    <p:sldId id="283" r:id="rId21"/>
    <p:sldId id="284" r:id="rId22"/>
    <p:sldId id="280" r:id="rId23"/>
    <p:sldId id="285" r:id="rId24"/>
    <p:sldId id="297" r:id="rId25"/>
    <p:sldId id="298" r:id="rId26"/>
    <p:sldId id="299" r:id="rId27"/>
    <p:sldId id="300" r:id="rId28"/>
    <p:sldId id="301" r:id="rId29"/>
    <p:sldId id="302" r:id="rId30"/>
    <p:sldId id="316" r:id="rId31"/>
    <p:sldId id="257" r:id="rId32"/>
    <p:sldId id="287" r:id="rId33"/>
    <p:sldId id="286" r:id="rId34"/>
    <p:sldId id="259" r:id="rId35"/>
    <p:sldId id="258" r:id="rId36"/>
    <p:sldId id="288" r:id="rId37"/>
    <p:sldId id="289" r:id="rId38"/>
    <p:sldId id="290" r:id="rId39"/>
    <p:sldId id="291" r:id="rId40"/>
    <p:sldId id="292" r:id="rId41"/>
    <p:sldId id="294" r:id="rId42"/>
    <p:sldId id="295" r:id="rId43"/>
    <p:sldId id="296" r:id="rId44"/>
    <p:sldId id="293" r:id="rId45"/>
    <p:sldId id="319" r:id="rId46"/>
    <p:sldId id="320" r:id="rId47"/>
    <p:sldId id="304" r:id="rId48"/>
    <p:sldId id="305" r:id="rId4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BA47"/>
    <a:srgbClr val="2D67B1"/>
    <a:srgbClr val="F29939"/>
    <a:srgbClr val="F89838"/>
    <a:srgbClr val="2E6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48" autoAdjust="0"/>
    <p:restoredTop sz="95246" autoAdjust="0"/>
  </p:normalViewPr>
  <p:slideViewPr>
    <p:cSldViewPr>
      <p:cViewPr varScale="1">
        <p:scale>
          <a:sx n="58" d="100"/>
          <a:sy n="58" d="100"/>
        </p:scale>
        <p:origin x="18" y="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186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ACCD40-7A91-4080-AB71-4D225BB4FC48}" type="doc">
      <dgm:prSet loTypeId="urn:microsoft.com/office/officeart/2005/8/layout/lProcess3" loCatId="process" qsTypeId="urn:microsoft.com/office/officeart/2005/8/quickstyle/simple1" qsCatId="simple" csTypeId="urn:microsoft.com/office/officeart/2005/8/colors/accent3_1" csCatId="accent3" phldr="1"/>
      <dgm:spPr/>
      <dgm:t>
        <a:bodyPr/>
        <a:lstStyle/>
        <a:p>
          <a:endParaRPr lang="en-US"/>
        </a:p>
      </dgm:t>
    </dgm:pt>
    <dgm:pt modelId="{335063A4-28D4-4D9A-B840-2343DA07737A}">
      <dgm:prSet phldrT="[Text]"/>
      <dgm:spPr/>
      <dgm:t>
        <a:bodyPr/>
        <a:lstStyle/>
        <a:p>
          <a:r>
            <a:rPr lang="en-US" dirty="0"/>
            <a:t>Immediate</a:t>
          </a:r>
        </a:p>
      </dgm:t>
    </dgm:pt>
    <dgm:pt modelId="{D5CAB9F0-0268-43ED-BC72-2E6BF0C0A11B}" type="parTrans" cxnId="{21E13791-BC59-4E80-B99D-99994B03E182}">
      <dgm:prSet/>
      <dgm:spPr/>
      <dgm:t>
        <a:bodyPr/>
        <a:lstStyle/>
        <a:p>
          <a:endParaRPr lang="en-US"/>
        </a:p>
      </dgm:t>
    </dgm:pt>
    <dgm:pt modelId="{B02E4EE0-E3D4-4C47-BFBD-B32869D1F68F}" type="sibTrans" cxnId="{21E13791-BC59-4E80-B99D-99994B03E182}">
      <dgm:prSet/>
      <dgm:spPr/>
      <dgm:t>
        <a:bodyPr/>
        <a:lstStyle/>
        <a:p>
          <a:endParaRPr lang="en-US"/>
        </a:p>
      </dgm:t>
    </dgm:pt>
    <dgm:pt modelId="{28476716-9300-4D16-AC5E-2B463DCA52D9}">
      <dgm:prSet phldrT="[Text]"/>
      <dgm:spPr/>
      <dgm:t>
        <a:bodyPr/>
        <a:lstStyle/>
        <a:p>
          <a:r>
            <a:rPr lang="en-US" dirty="0"/>
            <a:t>While the process is ongoing</a:t>
          </a:r>
        </a:p>
      </dgm:t>
    </dgm:pt>
    <dgm:pt modelId="{04D9FF09-23CA-4212-8C3C-973BAE18139C}" type="parTrans" cxnId="{1AA9C9A7-941B-476F-969F-729802E4C279}">
      <dgm:prSet/>
      <dgm:spPr/>
      <dgm:t>
        <a:bodyPr/>
        <a:lstStyle/>
        <a:p>
          <a:endParaRPr lang="en-US"/>
        </a:p>
      </dgm:t>
    </dgm:pt>
    <dgm:pt modelId="{7F598D31-D920-4478-9B5E-D4645F9A2198}" type="sibTrans" cxnId="{1AA9C9A7-941B-476F-969F-729802E4C279}">
      <dgm:prSet/>
      <dgm:spPr/>
      <dgm:t>
        <a:bodyPr/>
        <a:lstStyle/>
        <a:p>
          <a:endParaRPr lang="en-US"/>
        </a:p>
      </dgm:t>
    </dgm:pt>
    <dgm:pt modelId="{48FE902B-6B93-4322-8732-A69B0BFF3270}">
      <dgm:prSet phldrT="[Text]"/>
      <dgm:spPr/>
      <dgm:t>
        <a:bodyPr/>
        <a:lstStyle/>
        <a:p>
          <a:r>
            <a:rPr lang="en-US" dirty="0"/>
            <a:t>Detect and correct errors</a:t>
          </a:r>
        </a:p>
      </dgm:t>
    </dgm:pt>
    <dgm:pt modelId="{D2889DAA-1E05-45EC-A53B-81A6556412AE}" type="parTrans" cxnId="{233CB6EC-B398-44A7-B7BA-33B498ADC6F2}">
      <dgm:prSet/>
      <dgm:spPr/>
      <dgm:t>
        <a:bodyPr/>
        <a:lstStyle/>
        <a:p>
          <a:endParaRPr lang="en-US"/>
        </a:p>
      </dgm:t>
    </dgm:pt>
    <dgm:pt modelId="{9B3D6F83-DA1A-474E-A495-B840307A3F98}" type="sibTrans" cxnId="{233CB6EC-B398-44A7-B7BA-33B498ADC6F2}">
      <dgm:prSet/>
      <dgm:spPr/>
      <dgm:t>
        <a:bodyPr/>
        <a:lstStyle/>
        <a:p>
          <a:endParaRPr lang="en-US"/>
        </a:p>
      </dgm:t>
    </dgm:pt>
    <dgm:pt modelId="{22E08352-00F0-4333-8467-B30C03C4D8B8}">
      <dgm:prSet phldrT="[Text]"/>
      <dgm:spPr/>
      <dgm:t>
        <a:bodyPr/>
        <a:lstStyle/>
        <a:p>
          <a:r>
            <a:rPr lang="en-US" dirty="0"/>
            <a:t>Short-Term</a:t>
          </a:r>
        </a:p>
      </dgm:t>
    </dgm:pt>
    <dgm:pt modelId="{935B3243-5268-42A0-A8B7-7DEC03812E76}" type="parTrans" cxnId="{23F36906-163B-4904-9461-2C43A528A4E9}">
      <dgm:prSet/>
      <dgm:spPr/>
      <dgm:t>
        <a:bodyPr/>
        <a:lstStyle/>
        <a:p>
          <a:endParaRPr lang="en-US"/>
        </a:p>
      </dgm:t>
    </dgm:pt>
    <dgm:pt modelId="{C2680C22-2FA4-49F9-A856-9AC2EB962A56}" type="sibTrans" cxnId="{23F36906-163B-4904-9461-2C43A528A4E9}">
      <dgm:prSet/>
      <dgm:spPr/>
      <dgm:t>
        <a:bodyPr/>
        <a:lstStyle/>
        <a:p>
          <a:endParaRPr lang="en-US"/>
        </a:p>
      </dgm:t>
    </dgm:pt>
    <dgm:pt modelId="{56BADA94-2FB4-4B31-8C2E-57FF146225FE}">
      <dgm:prSet phldrT="[Text]"/>
      <dgm:spPr/>
      <dgm:t>
        <a:bodyPr/>
        <a:lstStyle/>
        <a:p>
          <a:r>
            <a:rPr lang="en-US" dirty="0"/>
            <a:t>Immediately after end of process</a:t>
          </a:r>
        </a:p>
      </dgm:t>
    </dgm:pt>
    <dgm:pt modelId="{47F4B105-D8B3-4A0B-BBD4-5A949B71BCB1}" type="parTrans" cxnId="{24184A4E-B90B-498A-BAD4-2B80C06790E3}">
      <dgm:prSet/>
      <dgm:spPr/>
      <dgm:t>
        <a:bodyPr/>
        <a:lstStyle/>
        <a:p>
          <a:endParaRPr lang="en-US"/>
        </a:p>
      </dgm:t>
    </dgm:pt>
    <dgm:pt modelId="{9A0F5FD5-BAC1-42E2-A7B2-03ADEB041EA1}" type="sibTrans" cxnId="{24184A4E-B90B-498A-BAD4-2B80C06790E3}">
      <dgm:prSet/>
      <dgm:spPr/>
      <dgm:t>
        <a:bodyPr/>
        <a:lstStyle/>
        <a:p>
          <a:endParaRPr lang="en-US"/>
        </a:p>
      </dgm:t>
    </dgm:pt>
    <dgm:pt modelId="{90E6341D-4D58-4F06-A569-007989487546}">
      <dgm:prSet phldrT="[Text]"/>
      <dgm:spPr/>
      <dgm:t>
        <a:bodyPr/>
        <a:lstStyle/>
        <a:p>
          <a:r>
            <a:rPr lang="en-US" dirty="0"/>
            <a:t>Evaluate overall efficiency of process</a:t>
          </a:r>
        </a:p>
      </dgm:t>
    </dgm:pt>
    <dgm:pt modelId="{8C55D83B-15C1-4A40-867E-779A8952DDEB}" type="parTrans" cxnId="{4DC49EE2-3B4B-413E-96CD-517040CA9DA9}">
      <dgm:prSet/>
      <dgm:spPr/>
      <dgm:t>
        <a:bodyPr/>
        <a:lstStyle/>
        <a:p>
          <a:endParaRPr lang="en-US"/>
        </a:p>
      </dgm:t>
    </dgm:pt>
    <dgm:pt modelId="{0C04956C-94E5-4D85-9BB4-D52F737E1114}" type="sibTrans" cxnId="{4DC49EE2-3B4B-413E-96CD-517040CA9DA9}">
      <dgm:prSet/>
      <dgm:spPr/>
      <dgm:t>
        <a:bodyPr/>
        <a:lstStyle/>
        <a:p>
          <a:endParaRPr lang="en-US"/>
        </a:p>
      </dgm:t>
    </dgm:pt>
    <dgm:pt modelId="{F09E906B-1C48-41A0-8FA1-16E4B4365215}">
      <dgm:prSet phldrT="[Text]"/>
      <dgm:spPr/>
      <dgm:t>
        <a:bodyPr/>
        <a:lstStyle/>
        <a:p>
          <a:r>
            <a:rPr lang="en-US" dirty="0"/>
            <a:t>Long-Term</a:t>
          </a:r>
        </a:p>
      </dgm:t>
    </dgm:pt>
    <dgm:pt modelId="{476526AC-64C7-4594-9254-2DDA7B089989}" type="parTrans" cxnId="{D16DE71D-AFAD-4E25-9761-D280ADC5D6AC}">
      <dgm:prSet/>
      <dgm:spPr/>
      <dgm:t>
        <a:bodyPr/>
        <a:lstStyle/>
        <a:p>
          <a:endParaRPr lang="en-US"/>
        </a:p>
      </dgm:t>
    </dgm:pt>
    <dgm:pt modelId="{9D9B9649-A2C5-458E-ADDD-C5F6E0EB275C}" type="sibTrans" cxnId="{D16DE71D-AFAD-4E25-9761-D280ADC5D6AC}">
      <dgm:prSet/>
      <dgm:spPr/>
      <dgm:t>
        <a:bodyPr/>
        <a:lstStyle/>
        <a:p>
          <a:endParaRPr lang="en-US"/>
        </a:p>
      </dgm:t>
    </dgm:pt>
    <dgm:pt modelId="{39FE295F-8B3E-4FDC-BAB8-640576587974}">
      <dgm:prSet phldrT="[Text]"/>
      <dgm:spPr/>
      <dgm:t>
        <a:bodyPr/>
        <a:lstStyle/>
        <a:p>
          <a:r>
            <a:rPr lang="en-US" dirty="0"/>
            <a:t>A set period after end of the process</a:t>
          </a:r>
        </a:p>
      </dgm:t>
    </dgm:pt>
    <dgm:pt modelId="{B20A448D-9295-4895-A4BB-58B9E15B8886}" type="parTrans" cxnId="{7EB2571A-9F43-43F9-923A-290DC46564DF}">
      <dgm:prSet/>
      <dgm:spPr/>
      <dgm:t>
        <a:bodyPr/>
        <a:lstStyle/>
        <a:p>
          <a:endParaRPr lang="en-US"/>
        </a:p>
      </dgm:t>
    </dgm:pt>
    <dgm:pt modelId="{9496F7BF-AB11-4440-93DC-4F6B54DE0C8B}" type="sibTrans" cxnId="{7EB2571A-9F43-43F9-923A-290DC46564DF}">
      <dgm:prSet/>
      <dgm:spPr/>
      <dgm:t>
        <a:bodyPr/>
        <a:lstStyle/>
        <a:p>
          <a:endParaRPr lang="en-US"/>
        </a:p>
      </dgm:t>
    </dgm:pt>
    <dgm:pt modelId="{73E5906A-A15C-480E-8D1B-E22B35AF2C2A}">
      <dgm:prSet phldrT="[Text]"/>
      <dgm:spPr/>
      <dgm:t>
        <a:bodyPr/>
        <a:lstStyle/>
        <a:p>
          <a:r>
            <a:rPr lang="en-US" dirty="0"/>
            <a:t>Evaluate overall effectiveness of process</a:t>
          </a:r>
        </a:p>
      </dgm:t>
    </dgm:pt>
    <dgm:pt modelId="{9935C921-3F5F-4EE9-BE61-ECB5CB5D7E65}" type="parTrans" cxnId="{D788AECC-ACB1-4747-930C-2AEE3BB4D87A}">
      <dgm:prSet/>
      <dgm:spPr/>
      <dgm:t>
        <a:bodyPr/>
        <a:lstStyle/>
        <a:p>
          <a:endParaRPr lang="en-US"/>
        </a:p>
      </dgm:t>
    </dgm:pt>
    <dgm:pt modelId="{71C647E3-4C89-4CEA-A390-AE4B6E8A0870}" type="sibTrans" cxnId="{D788AECC-ACB1-4747-930C-2AEE3BB4D87A}">
      <dgm:prSet/>
      <dgm:spPr/>
      <dgm:t>
        <a:bodyPr/>
        <a:lstStyle/>
        <a:p>
          <a:endParaRPr lang="en-US"/>
        </a:p>
      </dgm:t>
    </dgm:pt>
    <dgm:pt modelId="{0A2E5910-46CD-4B38-86D0-98C134F24710}" type="pres">
      <dgm:prSet presAssocID="{02ACCD40-7A91-4080-AB71-4D225BB4FC48}" presName="Name0" presStyleCnt="0">
        <dgm:presLayoutVars>
          <dgm:chPref val="3"/>
          <dgm:dir/>
          <dgm:animLvl val="lvl"/>
          <dgm:resizeHandles/>
        </dgm:presLayoutVars>
      </dgm:prSet>
      <dgm:spPr/>
    </dgm:pt>
    <dgm:pt modelId="{E8AE4ADF-08D4-4605-862F-5FA0B49E7574}" type="pres">
      <dgm:prSet presAssocID="{335063A4-28D4-4D9A-B840-2343DA07737A}" presName="horFlow" presStyleCnt="0"/>
      <dgm:spPr/>
    </dgm:pt>
    <dgm:pt modelId="{805FCD03-2D63-40C5-9423-A7656F78553B}" type="pres">
      <dgm:prSet presAssocID="{335063A4-28D4-4D9A-B840-2343DA07737A}" presName="bigChev" presStyleLbl="node1" presStyleIdx="0" presStyleCnt="3"/>
      <dgm:spPr/>
    </dgm:pt>
    <dgm:pt modelId="{B9DC045E-BB87-47BA-A893-4DB362CAADEC}" type="pres">
      <dgm:prSet presAssocID="{04D9FF09-23CA-4212-8C3C-973BAE18139C}" presName="parTrans" presStyleCnt="0"/>
      <dgm:spPr/>
    </dgm:pt>
    <dgm:pt modelId="{D3DC19A6-ECB8-4EE4-AC59-68B4B745243F}" type="pres">
      <dgm:prSet presAssocID="{28476716-9300-4D16-AC5E-2B463DCA52D9}" presName="node" presStyleLbl="alignAccFollowNode1" presStyleIdx="0" presStyleCnt="6">
        <dgm:presLayoutVars>
          <dgm:bulletEnabled val="1"/>
        </dgm:presLayoutVars>
      </dgm:prSet>
      <dgm:spPr/>
    </dgm:pt>
    <dgm:pt modelId="{24C2B8E1-1050-4980-8B57-61A975E88962}" type="pres">
      <dgm:prSet presAssocID="{7F598D31-D920-4478-9B5E-D4645F9A2198}" presName="sibTrans" presStyleCnt="0"/>
      <dgm:spPr/>
    </dgm:pt>
    <dgm:pt modelId="{0CDD845C-4BB7-4EF2-AE5F-DA9F6911C5C2}" type="pres">
      <dgm:prSet presAssocID="{48FE902B-6B93-4322-8732-A69B0BFF3270}" presName="node" presStyleLbl="alignAccFollowNode1" presStyleIdx="1" presStyleCnt="6" custLinFactNeighborX="-3696" custLinFactNeighborY="-983">
        <dgm:presLayoutVars>
          <dgm:bulletEnabled val="1"/>
        </dgm:presLayoutVars>
      </dgm:prSet>
      <dgm:spPr/>
    </dgm:pt>
    <dgm:pt modelId="{19DC054B-E2BC-4ADE-B383-A13073C9744C}" type="pres">
      <dgm:prSet presAssocID="{335063A4-28D4-4D9A-B840-2343DA07737A}" presName="vSp" presStyleCnt="0"/>
      <dgm:spPr/>
    </dgm:pt>
    <dgm:pt modelId="{DBCB080D-EFD6-478F-9E07-FF7D7C824CA3}" type="pres">
      <dgm:prSet presAssocID="{22E08352-00F0-4333-8467-B30C03C4D8B8}" presName="horFlow" presStyleCnt="0"/>
      <dgm:spPr/>
    </dgm:pt>
    <dgm:pt modelId="{B25AEEB2-E5F8-4615-9D6F-6F8CF9D1C32F}" type="pres">
      <dgm:prSet presAssocID="{22E08352-00F0-4333-8467-B30C03C4D8B8}" presName="bigChev" presStyleLbl="node1" presStyleIdx="1" presStyleCnt="3"/>
      <dgm:spPr/>
    </dgm:pt>
    <dgm:pt modelId="{906A1B40-2C20-49F7-A12E-E8A6B9B38530}" type="pres">
      <dgm:prSet presAssocID="{47F4B105-D8B3-4A0B-BBD4-5A949B71BCB1}" presName="parTrans" presStyleCnt="0"/>
      <dgm:spPr/>
    </dgm:pt>
    <dgm:pt modelId="{EF7F6B5F-609F-4C44-B22E-28D11FD37301}" type="pres">
      <dgm:prSet presAssocID="{56BADA94-2FB4-4B31-8C2E-57FF146225FE}" presName="node" presStyleLbl="alignAccFollowNode1" presStyleIdx="2" presStyleCnt="6">
        <dgm:presLayoutVars>
          <dgm:bulletEnabled val="1"/>
        </dgm:presLayoutVars>
      </dgm:prSet>
      <dgm:spPr/>
    </dgm:pt>
    <dgm:pt modelId="{4BDEC4CA-81DC-482B-B1AC-ECE65B38DBF1}" type="pres">
      <dgm:prSet presAssocID="{9A0F5FD5-BAC1-42E2-A7B2-03ADEB041EA1}" presName="sibTrans" presStyleCnt="0"/>
      <dgm:spPr/>
    </dgm:pt>
    <dgm:pt modelId="{D4A0F075-FFCB-455F-9329-90D14AE02115}" type="pres">
      <dgm:prSet presAssocID="{90E6341D-4D58-4F06-A569-007989487546}" presName="node" presStyleLbl="alignAccFollowNode1" presStyleIdx="3" presStyleCnt="6">
        <dgm:presLayoutVars>
          <dgm:bulletEnabled val="1"/>
        </dgm:presLayoutVars>
      </dgm:prSet>
      <dgm:spPr/>
    </dgm:pt>
    <dgm:pt modelId="{0ECB24F8-FFD2-4BCA-B637-FC2237300046}" type="pres">
      <dgm:prSet presAssocID="{22E08352-00F0-4333-8467-B30C03C4D8B8}" presName="vSp" presStyleCnt="0"/>
      <dgm:spPr/>
    </dgm:pt>
    <dgm:pt modelId="{8B04069D-9E2B-4BAF-A9E4-4085DE940D4E}" type="pres">
      <dgm:prSet presAssocID="{F09E906B-1C48-41A0-8FA1-16E4B4365215}" presName="horFlow" presStyleCnt="0"/>
      <dgm:spPr/>
    </dgm:pt>
    <dgm:pt modelId="{C76A3078-9528-4871-9B49-EF583C15B4EB}" type="pres">
      <dgm:prSet presAssocID="{F09E906B-1C48-41A0-8FA1-16E4B4365215}" presName="bigChev" presStyleLbl="node1" presStyleIdx="2" presStyleCnt="3"/>
      <dgm:spPr/>
    </dgm:pt>
    <dgm:pt modelId="{C766FC53-4FC9-4637-9DA7-9434BDB4F5C0}" type="pres">
      <dgm:prSet presAssocID="{B20A448D-9295-4895-A4BB-58B9E15B8886}" presName="parTrans" presStyleCnt="0"/>
      <dgm:spPr/>
    </dgm:pt>
    <dgm:pt modelId="{F66ED5B9-1A58-487E-AD1D-EAA77B11E5CB}" type="pres">
      <dgm:prSet presAssocID="{39FE295F-8B3E-4FDC-BAB8-640576587974}" presName="node" presStyleLbl="alignAccFollowNode1" presStyleIdx="4" presStyleCnt="6">
        <dgm:presLayoutVars>
          <dgm:bulletEnabled val="1"/>
        </dgm:presLayoutVars>
      </dgm:prSet>
      <dgm:spPr/>
    </dgm:pt>
    <dgm:pt modelId="{8EB3C4C9-75E8-42E8-B527-8714255E1CEE}" type="pres">
      <dgm:prSet presAssocID="{9496F7BF-AB11-4440-93DC-4F6B54DE0C8B}" presName="sibTrans" presStyleCnt="0"/>
      <dgm:spPr/>
    </dgm:pt>
    <dgm:pt modelId="{CDC820F5-1248-4CF4-8AE7-EAC48410DCC7}" type="pres">
      <dgm:prSet presAssocID="{73E5906A-A15C-480E-8D1B-E22B35AF2C2A}" presName="node" presStyleLbl="alignAccFollowNode1" presStyleIdx="5" presStyleCnt="6">
        <dgm:presLayoutVars>
          <dgm:bulletEnabled val="1"/>
        </dgm:presLayoutVars>
      </dgm:prSet>
      <dgm:spPr/>
    </dgm:pt>
  </dgm:ptLst>
  <dgm:cxnLst>
    <dgm:cxn modelId="{23F36906-163B-4904-9461-2C43A528A4E9}" srcId="{02ACCD40-7A91-4080-AB71-4D225BB4FC48}" destId="{22E08352-00F0-4333-8467-B30C03C4D8B8}" srcOrd="1" destOrd="0" parTransId="{935B3243-5268-42A0-A8B7-7DEC03812E76}" sibTransId="{C2680C22-2FA4-49F9-A856-9AC2EB962A56}"/>
    <dgm:cxn modelId="{E7064C06-A006-492C-8B77-CC8BCDD12F15}" type="presOf" srcId="{02ACCD40-7A91-4080-AB71-4D225BB4FC48}" destId="{0A2E5910-46CD-4B38-86D0-98C134F24710}" srcOrd="0" destOrd="0" presId="urn:microsoft.com/office/officeart/2005/8/layout/lProcess3"/>
    <dgm:cxn modelId="{6EBDBE14-3B11-4FEA-B3BA-E95DCB85D008}" type="presOf" srcId="{73E5906A-A15C-480E-8D1B-E22B35AF2C2A}" destId="{CDC820F5-1248-4CF4-8AE7-EAC48410DCC7}" srcOrd="0" destOrd="0" presId="urn:microsoft.com/office/officeart/2005/8/layout/lProcess3"/>
    <dgm:cxn modelId="{7EB2571A-9F43-43F9-923A-290DC46564DF}" srcId="{F09E906B-1C48-41A0-8FA1-16E4B4365215}" destId="{39FE295F-8B3E-4FDC-BAB8-640576587974}" srcOrd="0" destOrd="0" parTransId="{B20A448D-9295-4895-A4BB-58B9E15B8886}" sibTransId="{9496F7BF-AB11-4440-93DC-4F6B54DE0C8B}"/>
    <dgm:cxn modelId="{D16DE71D-AFAD-4E25-9761-D280ADC5D6AC}" srcId="{02ACCD40-7A91-4080-AB71-4D225BB4FC48}" destId="{F09E906B-1C48-41A0-8FA1-16E4B4365215}" srcOrd="2" destOrd="0" parTransId="{476526AC-64C7-4594-9254-2DDA7B089989}" sibTransId="{9D9B9649-A2C5-458E-ADDD-C5F6E0EB275C}"/>
    <dgm:cxn modelId="{F7B8CD29-3F11-4F8E-A5D2-636D7BF90B2B}" type="presOf" srcId="{28476716-9300-4D16-AC5E-2B463DCA52D9}" destId="{D3DC19A6-ECB8-4EE4-AC59-68B4B745243F}" srcOrd="0" destOrd="0" presId="urn:microsoft.com/office/officeart/2005/8/layout/lProcess3"/>
    <dgm:cxn modelId="{078B6F2F-0E72-432D-95B8-5A4C943C3BED}" type="presOf" srcId="{335063A4-28D4-4D9A-B840-2343DA07737A}" destId="{805FCD03-2D63-40C5-9423-A7656F78553B}" srcOrd="0" destOrd="0" presId="urn:microsoft.com/office/officeart/2005/8/layout/lProcess3"/>
    <dgm:cxn modelId="{2BE3296C-5377-406B-9AA7-1052E0317106}" type="presOf" srcId="{F09E906B-1C48-41A0-8FA1-16E4B4365215}" destId="{C76A3078-9528-4871-9B49-EF583C15B4EB}" srcOrd="0" destOrd="0" presId="urn:microsoft.com/office/officeart/2005/8/layout/lProcess3"/>
    <dgm:cxn modelId="{24184A4E-B90B-498A-BAD4-2B80C06790E3}" srcId="{22E08352-00F0-4333-8467-B30C03C4D8B8}" destId="{56BADA94-2FB4-4B31-8C2E-57FF146225FE}" srcOrd="0" destOrd="0" parTransId="{47F4B105-D8B3-4A0B-BBD4-5A949B71BCB1}" sibTransId="{9A0F5FD5-BAC1-42E2-A7B2-03ADEB041EA1}"/>
    <dgm:cxn modelId="{E9855753-D75B-442B-BBBC-FB9DBED89D6B}" type="presOf" srcId="{22E08352-00F0-4333-8467-B30C03C4D8B8}" destId="{B25AEEB2-E5F8-4615-9D6F-6F8CF9D1C32F}" srcOrd="0" destOrd="0" presId="urn:microsoft.com/office/officeart/2005/8/layout/lProcess3"/>
    <dgm:cxn modelId="{197D097D-A1BD-4887-85C6-8E47E6DB4404}" type="presOf" srcId="{48FE902B-6B93-4322-8732-A69B0BFF3270}" destId="{0CDD845C-4BB7-4EF2-AE5F-DA9F6911C5C2}" srcOrd="0" destOrd="0" presId="urn:microsoft.com/office/officeart/2005/8/layout/lProcess3"/>
    <dgm:cxn modelId="{21E13791-BC59-4E80-B99D-99994B03E182}" srcId="{02ACCD40-7A91-4080-AB71-4D225BB4FC48}" destId="{335063A4-28D4-4D9A-B840-2343DA07737A}" srcOrd="0" destOrd="0" parTransId="{D5CAB9F0-0268-43ED-BC72-2E6BF0C0A11B}" sibTransId="{B02E4EE0-E3D4-4C47-BFBD-B32869D1F68F}"/>
    <dgm:cxn modelId="{0B1D3D93-AAE4-4AB6-AE1E-1CE57E54F529}" type="presOf" srcId="{39FE295F-8B3E-4FDC-BAB8-640576587974}" destId="{F66ED5B9-1A58-487E-AD1D-EAA77B11E5CB}" srcOrd="0" destOrd="0" presId="urn:microsoft.com/office/officeart/2005/8/layout/lProcess3"/>
    <dgm:cxn modelId="{1AA9C9A7-941B-476F-969F-729802E4C279}" srcId="{335063A4-28D4-4D9A-B840-2343DA07737A}" destId="{28476716-9300-4D16-AC5E-2B463DCA52D9}" srcOrd="0" destOrd="0" parTransId="{04D9FF09-23CA-4212-8C3C-973BAE18139C}" sibTransId="{7F598D31-D920-4478-9B5E-D4645F9A2198}"/>
    <dgm:cxn modelId="{D788AECC-ACB1-4747-930C-2AEE3BB4D87A}" srcId="{F09E906B-1C48-41A0-8FA1-16E4B4365215}" destId="{73E5906A-A15C-480E-8D1B-E22B35AF2C2A}" srcOrd="1" destOrd="0" parTransId="{9935C921-3F5F-4EE9-BE61-ECB5CB5D7E65}" sibTransId="{71C647E3-4C89-4CEA-A390-AE4B6E8A0870}"/>
    <dgm:cxn modelId="{3636E5D3-E814-4E27-BEED-A8EBB299CF5D}" type="presOf" srcId="{90E6341D-4D58-4F06-A569-007989487546}" destId="{D4A0F075-FFCB-455F-9329-90D14AE02115}" srcOrd="0" destOrd="0" presId="urn:microsoft.com/office/officeart/2005/8/layout/lProcess3"/>
    <dgm:cxn modelId="{4DC49EE2-3B4B-413E-96CD-517040CA9DA9}" srcId="{22E08352-00F0-4333-8467-B30C03C4D8B8}" destId="{90E6341D-4D58-4F06-A569-007989487546}" srcOrd="1" destOrd="0" parTransId="{8C55D83B-15C1-4A40-867E-779A8952DDEB}" sibTransId="{0C04956C-94E5-4D85-9BB4-D52F737E1114}"/>
    <dgm:cxn modelId="{7302E9E5-59A4-49FC-B0DC-48A678377744}" type="presOf" srcId="{56BADA94-2FB4-4B31-8C2E-57FF146225FE}" destId="{EF7F6B5F-609F-4C44-B22E-28D11FD37301}" srcOrd="0" destOrd="0" presId="urn:microsoft.com/office/officeart/2005/8/layout/lProcess3"/>
    <dgm:cxn modelId="{233CB6EC-B398-44A7-B7BA-33B498ADC6F2}" srcId="{335063A4-28D4-4D9A-B840-2343DA07737A}" destId="{48FE902B-6B93-4322-8732-A69B0BFF3270}" srcOrd="1" destOrd="0" parTransId="{D2889DAA-1E05-45EC-A53B-81A6556412AE}" sibTransId="{9B3D6F83-DA1A-474E-A495-B840307A3F98}"/>
    <dgm:cxn modelId="{D8CA1BED-F469-45EA-A6EC-C4B128BEC6FA}" type="presParOf" srcId="{0A2E5910-46CD-4B38-86D0-98C134F24710}" destId="{E8AE4ADF-08D4-4605-862F-5FA0B49E7574}" srcOrd="0" destOrd="0" presId="urn:microsoft.com/office/officeart/2005/8/layout/lProcess3"/>
    <dgm:cxn modelId="{0B38E769-1628-48D5-9DF4-7620EB8A1B79}" type="presParOf" srcId="{E8AE4ADF-08D4-4605-862F-5FA0B49E7574}" destId="{805FCD03-2D63-40C5-9423-A7656F78553B}" srcOrd="0" destOrd="0" presId="urn:microsoft.com/office/officeart/2005/8/layout/lProcess3"/>
    <dgm:cxn modelId="{C523547D-B0AB-4C2E-9CF0-5E3E0CFC0DE6}" type="presParOf" srcId="{E8AE4ADF-08D4-4605-862F-5FA0B49E7574}" destId="{B9DC045E-BB87-47BA-A893-4DB362CAADEC}" srcOrd="1" destOrd="0" presId="urn:microsoft.com/office/officeart/2005/8/layout/lProcess3"/>
    <dgm:cxn modelId="{70A75D4C-5C87-47AE-A685-D44F792648A8}" type="presParOf" srcId="{E8AE4ADF-08D4-4605-862F-5FA0B49E7574}" destId="{D3DC19A6-ECB8-4EE4-AC59-68B4B745243F}" srcOrd="2" destOrd="0" presId="urn:microsoft.com/office/officeart/2005/8/layout/lProcess3"/>
    <dgm:cxn modelId="{73ADC569-9241-4D8F-8EE2-3FF1E9A75852}" type="presParOf" srcId="{E8AE4ADF-08D4-4605-862F-5FA0B49E7574}" destId="{24C2B8E1-1050-4980-8B57-61A975E88962}" srcOrd="3" destOrd="0" presId="urn:microsoft.com/office/officeart/2005/8/layout/lProcess3"/>
    <dgm:cxn modelId="{77761CBE-C38C-4915-959E-D8AE5C5553A6}" type="presParOf" srcId="{E8AE4ADF-08D4-4605-862F-5FA0B49E7574}" destId="{0CDD845C-4BB7-4EF2-AE5F-DA9F6911C5C2}" srcOrd="4" destOrd="0" presId="urn:microsoft.com/office/officeart/2005/8/layout/lProcess3"/>
    <dgm:cxn modelId="{0443199B-297F-42EE-9BE6-D8D5FDCDEE3D}" type="presParOf" srcId="{0A2E5910-46CD-4B38-86D0-98C134F24710}" destId="{19DC054B-E2BC-4ADE-B383-A13073C9744C}" srcOrd="1" destOrd="0" presId="urn:microsoft.com/office/officeart/2005/8/layout/lProcess3"/>
    <dgm:cxn modelId="{DF263BB3-1042-4100-B428-72676A2638FC}" type="presParOf" srcId="{0A2E5910-46CD-4B38-86D0-98C134F24710}" destId="{DBCB080D-EFD6-478F-9E07-FF7D7C824CA3}" srcOrd="2" destOrd="0" presId="urn:microsoft.com/office/officeart/2005/8/layout/lProcess3"/>
    <dgm:cxn modelId="{3AEC71A3-0501-4960-A263-EB82FDD1514F}" type="presParOf" srcId="{DBCB080D-EFD6-478F-9E07-FF7D7C824CA3}" destId="{B25AEEB2-E5F8-4615-9D6F-6F8CF9D1C32F}" srcOrd="0" destOrd="0" presId="urn:microsoft.com/office/officeart/2005/8/layout/lProcess3"/>
    <dgm:cxn modelId="{32F9187B-82E2-44BC-A6C5-0C86169F7F7B}" type="presParOf" srcId="{DBCB080D-EFD6-478F-9E07-FF7D7C824CA3}" destId="{906A1B40-2C20-49F7-A12E-E8A6B9B38530}" srcOrd="1" destOrd="0" presId="urn:microsoft.com/office/officeart/2005/8/layout/lProcess3"/>
    <dgm:cxn modelId="{E13F30EC-D9E2-4108-B6B5-667D75F36653}" type="presParOf" srcId="{DBCB080D-EFD6-478F-9E07-FF7D7C824CA3}" destId="{EF7F6B5F-609F-4C44-B22E-28D11FD37301}" srcOrd="2" destOrd="0" presId="urn:microsoft.com/office/officeart/2005/8/layout/lProcess3"/>
    <dgm:cxn modelId="{6751C475-7FDA-48A7-B0A0-2AC455554512}" type="presParOf" srcId="{DBCB080D-EFD6-478F-9E07-FF7D7C824CA3}" destId="{4BDEC4CA-81DC-482B-B1AC-ECE65B38DBF1}" srcOrd="3" destOrd="0" presId="urn:microsoft.com/office/officeart/2005/8/layout/lProcess3"/>
    <dgm:cxn modelId="{1EF1FB1B-0EB1-449B-B5DD-4AFE36E37ECC}" type="presParOf" srcId="{DBCB080D-EFD6-478F-9E07-FF7D7C824CA3}" destId="{D4A0F075-FFCB-455F-9329-90D14AE02115}" srcOrd="4" destOrd="0" presId="urn:microsoft.com/office/officeart/2005/8/layout/lProcess3"/>
    <dgm:cxn modelId="{44BF21E1-243E-43D3-913A-2DBF8DF1E0BD}" type="presParOf" srcId="{0A2E5910-46CD-4B38-86D0-98C134F24710}" destId="{0ECB24F8-FFD2-4BCA-B637-FC2237300046}" srcOrd="3" destOrd="0" presId="urn:microsoft.com/office/officeart/2005/8/layout/lProcess3"/>
    <dgm:cxn modelId="{6D19CFE3-F7F1-46C6-AFF6-F254A54D4C33}" type="presParOf" srcId="{0A2E5910-46CD-4B38-86D0-98C134F24710}" destId="{8B04069D-9E2B-4BAF-A9E4-4085DE940D4E}" srcOrd="4" destOrd="0" presId="urn:microsoft.com/office/officeart/2005/8/layout/lProcess3"/>
    <dgm:cxn modelId="{61375646-3D84-4572-BEAB-272D014E1809}" type="presParOf" srcId="{8B04069D-9E2B-4BAF-A9E4-4085DE940D4E}" destId="{C76A3078-9528-4871-9B49-EF583C15B4EB}" srcOrd="0" destOrd="0" presId="urn:microsoft.com/office/officeart/2005/8/layout/lProcess3"/>
    <dgm:cxn modelId="{801F6C9A-1F41-4350-894F-CAD0B10A4B4C}" type="presParOf" srcId="{8B04069D-9E2B-4BAF-A9E4-4085DE940D4E}" destId="{C766FC53-4FC9-4637-9DA7-9434BDB4F5C0}" srcOrd="1" destOrd="0" presId="urn:microsoft.com/office/officeart/2005/8/layout/lProcess3"/>
    <dgm:cxn modelId="{C04AE1D9-96B9-44AF-9C86-D690515E4D3F}" type="presParOf" srcId="{8B04069D-9E2B-4BAF-A9E4-4085DE940D4E}" destId="{F66ED5B9-1A58-487E-AD1D-EAA77B11E5CB}" srcOrd="2" destOrd="0" presId="urn:microsoft.com/office/officeart/2005/8/layout/lProcess3"/>
    <dgm:cxn modelId="{722D78D3-6853-4667-9C0B-3CB6A1B5AE5A}" type="presParOf" srcId="{8B04069D-9E2B-4BAF-A9E4-4085DE940D4E}" destId="{8EB3C4C9-75E8-42E8-B527-8714255E1CEE}" srcOrd="3" destOrd="0" presId="urn:microsoft.com/office/officeart/2005/8/layout/lProcess3"/>
    <dgm:cxn modelId="{2F40FAD3-37CB-4545-80AD-3A5F8502D7B2}" type="presParOf" srcId="{8B04069D-9E2B-4BAF-A9E4-4085DE940D4E}" destId="{CDC820F5-1248-4CF4-8AE7-EAC48410DCC7}" srcOrd="4"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7E6B3-F9A1-4B5B-8643-C699B4A352DE}" type="doc">
      <dgm:prSet loTypeId="urn:microsoft.com/office/officeart/2005/8/layout/cycle8" loCatId="cycle" qsTypeId="urn:microsoft.com/office/officeart/2005/8/quickstyle/simple1" qsCatId="simple" csTypeId="urn:microsoft.com/office/officeart/2005/8/colors/accent2_1" csCatId="accent2" phldr="1"/>
      <dgm:spPr/>
    </dgm:pt>
    <dgm:pt modelId="{38D9900C-21F0-49D7-8A3C-AAE39D56C5D0}">
      <dgm:prSet phldrT="[Text]"/>
      <dgm:spPr/>
      <dgm:t>
        <a:bodyPr/>
        <a:lstStyle/>
        <a:p>
          <a:r>
            <a:rPr lang="en-GB" dirty="0"/>
            <a:t>Plan</a:t>
          </a:r>
        </a:p>
      </dgm:t>
    </dgm:pt>
    <dgm:pt modelId="{A5194CEA-53AE-4B41-94C5-BFB01CF14686}" type="parTrans" cxnId="{8654DE86-980B-4513-A5CF-9C26FE8F9ECD}">
      <dgm:prSet/>
      <dgm:spPr/>
      <dgm:t>
        <a:bodyPr/>
        <a:lstStyle/>
        <a:p>
          <a:endParaRPr lang="en-GB"/>
        </a:p>
      </dgm:t>
    </dgm:pt>
    <dgm:pt modelId="{0F5E3EF5-A1C0-4E67-A645-722C4AE2B0CA}" type="sibTrans" cxnId="{8654DE86-980B-4513-A5CF-9C26FE8F9ECD}">
      <dgm:prSet/>
      <dgm:spPr/>
      <dgm:t>
        <a:bodyPr/>
        <a:lstStyle/>
        <a:p>
          <a:endParaRPr lang="en-GB"/>
        </a:p>
      </dgm:t>
    </dgm:pt>
    <dgm:pt modelId="{7DC2BB90-E507-43C4-A742-67938881FDE8}">
      <dgm:prSet phldrT="[Text]"/>
      <dgm:spPr/>
      <dgm:t>
        <a:bodyPr/>
        <a:lstStyle/>
        <a:p>
          <a:r>
            <a:rPr lang="en-GB" dirty="0"/>
            <a:t>Do</a:t>
          </a:r>
        </a:p>
      </dgm:t>
    </dgm:pt>
    <dgm:pt modelId="{8A054FE5-E140-467C-846E-26121DCE754E}" type="parTrans" cxnId="{C8AE4BBA-D891-44EB-B7EA-B668C9C2C443}">
      <dgm:prSet/>
      <dgm:spPr/>
      <dgm:t>
        <a:bodyPr/>
        <a:lstStyle/>
        <a:p>
          <a:endParaRPr lang="en-GB"/>
        </a:p>
      </dgm:t>
    </dgm:pt>
    <dgm:pt modelId="{F1AD21DC-960C-4185-A9CE-42E9F6572AF4}" type="sibTrans" cxnId="{C8AE4BBA-D891-44EB-B7EA-B668C9C2C443}">
      <dgm:prSet/>
      <dgm:spPr/>
      <dgm:t>
        <a:bodyPr/>
        <a:lstStyle/>
        <a:p>
          <a:endParaRPr lang="en-GB"/>
        </a:p>
      </dgm:t>
    </dgm:pt>
    <dgm:pt modelId="{521E7DE7-181C-4A69-BDAB-B322DB249509}">
      <dgm:prSet phldrT="[Text]"/>
      <dgm:spPr/>
      <dgm:t>
        <a:bodyPr/>
        <a:lstStyle/>
        <a:p>
          <a:r>
            <a:rPr lang="en-GB" dirty="0"/>
            <a:t>Check</a:t>
          </a:r>
        </a:p>
      </dgm:t>
    </dgm:pt>
    <dgm:pt modelId="{38C64428-CC77-4DBE-913D-B64C107A1386}" type="parTrans" cxnId="{15EA8CDA-7875-40E5-8071-1176592226B6}">
      <dgm:prSet/>
      <dgm:spPr/>
      <dgm:t>
        <a:bodyPr/>
        <a:lstStyle/>
        <a:p>
          <a:endParaRPr lang="en-GB"/>
        </a:p>
      </dgm:t>
    </dgm:pt>
    <dgm:pt modelId="{9E2C2797-53D1-4292-AD9C-62F4037A2C27}" type="sibTrans" cxnId="{15EA8CDA-7875-40E5-8071-1176592226B6}">
      <dgm:prSet/>
      <dgm:spPr/>
      <dgm:t>
        <a:bodyPr/>
        <a:lstStyle/>
        <a:p>
          <a:endParaRPr lang="en-GB"/>
        </a:p>
      </dgm:t>
    </dgm:pt>
    <dgm:pt modelId="{CB422EE2-01A6-4B8E-B63D-8B3261F997C0}">
      <dgm:prSet phldrT="[Text]"/>
      <dgm:spPr/>
      <dgm:t>
        <a:bodyPr/>
        <a:lstStyle/>
        <a:p>
          <a:r>
            <a:rPr lang="en-GB" dirty="0"/>
            <a:t>Act</a:t>
          </a:r>
        </a:p>
      </dgm:t>
    </dgm:pt>
    <dgm:pt modelId="{DB562F44-ADE8-495B-886B-2AB340724BD3}" type="parTrans" cxnId="{E49E4B53-BACC-4C6F-BFBA-9057AF3E28FF}">
      <dgm:prSet/>
      <dgm:spPr/>
      <dgm:t>
        <a:bodyPr/>
        <a:lstStyle/>
        <a:p>
          <a:endParaRPr lang="en-GB"/>
        </a:p>
      </dgm:t>
    </dgm:pt>
    <dgm:pt modelId="{E115CAB6-78B7-4FA0-A48A-7D96634A0278}" type="sibTrans" cxnId="{E49E4B53-BACC-4C6F-BFBA-9057AF3E28FF}">
      <dgm:prSet/>
      <dgm:spPr/>
      <dgm:t>
        <a:bodyPr/>
        <a:lstStyle/>
        <a:p>
          <a:endParaRPr lang="en-GB"/>
        </a:p>
      </dgm:t>
    </dgm:pt>
    <dgm:pt modelId="{57878A9F-84BF-4984-81A1-1B6705D3B76A}" type="pres">
      <dgm:prSet presAssocID="{EB47E6B3-F9A1-4B5B-8643-C699B4A352DE}" presName="compositeShape" presStyleCnt="0">
        <dgm:presLayoutVars>
          <dgm:chMax val="7"/>
          <dgm:dir/>
          <dgm:resizeHandles val="exact"/>
        </dgm:presLayoutVars>
      </dgm:prSet>
      <dgm:spPr/>
    </dgm:pt>
    <dgm:pt modelId="{0BA2D1EE-A30E-43DB-A970-403055AC4AE7}" type="pres">
      <dgm:prSet presAssocID="{EB47E6B3-F9A1-4B5B-8643-C699B4A352DE}" presName="wedge1" presStyleLbl="node1" presStyleIdx="0" presStyleCnt="4"/>
      <dgm:spPr/>
    </dgm:pt>
    <dgm:pt modelId="{53F3DCCC-C28C-4519-A0CB-E20F4D2168B6}" type="pres">
      <dgm:prSet presAssocID="{EB47E6B3-F9A1-4B5B-8643-C699B4A352DE}" presName="dummy1a" presStyleCnt="0"/>
      <dgm:spPr/>
    </dgm:pt>
    <dgm:pt modelId="{C8CF5DD8-8F55-4DCE-92A9-41C2E755314B}" type="pres">
      <dgm:prSet presAssocID="{EB47E6B3-F9A1-4B5B-8643-C699B4A352DE}" presName="dummy1b" presStyleCnt="0"/>
      <dgm:spPr/>
    </dgm:pt>
    <dgm:pt modelId="{E0DBD6EE-3807-4085-841A-EE70F6173C57}" type="pres">
      <dgm:prSet presAssocID="{EB47E6B3-F9A1-4B5B-8643-C699B4A352DE}" presName="wedge1Tx" presStyleLbl="node1" presStyleIdx="0" presStyleCnt="4">
        <dgm:presLayoutVars>
          <dgm:chMax val="0"/>
          <dgm:chPref val="0"/>
          <dgm:bulletEnabled val="1"/>
        </dgm:presLayoutVars>
      </dgm:prSet>
      <dgm:spPr/>
    </dgm:pt>
    <dgm:pt modelId="{B4D129D7-77D8-4ABC-B06C-95C22F43C9A6}" type="pres">
      <dgm:prSet presAssocID="{EB47E6B3-F9A1-4B5B-8643-C699B4A352DE}" presName="wedge2" presStyleLbl="node1" presStyleIdx="1" presStyleCnt="4"/>
      <dgm:spPr/>
    </dgm:pt>
    <dgm:pt modelId="{A1EC9B48-339E-4A60-BA1C-3E94DC93523A}" type="pres">
      <dgm:prSet presAssocID="{EB47E6B3-F9A1-4B5B-8643-C699B4A352DE}" presName="dummy2a" presStyleCnt="0"/>
      <dgm:spPr/>
    </dgm:pt>
    <dgm:pt modelId="{E20FBCB4-51B5-4DEF-9A6E-2BBEF251861D}" type="pres">
      <dgm:prSet presAssocID="{EB47E6B3-F9A1-4B5B-8643-C699B4A352DE}" presName="dummy2b" presStyleCnt="0"/>
      <dgm:spPr/>
    </dgm:pt>
    <dgm:pt modelId="{C9C055B7-D16C-44E7-BE31-880D26184389}" type="pres">
      <dgm:prSet presAssocID="{EB47E6B3-F9A1-4B5B-8643-C699B4A352DE}" presName="wedge2Tx" presStyleLbl="node1" presStyleIdx="1" presStyleCnt="4">
        <dgm:presLayoutVars>
          <dgm:chMax val="0"/>
          <dgm:chPref val="0"/>
          <dgm:bulletEnabled val="1"/>
        </dgm:presLayoutVars>
      </dgm:prSet>
      <dgm:spPr/>
    </dgm:pt>
    <dgm:pt modelId="{3EF15CA9-9CE2-433C-A180-456DEFF5820E}" type="pres">
      <dgm:prSet presAssocID="{EB47E6B3-F9A1-4B5B-8643-C699B4A352DE}" presName="wedge3" presStyleLbl="node1" presStyleIdx="2" presStyleCnt="4"/>
      <dgm:spPr/>
    </dgm:pt>
    <dgm:pt modelId="{1388F7A6-2A53-4DF7-9CB7-7BED71157470}" type="pres">
      <dgm:prSet presAssocID="{EB47E6B3-F9A1-4B5B-8643-C699B4A352DE}" presName="dummy3a" presStyleCnt="0"/>
      <dgm:spPr/>
    </dgm:pt>
    <dgm:pt modelId="{9F2FEB0A-ECE8-48A3-9746-887A9D85928A}" type="pres">
      <dgm:prSet presAssocID="{EB47E6B3-F9A1-4B5B-8643-C699B4A352DE}" presName="dummy3b" presStyleCnt="0"/>
      <dgm:spPr/>
    </dgm:pt>
    <dgm:pt modelId="{CC892920-4083-441E-8FEF-45DCB96732AE}" type="pres">
      <dgm:prSet presAssocID="{EB47E6B3-F9A1-4B5B-8643-C699B4A352DE}" presName="wedge3Tx" presStyleLbl="node1" presStyleIdx="2" presStyleCnt="4">
        <dgm:presLayoutVars>
          <dgm:chMax val="0"/>
          <dgm:chPref val="0"/>
          <dgm:bulletEnabled val="1"/>
        </dgm:presLayoutVars>
      </dgm:prSet>
      <dgm:spPr/>
    </dgm:pt>
    <dgm:pt modelId="{D1FDD761-80F7-4F12-8E02-A6AF784E880F}" type="pres">
      <dgm:prSet presAssocID="{EB47E6B3-F9A1-4B5B-8643-C699B4A352DE}" presName="wedge4" presStyleLbl="node1" presStyleIdx="3" presStyleCnt="4"/>
      <dgm:spPr/>
    </dgm:pt>
    <dgm:pt modelId="{7F159DA9-BA9F-488B-897F-5E569C041740}" type="pres">
      <dgm:prSet presAssocID="{EB47E6B3-F9A1-4B5B-8643-C699B4A352DE}" presName="dummy4a" presStyleCnt="0"/>
      <dgm:spPr/>
    </dgm:pt>
    <dgm:pt modelId="{23BA2FC0-43C8-4860-9F06-5C308758829A}" type="pres">
      <dgm:prSet presAssocID="{EB47E6B3-F9A1-4B5B-8643-C699B4A352DE}" presName="dummy4b" presStyleCnt="0"/>
      <dgm:spPr/>
    </dgm:pt>
    <dgm:pt modelId="{38525BBA-2ACA-4DD5-83D4-13ECBB2841E6}" type="pres">
      <dgm:prSet presAssocID="{EB47E6B3-F9A1-4B5B-8643-C699B4A352DE}" presName="wedge4Tx" presStyleLbl="node1" presStyleIdx="3" presStyleCnt="4">
        <dgm:presLayoutVars>
          <dgm:chMax val="0"/>
          <dgm:chPref val="0"/>
          <dgm:bulletEnabled val="1"/>
        </dgm:presLayoutVars>
      </dgm:prSet>
      <dgm:spPr/>
    </dgm:pt>
    <dgm:pt modelId="{64FE8E57-C735-4600-B77D-AA7AFA2D36D5}" type="pres">
      <dgm:prSet presAssocID="{0F5E3EF5-A1C0-4E67-A645-722C4AE2B0CA}" presName="arrowWedge1" presStyleLbl="fgSibTrans2D1" presStyleIdx="0" presStyleCnt="4"/>
      <dgm:spPr/>
    </dgm:pt>
    <dgm:pt modelId="{1A20DC93-3DC4-4DD8-9C09-52A7FFEB608F}" type="pres">
      <dgm:prSet presAssocID="{F1AD21DC-960C-4185-A9CE-42E9F6572AF4}" presName="arrowWedge2" presStyleLbl="fgSibTrans2D1" presStyleIdx="1" presStyleCnt="4"/>
      <dgm:spPr/>
    </dgm:pt>
    <dgm:pt modelId="{38E48C23-C7BF-4BE8-BC58-CA991C180090}" type="pres">
      <dgm:prSet presAssocID="{9E2C2797-53D1-4292-AD9C-62F4037A2C27}" presName="arrowWedge3" presStyleLbl="fgSibTrans2D1" presStyleIdx="2" presStyleCnt="4"/>
      <dgm:spPr/>
    </dgm:pt>
    <dgm:pt modelId="{6B776B5E-8212-481B-A886-F4924604A2CD}" type="pres">
      <dgm:prSet presAssocID="{E115CAB6-78B7-4FA0-A48A-7D96634A0278}" presName="arrowWedge4" presStyleLbl="fgSibTrans2D1" presStyleIdx="3" presStyleCnt="4"/>
      <dgm:spPr/>
    </dgm:pt>
  </dgm:ptLst>
  <dgm:cxnLst>
    <dgm:cxn modelId="{A743620E-B85F-4E02-A60D-4F234C4DD936}" type="presOf" srcId="{521E7DE7-181C-4A69-BDAB-B322DB249509}" destId="{3EF15CA9-9CE2-433C-A180-456DEFF5820E}" srcOrd="0" destOrd="0" presId="urn:microsoft.com/office/officeart/2005/8/layout/cycle8"/>
    <dgm:cxn modelId="{1EDC814A-7920-44F1-B78F-7DB04F2F98AA}" type="presOf" srcId="{38D9900C-21F0-49D7-8A3C-AAE39D56C5D0}" destId="{0BA2D1EE-A30E-43DB-A970-403055AC4AE7}" srcOrd="0" destOrd="0" presId="urn:microsoft.com/office/officeart/2005/8/layout/cycle8"/>
    <dgm:cxn modelId="{E49E4B53-BACC-4C6F-BFBA-9057AF3E28FF}" srcId="{EB47E6B3-F9A1-4B5B-8643-C699B4A352DE}" destId="{CB422EE2-01A6-4B8E-B63D-8B3261F997C0}" srcOrd="3" destOrd="0" parTransId="{DB562F44-ADE8-495B-886B-2AB340724BD3}" sibTransId="{E115CAB6-78B7-4FA0-A48A-7D96634A0278}"/>
    <dgm:cxn modelId="{E5E00886-CE0A-4846-89B1-F7A55F3EA908}" type="presOf" srcId="{7DC2BB90-E507-43C4-A742-67938881FDE8}" destId="{C9C055B7-D16C-44E7-BE31-880D26184389}" srcOrd="1" destOrd="0" presId="urn:microsoft.com/office/officeart/2005/8/layout/cycle8"/>
    <dgm:cxn modelId="{8654DE86-980B-4513-A5CF-9C26FE8F9ECD}" srcId="{EB47E6B3-F9A1-4B5B-8643-C699B4A352DE}" destId="{38D9900C-21F0-49D7-8A3C-AAE39D56C5D0}" srcOrd="0" destOrd="0" parTransId="{A5194CEA-53AE-4B41-94C5-BFB01CF14686}" sibTransId="{0F5E3EF5-A1C0-4E67-A645-722C4AE2B0CA}"/>
    <dgm:cxn modelId="{E260B59F-0C6A-4FA6-AA20-E548BD81303F}" type="presOf" srcId="{7DC2BB90-E507-43C4-A742-67938881FDE8}" destId="{B4D129D7-77D8-4ABC-B06C-95C22F43C9A6}" srcOrd="0" destOrd="0" presId="urn:microsoft.com/office/officeart/2005/8/layout/cycle8"/>
    <dgm:cxn modelId="{5FDCC1A0-497C-473F-A3AF-BED748A8199A}" type="presOf" srcId="{EB47E6B3-F9A1-4B5B-8643-C699B4A352DE}" destId="{57878A9F-84BF-4984-81A1-1B6705D3B76A}" srcOrd="0" destOrd="0" presId="urn:microsoft.com/office/officeart/2005/8/layout/cycle8"/>
    <dgm:cxn modelId="{646F68A7-D6C9-45A1-A953-7EA21E8EF180}" type="presOf" srcId="{521E7DE7-181C-4A69-BDAB-B322DB249509}" destId="{CC892920-4083-441E-8FEF-45DCB96732AE}" srcOrd="1" destOrd="0" presId="urn:microsoft.com/office/officeart/2005/8/layout/cycle8"/>
    <dgm:cxn modelId="{C8AE4BBA-D891-44EB-B7EA-B668C9C2C443}" srcId="{EB47E6B3-F9A1-4B5B-8643-C699B4A352DE}" destId="{7DC2BB90-E507-43C4-A742-67938881FDE8}" srcOrd="1" destOrd="0" parTransId="{8A054FE5-E140-467C-846E-26121DCE754E}" sibTransId="{F1AD21DC-960C-4185-A9CE-42E9F6572AF4}"/>
    <dgm:cxn modelId="{8FFF28CD-AD37-4CBF-A5F1-E88816FF4AF1}" type="presOf" srcId="{CB422EE2-01A6-4B8E-B63D-8B3261F997C0}" destId="{38525BBA-2ACA-4DD5-83D4-13ECBB2841E6}" srcOrd="1" destOrd="0" presId="urn:microsoft.com/office/officeart/2005/8/layout/cycle8"/>
    <dgm:cxn modelId="{15EA8CDA-7875-40E5-8071-1176592226B6}" srcId="{EB47E6B3-F9A1-4B5B-8643-C699B4A352DE}" destId="{521E7DE7-181C-4A69-BDAB-B322DB249509}" srcOrd="2" destOrd="0" parTransId="{38C64428-CC77-4DBE-913D-B64C107A1386}" sibTransId="{9E2C2797-53D1-4292-AD9C-62F4037A2C27}"/>
    <dgm:cxn modelId="{F20C13DE-376B-4B10-AC3D-D516D2B003E6}" type="presOf" srcId="{38D9900C-21F0-49D7-8A3C-AAE39D56C5D0}" destId="{E0DBD6EE-3807-4085-841A-EE70F6173C57}" srcOrd="1" destOrd="0" presId="urn:microsoft.com/office/officeart/2005/8/layout/cycle8"/>
    <dgm:cxn modelId="{4FD9D3E0-4256-4200-B3C1-DFF2C5F10384}" type="presOf" srcId="{CB422EE2-01A6-4B8E-B63D-8B3261F997C0}" destId="{D1FDD761-80F7-4F12-8E02-A6AF784E880F}" srcOrd="0" destOrd="0" presId="urn:microsoft.com/office/officeart/2005/8/layout/cycle8"/>
    <dgm:cxn modelId="{48B0FBC6-DCCC-449F-AC91-F2F0C13A0AEA}" type="presParOf" srcId="{57878A9F-84BF-4984-81A1-1B6705D3B76A}" destId="{0BA2D1EE-A30E-43DB-A970-403055AC4AE7}" srcOrd="0" destOrd="0" presId="urn:microsoft.com/office/officeart/2005/8/layout/cycle8"/>
    <dgm:cxn modelId="{2FCC2F7F-36F6-4805-BD4C-06D892AD8680}" type="presParOf" srcId="{57878A9F-84BF-4984-81A1-1B6705D3B76A}" destId="{53F3DCCC-C28C-4519-A0CB-E20F4D2168B6}" srcOrd="1" destOrd="0" presId="urn:microsoft.com/office/officeart/2005/8/layout/cycle8"/>
    <dgm:cxn modelId="{0F76DC42-0BA5-46FF-BA86-71FA0E3828D8}" type="presParOf" srcId="{57878A9F-84BF-4984-81A1-1B6705D3B76A}" destId="{C8CF5DD8-8F55-4DCE-92A9-41C2E755314B}" srcOrd="2" destOrd="0" presId="urn:microsoft.com/office/officeart/2005/8/layout/cycle8"/>
    <dgm:cxn modelId="{0971609B-DCF2-4C77-BD6A-18DE1DF5CAD9}" type="presParOf" srcId="{57878A9F-84BF-4984-81A1-1B6705D3B76A}" destId="{E0DBD6EE-3807-4085-841A-EE70F6173C57}" srcOrd="3" destOrd="0" presId="urn:microsoft.com/office/officeart/2005/8/layout/cycle8"/>
    <dgm:cxn modelId="{2C6958CF-A34A-4AEE-8873-CEDF10AF31E8}" type="presParOf" srcId="{57878A9F-84BF-4984-81A1-1B6705D3B76A}" destId="{B4D129D7-77D8-4ABC-B06C-95C22F43C9A6}" srcOrd="4" destOrd="0" presId="urn:microsoft.com/office/officeart/2005/8/layout/cycle8"/>
    <dgm:cxn modelId="{3F1CE47F-3C4B-4B13-835E-73D5484A7A94}" type="presParOf" srcId="{57878A9F-84BF-4984-81A1-1B6705D3B76A}" destId="{A1EC9B48-339E-4A60-BA1C-3E94DC93523A}" srcOrd="5" destOrd="0" presId="urn:microsoft.com/office/officeart/2005/8/layout/cycle8"/>
    <dgm:cxn modelId="{4B564F11-E7C0-4C05-B800-2B219348C279}" type="presParOf" srcId="{57878A9F-84BF-4984-81A1-1B6705D3B76A}" destId="{E20FBCB4-51B5-4DEF-9A6E-2BBEF251861D}" srcOrd="6" destOrd="0" presId="urn:microsoft.com/office/officeart/2005/8/layout/cycle8"/>
    <dgm:cxn modelId="{83C4BB43-94BC-4FC3-A16B-7FCC8A867C43}" type="presParOf" srcId="{57878A9F-84BF-4984-81A1-1B6705D3B76A}" destId="{C9C055B7-D16C-44E7-BE31-880D26184389}" srcOrd="7" destOrd="0" presId="urn:microsoft.com/office/officeart/2005/8/layout/cycle8"/>
    <dgm:cxn modelId="{9C583BBC-4D98-4479-9C64-8199963748A2}" type="presParOf" srcId="{57878A9F-84BF-4984-81A1-1B6705D3B76A}" destId="{3EF15CA9-9CE2-433C-A180-456DEFF5820E}" srcOrd="8" destOrd="0" presId="urn:microsoft.com/office/officeart/2005/8/layout/cycle8"/>
    <dgm:cxn modelId="{9445BA1A-5D8C-4A39-80F3-546BD35A88EB}" type="presParOf" srcId="{57878A9F-84BF-4984-81A1-1B6705D3B76A}" destId="{1388F7A6-2A53-4DF7-9CB7-7BED71157470}" srcOrd="9" destOrd="0" presId="urn:microsoft.com/office/officeart/2005/8/layout/cycle8"/>
    <dgm:cxn modelId="{4E62A6BE-7904-457E-ACA8-AB3FA679AC4C}" type="presParOf" srcId="{57878A9F-84BF-4984-81A1-1B6705D3B76A}" destId="{9F2FEB0A-ECE8-48A3-9746-887A9D85928A}" srcOrd="10" destOrd="0" presId="urn:microsoft.com/office/officeart/2005/8/layout/cycle8"/>
    <dgm:cxn modelId="{F72B0CFC-EAF2-4568-B91D-A1C28F3921C0}" type="presParOf" srcId="{57878A9F-84BF-4984-81A1-1B6705D3B76A}" destId="{CC892920-4083-441E-8FEF-45DCB96732AE}" srcOrd="11" destOrd="0" presId="urn:microsoft.com/office/officeart/2005/8/layout/cycle8"/>
    <dgm:cxn modelId="{E322F14A-7A0D-4B09-8F86-5789370754DF}" type="presParOf" srcId="{57878A9F-84BF-4984-81A1-1B6705D3B76A}" destId="{D1FDD761-80F7-4F12-8E02-A6AF784E880F}" srcOrd="12" destOrd="0" presId="urn:microsoft.com/office/officeart/2005/8/layout/cycle8"/>
    <dgm:cxn modelId="{A78AD7C7-E4A5-4029-94F4-872A628DBBD3}" type="presParOf" srcId="{57878A9F-84BF-4984-81A1-1B6705D3B76A}" destId="{7F159DA9-BA9F-488B-897F-5E569C041740}" srcOrd="13" destOrd="0" presId="urn:microsoft.com/office/officeart/2005/8/layout/cycle8"/>
    <dgm:cxn modelId="{B12784FF-0120-4724-BC59-FF5A113CB433}" type="presParOf" srcId="{57878A9F-84BF-4984-81A1-1B6705D3B76A}" destId="{23BA2FC0-43C8-4860-9F06-5C308758829A}" srcOrd="14" destOrd="0" presId="urn:microsoft.com/office/officeart/2005/8/layout/cycle8"/>
    <dgm:cxn modelId="{ED22CB02-6DB4-495C-AA41-A2FE46996AA6}" type="presParOf" srcId="{57878A9F-84BF-4984-81A1-1B6705D3B76A}" destId="{38525BBA-2ACA-4DD5-83D4-13ECBB2841E6}" srcOrd="15" destOrd="0" presId="urn:microsoft.com/office/officeart/2005/8/layout/cycle8"/>
    <dgm:cxn modelId="{44BD569C-EE5A-4A4F-9BED-667DF4C5B7A0}" type="presParOf" srcId="{57878A9F-84BF-4984-81A1-1B6705D3B76A}" destId="{64FE8E57-C735-4600-B77D-AA7AFA2D36D5}" srcOrd="16" destOrd="0" presId="urn:microsoft.com/office/officeart/2005/8/layout/cycle8"/>
    <dgm:cxn modelId="{9BEC3D8D-4D5D-443D-9C96-1801F91B4CF7}" type="presParOf" srcId="{57878A9F-84BF-4984-81A1-1B6705D3B76A}" destId="{1A20DC93-3DC4-4DD8-9C09-52A7FFEB608F}" srcOrd="17" destOrd="0" presId="urn:microsoft.com/office/officeart/2005/8/layout/cycle8"/>
    <dgm:cxn modelId="{50E5CAEB-5B7C-43FE-B145-93E1241A9D3C}" type="presParOf" srcId="{57878A9F-84BF-4984-81A1-1B6705D3B76A}" destId="{38E48C23-C7BF-4BE8-BC58-CA991C180090}" srcOrd="18" destOrd="0" presId="urn:microsoft.com/office/officeart/2005/8/layout/cycle8"/>
    <dgm:cxn modelId="{16E132BC-090A-497F-A5C7-6CDA0B9B6661}" type="presParOf" srcId="{57878A9F-84BF-4984-81A1-1B6705D3B76A}" destId="{6B776B5E-8212-481B-A886-F4924604A2CD}" srcOrd="1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5714D5-BA11-416C-8EB5-99C92F5563CC}" type="doc">
      <dgm:prSet loTypeId="urn:microsoft.com/office/officeart/2016/7/layout/LinearBlockProcessNumbered" loCatId="process" qsTypeId="urn:microsoft.com/office/officeart/2005/8/quickstyle/simple1" qsCatId="simple" csTypeId="urn:microsoft.com/office/officeart/2005/8/colors/accent2_2" csCatId="accent2" phldr="1"/>
      <dgm:spPr/>
    </dgm:pt>
    <dgm:pt modelId="{8DB57545-A131-43F1-8753-4164F906EAFE}">
      <dgm:prSet phldrT="[Text]"/>
      <dgm:spPr/>
      <dgm:t>
        <a:bodyPr/>
        <a:lstStyle/>
        <a:p>
          <a:r>
            <a:rPr lang="en-GB" b="0" dirty="0"/>
            <a:t>Autonomy of Higher Education Sector</a:t>
          </a:r>
          <a:endParaRPr lang="de-DE" b="0" dirty="0"/>
        </a:p>
      </dgm:t>
    </dgm:pt>
    <dgm:pt modelId="{8C630920-C14A-4BDD-90FD-D6199D1E5F6E}" type="parTrans" cxnId="{26D96193-2FB5-4F18-8363-2F4D0769ABF1}">
      <dgm:prSet/>
      <dgm:spPr/>
      <dgm:t>
        <a:bodyPr/>
        <a:lstStyle/>
        <a:p>
          <a:endParaRPr lang="de-DE"/>
        </a:p>
      </dgm:t>
    </dgm:pt>
    <dgm:pt modelId="{635D4387-7615-43FC-95AF-08CD82F7F42B}" type="sibTrans" cxnId="{26D96193-2FB5-4F18-8363-2F4D0769ABF1}">
      <dgm:prSet phldrT="01" phldr="0"/>
      <dgm:spPr/>
      <dgm:t>
        <a:bodyPr/>
        <a:lstStyle/>
        <a:p>
          <a:r>
            <a:rPr lang="de-DE"/>
            <a:t>01</a:t>
          </a:r>
        </a:p>
      </dgm:t>
    </dgm:pt>
    <dgm:pt modelId="{544EA4C2-F03B-4AA5-8F8A-5F5779279D84}">
      <dgm:prSet phldrT="[Text]"/>
      <dgm:spPr/>
      <dgm:t>
        <a:bodyPr/>
        <a:lstStyle/>
        <a:p>
          <a:r>
            <a:rPr lang="en-GB" b="0" dirty="0"/>
            <a:t>Autonomy of Individual Institutions</a:t>
          </a:r>
          <a:endParaRPr lang="de-DE" b="0" dirty="0"/>
        </a:p>
      </dgm:t>
    </dgm:pt>
    <dgm:pt modelId="{416FD826-CDA5-4CB2-B634-9A2D1A05D741}" type="parTrans" cxnId="{E3667656-817E-4322-A64D-193954C282E4}">
      <dgm:prSet/>
      <dgm:spPr/>
      <dgm:t>
        <a:bodyPr/>
        <a:lstStyle/>
        <a:p>
          <a:endParaRPr lang="de-DE"/>
        </a:p>
      </dgm:t>
    </dgm:pt>
    <dgm:pt modelId="{9D56E873-F98D-469A-AB5A-0AAD0C0418B8}" type="sibTrans" cxnId="{E3667656-817E-4322-A64D-193954C282E4}">
      <dgm:prSet phldrT="02" phldr="0"/>
      <dgm:spPr/>
      <dgm:t>
        <a:bodyPr/>
        <a:lstStyle/>
        <a:p>
          <a:r>
            <a:rPr lang="de-DE"/>
            <a:t>02</a:t>
          </a:r>
        </a:p>
      </dgm:t>
    </dgm:pt>
    <dgm:pt modelId="{A7B6F4D4-4506-45E8-87A3-21FB5F301316}">
      <dgm:prSet phldrT="[Text]"/>
      <dgm:spPr/>
      <dgm:t>
        <a:bodyPr/>
        <a:lstStyle/>
        <a:p>
          <a:r>
            <a:rPr lang="en-GB" b="0" dirty="0"/>
            <a:t>Autonomy of Researchers &amp; Academics</a:t>
          </a:r>
          <a:endParaRPr lang="de-DE" b="0" dirty="0"/>
        </a:p>
      </dgm:t>
    </dgm:pt>
    <dgm:pt modelId="{4CC9D993-C25E-4B51-88D6-E828D3986C49}" type="parTrans" cxnId="{019615BC-BADA-448F-ACCC-AAD797324CB7}">
      <dgm:prSet/>
      <dgm:spPr/>
      <dgm:t>
        <a:bodyPr/>
        <a:lstStyle/>
        <a:p>
          <a:endParaRPr lang="de-DE"/>
        </a:p>
      </dgm:t>
    </dgm:pt>
    <dgm:pt modelId="{046C10DB-5DB7-4D81-AB9E-D9908E171074}" type="sibTrans" cxnId="{019615BC-BADA-448F-ACCC-AAD797324CB7}">
      <dgm:prSet phldrT="03" phldr="0"/>
      <dgm:spPr/>
      <dgm:t>
        <a:bodyPr/>
        <a:lstStyle/>
        <a:p>
          <a:r>
            <a:rPr lang="de-DE"/>
            <a:t>03</a:t>
          </a:r>
        </a:p>
      </dgm:t>
    </dgm:pt>
    <dgm:pt modelId="{ADD23EB8-814F-4D9A-9DD0-CB8260A948B4}" type="pres">
      <dgm:prSet presAssocID="{AB5714D5-BA11-416C-8EB5-99C92F5563CC}" presName="Name0" presStyleCnt="0">
        <dgm:presLayoutVars>
          <dgm:animLvl val="lvl"/>
          <dgm:resizeHandles val="exact"/>
        </dgm:presLayoutVars>
      </dgm:prSet>
      <dgm:spPr/>
    </dgm:pt>
    <dgm:pt modelId="{9822E7B2-599A-460F-B475-8B03FD0B6037}" type="pres">
      <dgm:prSet presAssocID="{8DB57545-A131-43F1-8753-4164F906EAFE}" presName="compositeNode" presStyleCnt="0">
        <dgm:presLayoutVars>
          <dgm:bulletEnabled val="1"/>
        </dgm:presLayoutVars>
      </dgm:prSet>
      <dgm:spPr/>
    </dgm:pt>
    <dgm:pt modelId="{50A6945B-A462-445D-B5EE-640E7010A7CB}" type="pres">
      <dgm:prSet presAssocID="{8DB57545-A131-43F1-8753-4164F906EAFE}" presName="bgRect" presStyleLbl="alignNode1" presStyleIdx="0" presStyleCnt="3"/>
      <dgm:spPr/>
    </dgm:pt>
    <dgm:pt modelId="{8145AD71-DDA1-46C2-B032-C6B18C6EC641}" type="pres">
      <dgm:prSet presAssocID="{635D4387-7615-43FC-95AF-08CD82F7F42B}" presName="sibTransNodeRect" presStyleLbl="alignNode1" presStyleIdx="0" presStyleCnt="3">
        <dgm:presLayoutVars>
          <dgm:chMax val="0"/>
          <dgm:bulletEnabled val="1"/>
        </dgm:presLayoutVars>
      </dgm:prSet>
      <dgm:spPr/>
    </dgm:pt>
    <dgm:pt modelId="{AD824641-F06E-4E99-B05A-6CDC92D445BC}" type="pres">
      <dgm:prSet presAssocID="{8DB57545-A131-43F1-8753-4164F906EAFE}" presName="nodeRect" presStyleLbl="alignNode1" presStyleIdx="0" presStyleCnt="3">
        <dgm:presLayoutVars>
          <dgm:bulletEnabled val="1"/>
        </dgm:presLayoutVars>
      </dgm:prSet>
      <dgm:spPr/>
    </dgm:pt>
    <dgm:pt modelId="{DE2F6F37-0A8F-4538-BF59-5BF1CB22160B}" type="pres">
      <dgm:prSet presAssocID="{635D4387-7615-43FC-95AF-08CD82F7F42B}" presName="sibTrans" presStyleCnt="0"/>
      <dgm:spPr/>
    </dgm:pt>
    <dgm:pt modelId="{B19A9BF3-013A-425E-A2FE-6DF7B70A72BB}" type="pres">
      <dgm:prSet presAssocID="{544EA4C2-F03B-4AA5-8F8A-5F5779279D84}" presName="compositeNode" presStyleCnt="0">
        <dgm:presLayoutVars>
          <dgm:bulletEnabled val="1"/>
        </dgm:presLayoutVars>
      </dgm:prSet>
      <dgm:spPr/>
    </dgm:pt>
    <dgm:pt modelId="{B3053AA6-1D5E-4E1D-8F86-3128A61A16C9}" type="pres">
      <dgm:prSet presAssocID="{544EA4C2-F03B-4AA5-8F8A-5F5779279D84}" presName="bgRect" presStyleLbl="alignNode1" presStyleIdx="1" presStyleCnt="3"/>
      <dgm:spPr/>
    </dgm:pt>
    <dgm:pt modelId="{1E820277-423C-4AC6-8958-D345CC44569F}" type="pres">
      <dgm:prSet presAssocID="{9D56E873-F98D-469A-AB5A-0AAD0C0418B8}" presName="sibTransNodeRect" presStyleLbl="alignNode1" presStyleIdx="1" presStyleCnt="3">
        <dgm:presLayoutVars>
          <dgm:chMax val="0"/>
          <dgm:bulletEnabled val="1"/>
        </dgm:presLayoutVars>
      </dgm:prSet>
      <dgm:spPr/>
    </dgm:pt>
    <dgm:pt modelId="{96CC42B7-BB56-46BA-AA73-9498DBA41E78}" type="pres">
      <dgm:prSet presAssocID="{544EA4C2-F03B-4AA5-8F8A-5F5779279D84}" presName="nodeRect" presStyleLbl="alignNode1" presStyleIdx="1" presStyleCnt="3">
        <dgm:presLayoutVars>
          <dgm:bulletEnabled val="1"/>
        </dgm:presLayoutVars>
      </dgm:prSet>
      <dgm:spPr/>
    </dgm:pt>
    <dgm:pt modelId="{9BAB17DB-0532-411F-98C1-EA7126383183}" type="pres">
      <dgm:prSet presAssocID="{9D56E873-F98D-469A-AB5A-0AAD0C0418B8}" presName="sibTrans" presStyleCnt="0"/>
      <dgm:spPr/>
    </dgm:pt>
    <dgm:pt modelId="{1DBB1631-5005-402B-A830-29AB45878296}" type="pres">
      <dgm:prSet presAssocID="{A7B6F4D4-4506-45E8-87A3-21FB5F301316}" presName="compositeNode" presStyleCnt="0">
        <dgm:presLayoutVars>
          <dgm:bulletEnabled val="1"/>
        </dgm:presLayoutVars>
      </dgm:prSet>
      <dgm:spPr/>
    </dgm:pt>
    <dgm:pt modelId="{2D4C88F5-02B7-43B8-9B3F-A21C7280A74A}" type="pres">
      <dgm:prSet presAssocID="{A7B6F4D4-4506-45E8-87A3-21FB5F301316}" presName="bgRect" presStyleLbl="alignNode1" presStyleIdx="2" presStyleCnt="3"/>
      <dgm:spPr/>
    </dgm:pt>
    <dgm:pt modelId="{A367D286-820C-4F6A-9322-4FC0AD9296C5}" type="pres">
      <dgm:prSet presAssocID="{046C10DB-5DB7-4D81-AB9E-D9908E171074}" presName="sibTransNodeRect" presStyleLbl="alignNode1" presStyleIdx="2" presStyleCnt="3">
        <dgm:presLayoutVars>
          <dgm:chMax val="0"/>
          <dgm:bulletEnabled val="1"/>
        </dgm:presLayoutVars>
      </dgm:prSet>
      <dgm:spPr/>
    </dgm:pt>
    <dgm:pt modelId="{E46F34C7-FB1A-4CDF-B9FB-17EC668FAB80}" type="pres">
      <dgm:prSet presAssocID="{A7B6F4D4-4506-45E8-87A3-21FB5F301316}" presName="nodeRect" presStyleLbl="alignNode1" presStyleIdx="2" presStyleCnt="3">
        <dgm:presLayoutVars>
          <dgm:bulletEnabled val="1"/>
        </dgm:presLayoutVars>
      </dgm:prSet>
      <dgm:spPr/>
    </dgm:pt>
  </dgm:ptLst>
  <dgm:cxnLst>
    <dgm:cxn modelId="{BB653739-1CD0-42DF-8526-73448E48A240}" type="presOf" srcId="{544EA4C2-F03B-4AA5-8F8A-5F5779279D84}" destId="{96CC42B7-BB56-46BA-AA73-9498DBA41E78}" srcOrd="1" destOrd="0" presId="urn:microsoft.com/office/officeart/2016/7/layout/LinearBlockProcessNumbered"/>
    <dgm:cxn modelId="{CE00A966-E996-432B-B9E8-35215355FF53}" type="presOf" srcId="{8DB57545-A131-43F1-8753-4164F906EAFE}" destId="{50A6945B-A462-445D-B5EE-640E7010A7CB}" srcOrd="0" destOrd="0" presId="urn:microsoft.com/office/officeart/2016/7/layout/LinearBlockProcessNumbered"/>
    <dgm:cxn modelId="{286C8169-85ED-4087-B9C8-0AFDC780B87C}" type="presOf" srcId="{046C10DB-5DB7-4D81-AB9E-D9908E171074}" destId="{A367D286-820C-4F6A-9322-4FC0AD9296C5}" srcOrd="0" destOrd="0" presId="urn:microsoft.com/office/officeart/2016/7/layout/LinearBlockProcessNumbered"/>
    <dgm:cxn modelId="{F9A8846D-E603-40FC-9882-E29BACA53D1F}" type="presOf" srcId="{AB5714D5-BA11-416C-8EB5-99C92F5563CC}" destId="{ADD23EB8-814F-4D9A-9DD0-CB8260A948B4}" srcOrd="0" destOrd="0" presId="urn:microsoft.com/office/officeart/2016/7/layout/LinearBlockProcessNumbered"/>
    <dgm:cxn modelId="{1B724B55-DBC7-4C6D-BF9A-1B5AA6527F74}" type="presOf" srcId="{9D56E873-F98D-469A-AB5A-0AAD0C0418B8}" destId="{1E820277-423C-4AC6-8958-D345CC44569F}" srcOrd="0" destOrd="0" presId="urn:microsoft.com/office/officeart/2016/7/layout/LinearBlockProcessNumbered"/>
    <dgm:cxn modelId="{E3667656-817E-4322-A64D-193954C282E4}" srcId="{AB5714D5-BA11-416C-8EB5-99C92F5563CC}" destId="{544EA4C2-F03B-4AA5-8F8A-5F5779279D84}" srcOrd="1" destOrd="0" parTransId="{416FD826-CDA5-4CB2-B634-9A2D1A05D741}" sibTransId="{9D56E873-F98D-469A-AB5A-0AAD0C0418B8}"/>
    <dgm:cxn modelId="{99746F78-756A-45D6-A8E1-EC5B9E63282A}" type="presOf" srcId="{544EA4C2-F03B-4AA5-8F8A-5F5779279D84}" destId="{B3053AA6-1D5E-4E1D-8F86-3128A61A16C9}" srcOrd="0" destOrd="0" presId="urn:microsoft.com/office/officeart/2016/7/layout/LinearBlockProcessNumbered"/>
    <dgm:cxn modelId="{26D96193-2FB5-4F18-8363-2F4D0769ABF1}" srcId="{AB5714D5-BA11-416C-8EB5-99C92F5563CC}" destId="{8DB57545-A131-43F1-8753-4164F906EAFE}" srcOrd="0" destOrd="0" parTransId="{8C630920-C14A-4BDD-90FD-D6199D1E5F6E}" sibTransId="{635D4387-7615-43FC-95AF-08CD82F7F42B}"/>
    <dgm:cxn modelId="{552E1DA3-CC83-4DD2-A1B0-D300DC48E744}" type="presOf" srcId="{A7B6F4D4-4506-45E8-87A3-21FB5F301316}" destId="{E46F34C7-FB1A-4CDF-B9FB-17EC668FAB80}" srcOrd="1" destOrd="0" presId="urn:microsoft.com/office/officeart/2016/7/layout/LinearBlockProcessNumbered"/>
    <dgm:cxn modelId="{019615BC-BADA-448F-ACCC-AAD797324CB7}" srcId="{AB5714D5-BA11-416C-8EB5-99C92F5563CC}" destId="{A7B6F4D4-4506-45E8-87A3-21FB5F301316}" srcOrd="2" destOrd="0" parTransId="{4CC9D993-C25E-4B51-88D6-E828D3986C49}" sibTransId="{046C10DB-5DB7-4D81-AB9E-D9908E171074}"/>
    <dgm:cxn modelId="{D8B735F6-FE51-45B9-8978-FC0FDAC9F0CC}" type="presOf" srcId="{635D4387-7615-43FC-95AF-08CD82F7F42B}" destId="{8145AD71-DDA1-46C2-B032-C6B18C6EC641}" srcOrd="0" destOrd="0" presId="urn:microsoft.com/office/officeart/2016/7/layout/LinearBlockProcessNumbered"/>
    <dgm:cxn modelId="{026699FC-1292-4B45-A17C-DB1AA14A01FF}" type="presOf" srcId="{A7B6F4D4-4506-45E8-87A3-21FB5F301316}" destId="{2D4C88F5-02B7-43B8-9B3F-A21C7280A74A}" srcOrd="0" destOrd="0" presId="urn:microsoft.com/office/officeart/2016/7/layout/LinearBlockProcessNumbered"/>
    <dgm:cxn modelId="{B0BFF6FF-8970-4721-9EA0-49A7A61A8D68}" type="presOf" srcId="{8DB57545-A131-43F1-8753-4164F906EAFE}" destId="{AD824641-F06E-4E99-B05A-6CDC92D445BC}" srcOrd="1" destOrd="0" presId="urn:microsoft.com/office/officeart/2016/7/layout/LinearBlockProcessNumbered"/>
    <dgm:cxn modelId="{F62DC072-9813-4ED2-BF55-2AAB4A690FBE}" type="presParOf" srcId="{ADD23EB8-814F-4D9A-9DD0-CB8260A948B4}" destId="{9822E7B2-599A-460F-B475-8B03FD0B6037}" srcOrd="0" destOrd="0" presId="urn:microsoft.com/office/officeart/2016/7/layout/LinearBlockProcessNumbered"/>
    <dgm:cxn modelId="{D9C90734-2896-4FAB-86A0-CBA2D97FCE7E}" type="presParOf" srcId="{9822E7B2-599A-460F-B475-8B03FD0B6037}" destId="{50A6945B-A462-445D-B5EE-640E7010A7CB}" srcOrd="0" destOrd="0" presId="urn:microsoft.com/office/officeart/2016/7/layout/LinearBlockProcessNumbered"/>
    <dgm:cxn modelId="{26313371-60D5-4030-A904-E47CE33AB8CA}" type="presParOf" srcId="{9822E7B2-599A-460F-B475-8B03FD0B6037}" destId="{8145AD71-DDA1-46C2-B032-C6B18C6EC641}" srcOrd="1" destOrd="0" presId="urn:microsoft.com/office/officeart/2016/7/layout/LinearBlockProcessNumbered"/>
    <dgm:cxn modelId="{0BC296AF-E7F2-4058-9BEC-F70C14F6663A}" type="presParOf" srcId="{9822E7B2-599A-460F-B475-8B03FD0B6037}" destId="{AD824641-F06E-4E99-B05A-6CDC92D445BC}" srcOrd="2" destOrd="0" presId="urn:microsoft.com/office/officeart/2016/7/layout/LinearBlockProcessNumbered"/>
    <dgm:cxn modelId="{3FE307A4-91E2-4645-91C0-B5A368927042}" type="presParOf" srcId="{ADD23EB8-814F-4D9A-9DD0-CB8260A948B4}" destId="{DE2F6F37-0A8F-4538-BF59-5BF1CB22160B}" srcOrd="1" destOrd="0" presId="urn:microsoft.com/office/officeart/2016/7/layout/LinearBlockProcessNumbered"/>
    <dgm:cxn modelId="{6D69EF9E-1328-43F1-9BEB-CD4FE1EE6918}" type="presParOf" srcId="{ADD23EB8-814F-4D9A-9DD0-CB8260A948B4}" destId="{B19A9BF3-013A-425E-A2FE-6DF7B70A72BB}" srcOrd="2" destOrd="0" presId="urn:microsoft.com/office/officeart/2016/7/layout/LinearBlockProcessNumbered"/>
    <dgm:cxn modelId="{F47330D0-2887-4F93-B67E-292CDD72F5A5}" type="presParOf" srcId="{B19A9BF3-013A-425E-A2FE-6DF7B70A72BB}" destId="{B3053AA6-1D5E-4E1D-8F86-3128A61A16C9}" srcOrd="0" destOrd="0" presId="urn:microsoft.com/office/officeart/2016/7/layout/LinearBlockProcessNumbered"/>
    <dgm:cxn modelId="{17CDC47B-0101-4C76-AF59-999EF544DB85}" type="presParOf" srcId="{B19A9BF3-013A-425E-A2FE-6DF7B70A72BB}" destId="{1E820277-423C-4AC6-8958-D345CC44569F}" srcOrd="1" destOrd="0" presId="urn:microsoft.com/office/officeart/2016/7/layout/LinearBlockProcessNumbered"/>
    <dgm:cxn modelId="{5376D0CA-0E6B-4C25-ADC7-0643BDCFD20D}" type="presParOf" srcId="{B19A9BF3-013A-425E-A2FE-6DF7B70A72BB}" destId="{96CC42B7-BB56-46BA-AA73-9498DBA41E78}" srcOrd="2" destOrd="0" presId="urn:microsoft.com/office/officeart/2016/7/layout/LinearBlockProcessNumbered"/>
    <dgm:cxn modelId="{9ED2089A-54E2-4CC0-8E27-1B97A9D12362}" type="presParOf" srcId="{ADD23EB8-814F-4D9A-9DD0-CB8260A948B4}" destId="{9BAB17DB-0532-411F-98C1-EA7126383183}" srcOrd="3" destOrd="0" presId="urn:microsoft.com/office/officeart/2016/7/layout/LinearBlockProcessNumbered"/>
    <dgm:cxn modelId="{D1C2A91B-02D9-4236-9DB8-00AED2D8E9B2}" type="presParOf" srcId="{ADD23EB8-814F-4D9A-9DD0-CB8260A948B4}" destId="{1DBB1631-5005-402B-A830-29AB45878296}" srcOrd="4" destOrd="0" presId="urn:microsoft.com/office/officeart/2016/7/layout/LinearBlockProcessNumbered"/>
    <dgm:cxn modelId="{B0ADC6DF-58AC-4467-B67C-6959C7757071}" type="presParOf" srcId="{1DBB1631-5005-402B-A830-29AB45878296}" destId="{2D4C88F5-02B7-43B8-9B3F-A21C7280A74A}" srcOrd="0" destOrd="0" presId="urn:microsoft.com/office/officeart/2016/7/layout/LinearBlockProcessNumbered"/>
    <dgm:cxn modelId="{BD1CE8AD-8172-4A26-88FA-3E9D05B9601E}" type="presParOf" srcId="{1DBB1631-5005-402B-A830-29AB45878296}" destId="{A367D286-820C-4F6A-9322-4FC0AD9296C5}" srcOrd="1" destOrd="0" presId="urn:microsoft.com/office/officeart/2016/7/layout/LinearBlockProcessNumbered"/>
    <dgm:cxn modelId="{FE89A6B2-08F7-4803-9309-B988608313C7}" type="presParOf" srcId="{1DBB1631-5005-402B-A830-29AB45878296}" destId="{E46F34C7-FB1A-4CDF-B9FB-17EC668FAB80}"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0143A3-3056-4955-AB9F-B3878147E7C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CA5A85D-E25F-4412-8767-999FCE17135B}">
      <dgm:prSet/>
      <dgm:spPr/>
      <dgm:t>
        <a:bodyPr/>
        <a:lstStyle/>
        <a:p>
          <a:r>
            <a:rPr lang="en-GB" dirty="0"/>
            <a:t>“</a:t>
          </a:r>
          <a:r>
            <a:rPr lang="en-GB" i="1" dirty="0"/>
            <a:t>The university is an autonomous institution at the heart of societies…</a:t>
          </a:r>
          <a:endParaRPr lang="en-US" dirty="0"/>
        </a:p>
      </dgm:t>
    </dgm:pt>
    <dgm:pt modelId="{FBAF3BD0-801B-4BAF-80C6-461882882C50}" type="parTrans" cxnId="{04D5ACC1-7494-468D-91D0-9F63F33533F1}">
      <dgm:prSet/>
      <dgm:spPr/>
      <dgm:t>
        <a:bodyPr/>
        <a:lstStyle/>
        <a:p>
          <a:endParaRPr lang="en-US"/>
        </a:p>
      </dgm:t>
    </dgm:pt>
    <dgm:pt modelId="{546C04F5-79B2-4D04-B6FC-77778961796A}" type="sibTrans" cxnId="{04D5ACC1-7494-468D-91D0-9F63F33533F1}">
      <dgm:prSet/>
      <dgm:spPr/>
      <dgm:t>
        <a:bodyPr/>
        <a:lstStyle/>
        <a:p>
          <a:endParaRPr lang="en-US"/>
        </a:p>
      </dgm:t>
    </dgm:pt>
    <dgm:pt modelId="{52F85F95-85C8-40A6-AB71-6ECA1C4621F8}">
      <dgm:prSet/>
      <dgm:spPr/>
      <dgm:t>
        <a:bodyPr/>
        <a:lstStyle/>
        <a:p>
          <a:r>
            <a:rPr lang="en-GB" i="1" dirty="0"/>
            <a:t>…its research and teaching must be morally and intellectual independent of all political authority and economic power…</a:t>
          </a:r>
          <a:endParaRPr lang="en-US" dirty="0"/>
        </a:p>
      </dgm:t>
    </dgm:pt>
    <dgm:pt modelId="{EC4D7308-7551-440D-A96B-32863DD258DA}" type="parTrans" cxnId="{D473CA7E-75CA-4DB6-82FB-69E14E137CB4}">
      <dgm:prSet/>
      <dgm:spPr/>
      <dgm:t>
        <a:bodyPr/>
        <a:lstStyle/>
        <a:p>
          <a:endParaRPr lang="en-US"/>
        </a:p>
      </dgm:t>
    </dgm:pt>
    <dgm:pt modelId="{124C078A-427C-4158-B07E-B91F2B3DDC2A}" type="sibTrans" cxnId="{D473CA7E-75CA-4DB6-82FB-69E14E137CB4}">
      <dgm:prSet/>
      <dgm:spPr/>
      <dgm:t>
        <a:bodyPr/>
        <a:lstStyle/>
        <a:p>
          <a:endParaRPr lang="en-US"/>
        </a:p>
      </dgm:t>
    </dgm:pt>
    <dgm:pt modelId="{01075D7D-4A97-4F5F-99DB-F5EA96F132DE}">
      <dgm:prSet/>
      <dgm:spPr/>
      <dgm:t>
        <a:bodyPr/>
        <a:lstStyle/>
        <a:p>
          <a:r>
            <a:rPr lang="en-GB" i="1" dirty="0"/>
            <a:t>…freedom in research and training is the fundamental principle of university life, and governments…must ensure respect for the fundamental requirement”</a:t>
          </a:r>
          <a:endParaRPr lang="en-US" dirty="0"/>
        </a:p>
      </dgm:t>
    </dgm:pt>
    <dgm:pt modelId="{52B58C50-B876-4A32-AACD-9E1145EE00BA}" type="parTrans" cxnId="{49BD4A00-FF49-4729-9228-9B1FC74DF14E}">
      <dgm:prSet/>
      <dgm:spPr/>
      <dgm:t>
        <a:bodyPr/>
        <a:lstStyle/>
        <a:p>
          <a:endParaRPr lang="en-US"/>
        </a:p>
      </dgm:t>
    </dgm:pt>
    <dgm:pt modelId="{43DF0302-0EC3-4E67-A538-891C0D6EB888}" type="sibTrans" cxnId="{49BD4A00-FF49-4729-9228-9B1FC74DF14E}">
      <dgm:prSet/>
      <dgm:spPr/>
      <dgm:t>
        <a:bodyPr/>
        <a:lstStyle/>
        <a:p>
          <a:endParaRPr lang="en-US"/>
        </a:p>
      </dgm:t>
    </dgm:pt>
    <dgm:pt modelId="{36A7A005-08F6-48ED-8BF6-065738D72379}" type="pres">
      <dgm:prSet presAssocID="{5F0143A3-3056-4955-AB9F-B3878147E7CF}" presName="linear" presStyleCnt="0">
        <dgm:presLayoutVars>
          <dgm:animLvl val="lvl"/>
          <dgm:resizeHandles val="exact"/>
        </dgm:presLayoutVars>
      </dgm:prSet>
      <dgm:spPr/>
    </dgm:pt>
    <dgm:pt modelId="{418BFFBF-2714-4616-8640-E3DE54C308EC}" type="pres">
      <dgm:prSet presAssocID="{4CA5A85D-E25F-4412-8767-999FCE17135B}" presName="parentText" presStyleLbl="node1" presStyleIdx="0" presStyleCnt="3">
        <dgm:presLayoutVars>
          <dgm:chMax val="0"/>
          <dgm:bulletEnabled val="1"/>
        </dgm:presLayoutVars>
      </dgm:prSet>
      <dgm:spPr/>
    </dgm:pt>
    <dgm:pt modelId="{A8A23CD6-F257-4050-907A-8D4E3EEB82EC}" type="pres">
      <dgm:prSet presAssocID="{546C04F5-79B2-4D04-B6FC-77778961796A}" presName="spacer" presStyleCnt="0"/>
      <dgm:spPr/>
    </dgm:pt>
    <dgm:pt modelId="{82EF6D7A-9A41-4BA5-843F-C96EA0323B4E}" type="pres">
      <dgm:prSet presAssocID="{52F85F95-85C8-40A6-AB71-6ECA1C4621F8}" presName="parentText" presStyleLbl="node1" presStyleIdx="1" presStyleCnt="3">
        <dgm:presLayoutVars>
          <dgm:chMax val="0"/>
          <dgm:bulletEnabled val="1"/>
        </dgm:presLayoutVars>
      </dgm:prSet>
      <dgm:spPr/>
    </dgm:pt>
    <dgm:pt modelId="{608E3512-2DE7-4EA2-A147-DB81820F4E1E}" type="pres">
      <dgm:prSet presAssocID="{124C078A-427C-4158-B07E-B91F2B3DDC2A}" presName="spacer" presStyleCnt="0"/>
      <dgm:spPr/>
    </dgm:pt>
    <dgm:pt modelId="{9E385358-4EB1-4865-9B73-22D73B3CE1CB}" type="pres">
      <dgm:prSet presAssocID="{01075D7D-4A97-4F5F-99DB-F5EA96F132DE}" presName="parentText" presStyleLbl="node1" presStyleIdx="2" presStyleCnt="3">
        <dgm:presLayoutVars>
          <dgm:chMax val="0"/>
          <dgm:bulletEnabled val="1"/>
        </dgm:presLayoutVars>
      </dgm:prSet>
      <dgm:spPr/>
    </dgm:pt>
  </dgm:ptLst>
  <dgm:cxnLst>
    <dgm:cxn modelId="{49BD4A00-FF49-4729-9228-9B1FC74DF14E}" srcId="{5F0143A3-3056-4955-AB9F-B3878147E7CF}" destId="{01075D7D-4A97-4F5F-99DB-F5EA96F132DE}" srcOrd="2" destOrd="0" parTransId="{52B58C50-B876-4A32-AACD-9E1145EE00BA}" sibTransId="{43DF0302-0EC3-4E67-A538-891C0D6EB888}"/>
    <dgm:cxn modelId="{B2810821-C8FB-4B29-AD19-8060FEDE61AC}" type="presOf" srcId="{4CA5A85D-E25F-4412-8767-999FCE17135B}" destId="{418BFFBF-2714-4616-8640-E3DE54C308EC}" srcOrd="0" destOrd="0" presId="urn:microsoft.com/office/officeart/2005/8/layout/vList2"/>
    <dgm:cxn modelId="{C79C193F-2562-4308-BBFD-21276D13E5D6}" type="presOf" srcId="{01075D7D-4A97-4F5F-99DB-F5EA96F132DE}" destId="{9E385358-4EB1-4865-9B73-22D73B3CE1CB}" srcOrd="0" destOrd="0" presId="urn:microsoft.com/office/officeart/2005/8/layout/vList2"/>
    <dgm:cxn modelId="{D473CA7E-75CA-4DB6-82FB-69E14E137CB4}" srcId="{5F0143A3-3056-4955-AB9F-B3878147E7CF}" destId="{52F85F95-85C8-40A6-AB71-6ECA1C4621F8}" srcOrd="1" destOrd="0" parTransId="{EC4D7308-7551-440D-A96B-32863DD258DA}" sibTransId="{124C078A-427C-4158-B07E-B91F2B3DDC2A}"/>
    <dgm:cxn modelId="{04D5ACC1-7494-468D-91D0-9F63F33533F1}" srcId="{5F0143A3-3056-4955-AB9F-B3878147E7CF}" destId="{4CA5A85D-E25F-4412-8767-999FCE17135B}" srcOrd="0" destOrd="0" parTransId="{FBAF3BD0-801B-4BAF-80C6-461882882C50}" sibTransId="{546C04F5-79B2-4D04-B6FC-77778961796A}"/>
    <dgm:cxn modelId="{1621A6DF-CA12-41D6-8486-F727A6FFC617}" type="presOf" srcId="{5F0143A3-3056-4955-AB9F-B3878147E7CF}" destId="{36A7A005-08F6-48ED-8BF6-065738D72379}" srcOrd="0" destOrd="0" presId="urn:microsoft.com/office/officeart/2005/8/layout/vList2"/>
    <dgm:cxn modelId="{C3B87CE6-CF83-44E6-B103-91AB63B31A3A}" type="presOf" srcId="{52F85F95-85C8-40A6-AB71-6ECA1C4621F8}" destId="{82EF6D7A-9A41-4BA5-843F-C96EA0323B4E}" srcOrd="0" destOrd="0" presId="urn:microsoft.com/office/officeart/2005/8/layout/vList2"/>
    <dgm:cxn modelId="{DF068D8D-399C-4DB1-B30A-B765D1B0041B}" type="presParOf" srcId="{36A7A005-08F6-48ED-8BF6-065738D72379}" destId="{418BFFBF-2714-4616-8640-E3DE54C308EC}" srcOrd="0" destOrd="0" presId="urn:microsoft.com/office/officeart/2005/8/layout/vList2"/>
    <dgm:cxn modelId="{6EEB1C3E-8D2C-4AA1-AD75-B87AF9C19714}" type="presParOf" srcId="{36A7A005-08F6-48ED-8BF6-065738D72379}" destId="{A8A23CD6-F257-4050-907A-8D4E3EEB82EC}" srcOrd="1" destOrd="0" presId="urn:microsoft.com/office/officeart/2005/8/layout/vList2"/>
    <dgm:cxn modelId="{EA57FDBE-1424-4E55-AC5A-757AD4561694}" type="presParOf" srcId="{36A7A005-08F6-48ED-8BF6-065738D72379}" destId="{82EF6D7A-9A41-4BA5-843F-C96EA0323B4E}" srcOrd="2" destOrd="0" presId="urn:microsoft.com/office/officeart/2005/8/layout/vList2"/>
    <dgm:cxn modelId="{BB06DE05-BA79-420D-88CA-A35DE29DEBB5}" type="presParOf" srcId="{36A7A005-08F6-48ED-8BF6-065738D72379}" destId="{608E3512-2DE7-4EA2-A147-DB81820F4E1E}" srcOrd="3" destOrd="0" presId="urn:microsoft.com/office/officeart/2005/8/layout/vList2"/>
    <dgm:cxn modelId="{DBDE5BE1-DFD0-47CF-AED3-13B853F8765D}" type="presParOf" srcId="{36A7A005-08F6-48ED-8BF6-065738D72379}" destId="{9E385358-4EB1-4865-9B73-22D73B3CE1C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ACCD40-7A91-4080-AB71-4D225BB4FC48}" type="doc">
      <dgm:prSet loTypeId="urn:microsoft.com/office/officeart/2005/8/layout/lProcess3" loCatId="process" qsTypeId="urn:microsoft.com/office/officeart/2005/8/quickstyle/simple1" qsCatId="simple" csTypeId="urn:microsoft.com/office/officeart/2005/8/colors/accent3_1" csCatId="accent3" phldr="1"/>
      <dgm:spPr/>
      <dgm:t>
        <a:bodyPr/>
        <a:lstStyle/>
        <a:p>
          <a:endParaRPr lang="en-US"/>
        </a:p>
      </dgm:t>
    </dgm:pt>
    <dgm:pt modelId="{335063A4-28D4-4D9A-B840-2343DA07737A}">
      <dgm:prSet phldrT="[Text]"/>
      <dgm:spPr/>
      <dgm:t>
        <a:bodyPr/>
        <a:lstStyle/>
        <a:p>
          <a:r>
            <a:rPr lang="en-US" dirty="0"/>
            <a:t>Immediate</a:t>
          </a:r>
        </a:p>
      </dgm:t>
    </dgm:pt>
    <dgm:pt modelId="{D5CAB9F0-0268-43ED-BC72-2E6BF0C0A11B}" type="parTrans" cxnId="{21E13791-BC59-4E80-B99D-99994B03E182}">
      <dgm:prSet/>
      <dgm:spPr/>
      <dgm:t>
        <a:bodyPr/>
        <a:lstStyle/>
        <a:p>
          <a:endParaRPr lang="en-US"/>
        </a:p>
      </dgm:t>
    </dgm:pt>
    <dgm:pt modelId="{B02E4EE0-E3D4-4C47-BFBD-B32869D1F68F}" type="sibTrans" cxnId="{21E13791-BC59-4E80-B99D-99994B03E182}">
      <dgm:prSet/>
      <dgm:spPr/>
      <dgm:t>
        <a:bodyPr/>
        <a:lstStyle/>
        <a:p>
          <a:endParaRPr lang="en-US"/>
        </a:p>
      </dgm:t>
    </dgm:pt>
    <dgm:pt modelId="{28476716-9300-4D16-AC5E-2B463DCA52D9}">
      <dgm:prSet phldrT="[Text]"/>
      <dgm:spPr/>
      <dgm:t>
        <a:bodyPr/>
        <a:lstStyle/>
        <a:p>
          <a:r>
            <a:rPr lang="en-US" dirty="0"/>
            <a:t>While the process is ongoing</a:t>
          </a:r>
        </a:p>
      </dgm:t>
    </dgm:pt>
    <dgm:pt modelId="{04D9FF09-23CA-4212-8C3C-973BAE18139C}" type="parTrans" cxnId="{1AA9C9A7-941B-476F-969F-729802E4C279}">
      <dgm:prSet/>
      <dgm:spPr/>
      <dgm:t>
        <a:bodyPr/>
        <a:lstStyle/>
        <a:p>
          <a:endParaRPr lang="en-US"/>
        </a:p>
      </dgm:t>
    </dgm:pt>
    <dgm:pt modelId="{7F598D31-D920-4478-9B5E-D4645F9A2198}" type="sibTrans" cxnId="{1AA9C9A7-941B-476F-969F-729802E4C279}">
      <dgm:prSet/>
      <dgm:spPr/>
      <dgm:t>
        <a:bodyPr/>
        <a:lstStyle/>
        <a:p>
          <a:endParaRPr lang="en-US"/>
        </a:p>
      </dgm:t>
    </dgm:pt>
    <dgm:pt modelId="{48FE902B-6B93-4322-8732-A69B0BFF3270}">
      <dgm:prSet phldrT="[Text]"/>
      <dgm:spPr/>
      <dgm:t>
        <a:bodyPr/>
        <a:lstStyle/>
        <a:p>
          <a:r>
            <a:rPr lang="en-US" dirty="0"/>
            <a:t>Detect and correct errors</a:t>
          </a:r>
        </a:p>
      </dgm:t>
    </dgm:pt>
    <dgm:pt modelId="{D2889DAA-1E05-45EC-A53B-81A6556412AE}" type="parTrans" cxnId="{233CB6EC-B398-44A7-B7BA-33B498ADC6F2}">
      <dgm:prSet/>
      <dgm:spPr/>
      <dgm:t>
        <a:bodyPr/>
        <a:lstStyle/>
        <a:p>
          <a:endParaRPr lang="en-US"/>
        </a:p>
      </dgm:t>
    </dgm:pt>
    <dgm:pt modelId="{9B3D6F83-DA1A-474E-A495-B840307A3F98}" type="sibTrans" cxnId="{233CB6EC-B398-44A7-B7BA-33B498ADC6F2}">
      <dgm:prSet/>
      <dgm:spPr/>
      <dgm:t>
        <a:bodyPr/>
        <a:lstStyle/>
        <a:p>
          <a:endParaRPr lang="en-US"/>
        </a:p>
      </dgm:t>
    </dgm:pt>
    <dgm:pt modelId="{22E08352-00F0-4333-8467-B30C03C4D8B8}">
      <dgm:prSet phldrT="[Text]"/>
      <dgm:spPr/>
      <dgm:t>
        <a:bodyPr/>
        <a:lstStyle/>
        <a:p>
          <a:r>
            <a:rPr lang="en-US" dirty="0"/>
            <a:t>Short-Term</a:t>
          </a:r>
        </a:p>
      </dgm:t>
    </dgm:pt>
    <dgm:pt modelId="{935B3243-5268-42A0-A8B7-7DEC03812E76}" type="parTrans" cxnId="{23F36906-163B-4904-9461-2C43A528A4E9}">
      <dgm:prSet/>
      <dgm:spPr/>
      <dgm:t>
        <a:bodyPr/>
        <a:lstStyle/>
        <a:p>
          <a:endParaRPr lang="en-US"/>
        </a:p>
      </dgm:t>
    </dgm:pt>
    <dgm:pt modelId="{C2680C22-2FA4-49F9-A856-9AC2EB962A56}" type="sibTrans" cxnId="{23F36906-163B-4904-9461-2C43A528A4E9}">
      <dgm:prSet/>
      <dgm:spPr/>
      <dgm:t>
        <a:bodyPr/>
        <a:lstStyle/>
        <a:p>
          <a:endParaRPr lang="en-US"/>
        </a:p>
      </dgm:t>
    </dgm:pt>
    <dgm:pt modelId="{56BADA94-2FB4-4B31-8C2E-57FF146225FE}">
      <dgm:prSet phldrT="[Text]"/>
      <dgm:spPr/>
      <dgm:t>
        <a:bodyPr/>
        <a:lstStyle/>
        <a:p>
          <a:r>
            <a:rPr lang="en-US" dirty="0"/>
            <a:t>Immediately after end of process</a:t>
          </a:r>
        </a:p>
      </dgm:t>
    </dgm:pt>
    <dgm:pt modelId="{47F4B105-D8B3-4A0B-BBD4-5A949B71BCB1}" type="parTrans" cxnId="{24184A4E-B90B-498A-BAD4-2B80C06790E3}">
      <dgm:prSet/>
      <dgm:spPr/>
      <dgm:t>
        <a:bodyPr/>
        <a:lstStyle/>
        <a:p>
          <a:endParaRPr lang="en-US"/>
        </a:p>
      </dgm:t>
    </dgm:pt>
    <dgm:pt modelId="{9A0F5FD5-BAC1-42E2-A7B2-03ADEB041EA1}" type="sibTrans" cxnId="{24184A4E-B90B-498A-BAD4-2B80C06790E3}">
      <dgm:prSet/>
      <dgm:spPr/>
      <dgm:t>
        <a:bodyPr/>
        <a:lstStyle/>
        <a:p>
          <a:endParaRPr lang="en-US"/>
        </a:p>
      </dgm:t>
    </dgm:pt>
    <dgm:pt modelId="{90E6341D-4D58-4F06-A569-007989487546}">
      <dgm:prSet phldrT="[Text]"/>
      <dgm:spPr/>
      <dgm:t>
        <a:bodyPr/>
        <a:lstStyle/>
        <a:p>
          <a:r>
            <a:rPr lang="en-US" dirty="0"/>
            <a:t>Evaluate overall efficiency of process</a:t>
          </a:r>
        </a:p>
      </dgm:t>
    </dgm:pt>
    <dgm:pt modelId="{8C55D83B-15C1-4A40-867E-779A8952DDEB}" type="parTrans" cxnId="{4DC49EE2-3B4B-413E-96CD-517040CA9DA9}">
      <dgm:prSet/>
      <dgm:spPr/>
      <dgm:t>
        <a:bodyPr/>
        <a:lstStyle/>
        <a:p>
          <a:endParaRPr lang="en-US"/>
        </a:p>
      </dgm:t>
    </dgm:pt>
    <dgm:pt modelId="{0C04956C-94E5-4D85-9BB4-D52F737E1114}" type="sibTrans" cxnId="{4DC49EE2-3B4B-413E-96CD-517040CA9DA9}">
      <dgm:prSet/>
      <dgm:spPr/>
      <dgm:t>
        <a:bodyPr/>
        <a:lstStyle/>
        <a:p>
          <a:endParaRPr lang="en-US"/>
        </a:p>
      </dgm:t>
    </dgm:pt>
    <dgm:pt modelId="{F09E906B-1C48-41A0-8FA1-16E4B4365215}">
      <dgm:prSet phldrT="[Text]"/>
      <dgm:spPr/>
      <dgm:t>
        <a:bodyPr/>
        <a:lstStyle/>
        <a:p>
          <a:r>
            <a:rPr lang="en-US" dirty="0"/>
            <a:t>Long-Term</a:t>
          </a:r>
        </a:p>
      </dgm:t>
    </dgm:pt>
    <dgm:pt modelId="{476526AC-64C7-4594-9254-2DDA7B089989}" type="parTrans" cxnId="{D16DE71D-AFAD-4E25-9761-D280ADC5D6AC}">
      <dgm:prSet/>
      <dgm:spPr/>
      <dgm:t>
        <a:bodyPr/>
        <a:lstStyle/>
        <a:p>
          <a:endParaRPr lang="en-US"/>
        </a:p>
      </dgm:t>
    </dgm:pt>
    <dgm:pt modelId="{9D9B9649-A2C5-458E-ADDD-C5F6E0EB275C}" type="sibTrans" cxnId="{D16DE71D-AFAD-4E25-9761-D280ADC5D6AC}">
      <dgm:prSet/>
      <dgm:spPr/>
      <dgm:t>
        <a:bodyPr/>
        <a:lstStyle/>
        <a:p>
          <a:endParaRPr lang="en-US"/>
        </a:p>
      </dgm:t>
    </dgm:pt>
    <dgm:pt modelId="{39FE295F-8B3E-4FDC-BAB8-640576587974}">
      <dgm:prSet phldrT="[Text]"/>
      <dgm:spPr/>
      <dgm:t>
        <a:bodyPr/>
        <a:lstStyle/>
        <a:p>
          <a:r>
            <a:rPr lang="en-US" dirty="0"/>
            <a:t>A set period after end of the process</a:t>
          </a:r>
        </a:p>
      </dgm:t>
    </dgm:pt>
    <dgm:pt modelId="{B20A448D-9295-4895-A4BB-58B9E15B8886}" type="parTrans" cxnId="{7EB2571A-9F43-43F9-923A-290DC46564DF}">
      <dgm:prSet/>
      <dgm:spPr/>
      <dgm:t>
        <a:bodyPr/>
        <a:lstStyle/>
        <a:p>
          <a:endParaRPr lang="en-US"/>
        </a:p>
      </dgm:t>
    </dgm:pt>
    <dgm:pt modelId="{9496F7BF-AB11-4440-93DC-4F6B54DE0C8B}" type="sibTrans" cxnId="{7EB2571A-9F43-43F9-923A-290DC46564DF}">
      <dgm:prSet/>
      <dgm:spPr/>
      <dgm:t>
        <a:bodyPr/>
        <a:lstStyle/>
        <a:p>
          <a:endParaRPr lang="en-US"/>
        </a:p>
      </dgm:t>
    </dgm:pt>
    <dgm:pt modelId="{73E5906A-A15C-480E-8D1B-E22B35AF2C2A}">
      <dgm:prSet phldrT="[Text]"/>
      <dgm:spPr/>
      <dgm:t>
        <a:bodyPr/>
        <a:lstStyle/>
        <a:p>
          <a:r>
            <a:rPr lang="en-US" dirty="0"/>
            <a:t>Evaluate overall effectiveness of process</a:t>
          </a:r>
        </a:p>
      </dgm:t>
    </dgm:pt>
    <dgm:pt modelId="{9935C921-3F5F-4EE9-BE61-ECB5CB5D7E65}" type="parTrans" cxnId="{D788AECC-ACB1-4747-930C-2AEE3BB4D87A}">
      <dgm:prSet/>
      <dgm:spPr/>
      <dgm:t>
        <a:bodyPr/>
        <a:lstStyle/>
        <a:p>
          <a:endParaRPr lang="en-US"/>
        </a:p>
      </dgm:t>
    </dgm:pt>
    <dgm:pt modelId="{71C647E3-4C89-4CEA-A390-AE4B6E8A0870}" type="sibTrans" cxnId="{D788AECC-ACB1-4747-930C-2AEE3BB4D87A}">
      <dgm:prSet/>
      <dgm:spPr/>
      <dgm:t>
        <a:bodyPr/>
        <a:lstStyle/>
        <a:p>
          <a:endParaRPr lang="en-US"/>
        </a:p>
      </dgm:t>
    </dgm:pt>
    <dgm:pt modelId="{0A2E5910-46CD-4B38-86D0-98C134F24710}" type="pres">
      <dgm:prSet presAssocID="{02ACCD40-7A91-4080-AB71-4D225BB4FC48}" presName="Name0" presStyleCnt="0">
        <dgm:presLayoutVars>
          <dgm:chPref val="3"/>
          <dgm:dir/>
          <dgm:animLvl val="lvl"/>
          <dgm:resizeHandles/>
        </dgm:presLayoutVars>
      </dgm:prSet>
      <dgm:spPr/>
    </dgm:pt>
    <dgm:pt modelId="{E8AE4ADF-08D4-4605-862F-5FA0B49E7574}" type="pres">
      <dgm:prSet presAssocID="{335063A4-28D4-4D9A-B840-2343DA07737A}" presName="horFlow" presStyleCnt="0"/>
      <dgm:spPr/>
    </dgm:pt>
    <dgm:pt modelId="{805FCD03-2D63-40C5-9423-A7656F78553B}" type="pres">
      <dgm:prSet presAssocID="{335063A4-28D4-4D9A-B840-2343DA07737A}" presName="bigChev" presStyleLbl="node1" presStyleIdx="0" presStyleCnt="3"/>
      <dgm:spPr/>
    </dgm:pt>
    <dgm:pt modelId="{B9DC045E-BB87-47BA-A893-4DB362CAADEC}" type="pres">
      <dgm:prSet presAssocID="{04D9FF09-23CA-4212-8C3C-973BAE18139C}" presName="parTrans" presStyleCnt="0"/>
      <dgm:spPr/>
    </dgm:pt>
    <dgm:pt modelId="{D3DC19A6-ECB8-4EE4-AC59-68B4B745243F}" type="pres">
      <dgm:prSet presAssocID="{28476716-9300-4D16-AC5E-2B463DCA52D9}" presName="node" presStyleLbl="alignAccFollowNode1" presStyleIdx="0" presStyleCnt="6">
        <dgm:presLayoutVars>
          <dgm:bulletEnabled val="1"/>
        </dgm:presLayoutVars>
      </dgm:prSet>
      <dgm:spPr/>
    </dgm:pt>
    <dgm:pt modelId="{24C2B8E1-1050-4980-8B57-61A975E88962}" type="pres">
      <dgm:prSet presAssocID="{7F598D31-D920-4478-9B5E-D4645F9A2198}" presName="sibTrans" presStyleCnt="0"/>
      <dgm:spPr/>
    </dgm:pt>
    <dgm:pt modelId="{0CDD845C-4BB7-4EF2-AE5F-DA9F6911C5C2}" type="pres">
      <dgm:prSet presAssocID="{48FE902B-6B93-4322-8732-A69B0BFF3270}" presName="node" presStyleLbl="alignAccFollowNode1" presStyleIdx="1" presStyleCnt="6" custLinFactNeighborX="-3696" custLinFactNeighborY="-983">
        <dgm:presLayoutVars>
          <dgm:bulletEnabled val="1"/>
        </dgm:presLayoutVars>
      </dgm:prSet>
      <dgm:spPr/>
    </dgm:pt>
    <dgm:pt modelId="{19DC054B-E2BC-4ADE-B383-A13073C9744C}" type="pres">
      <dgm:prSet presAssocID="{335063A4-28D4-4D9A-B840-2343DA07737A}" presName="vSp" presStyleCnt="0"/>
      <dgm:spPr/>
    </dgm:pt>
    <dgm:pt modelId="{DBCB080D-EFD6-478F-9E07-FF7D7C824CA3}" type="pres">
      <dgm:prSet presAssocID="{22E08352-00F0-4333-8467-B30C03C4D8B8}" presName="horFlow" presStyleCnt="0"/>
      <dgm:spPr/>
    </dgm:pt>
    <dgm:pt modelId="{B25AEEB2-E5F8-4615-9D6F-6F8CF9D1C32F}" type="pres">
      <dgm:prSet presAssocID="{22E08352-00F0-4333-8467-B30C03C4D8B8}" presName="bigChev" presStyleLbl="node1" presStyleIdx="1" presStyleCnt="3"/>
      <dgm:spPr/>
    </dgm:pt>
    <dgm:pt modelId="{906A1B40-2C20-49F7-A12E-E8A6B9B38530}" type="pres">
      <dgm:prSet presAssocID="{47F4B105-D8B3-4A0B-BBD4-5A949B71BCB1}" presName="parTrans" presStyleCnt="0"/>
      <dgm:spPr/>
    </dgm:pt>
    <dgm:pt modelId="{EF7F6B5F-609F-4C44-B22E-28D11FD37301}" type="pres">
      <dgm:prSet presAssocID="{56BADA94-2FB4-4B31-8C2E-57FF146225FE}" presName="node" presStyleLbl="alignAccFollowNode1" presStyleIdx="2" presStyleCnt="6">
        <dgm:presLayoutVars>
          <dgm:bulletEnabled val="1"/>
        </dgm:presLayoutVars>
      </dgm:prSet>
      <dgm:spPr/>
    </dgm:pt>
    <dgm:pt modelId="{4BDEC4CA-81DC-482B-B1AC-ECE65B38DBF1}" type="pres">
      <dgm:prSet presAssocID="{9A0F5FD5-BAC1-42E2-A7B2-03ADEB041EA1}" presName="sibTrans" presStyleCnt="0"/>
      <dgm:spPr/>
    </dgm:pt>
    <dgm:pt modelId="{D4A0F075-FFCB-455F-9329-90D14AE02115}" type="pres">
      <dgm:prSet presAssocID="{90E6341D-4D58-4F06-A569-007989487546}" presName="node" presStyleLbl="alignAccFollowNode1" presStyleIdx="3" presStyleCnt="6">
        <dgm:presLayoutVars>
          <dgm:bulletEnabled val="1"/>
        </dgm:presLayoutVars>
      </dgm:prSet>
      <dgm:spPr/>
    </dgm:pt>
    <dgm:pt modelId="{0ECB24F8-FFD2-4BCA-B637-FC2237300046}" type="pres">
      <dgm:prSet presAssocID="{22E08352-00F0-4333-8467-B30C03C4D8B8}" presName="vSp" presStyleCnt="0"/>
      <dgm:spPr/>
    </dgm:pt>
    <dgm:pt modelId="{8B04069D-9E2B-4BAF-A9E4-4085DE940D4E}" type="pres">
      <dgm:prSet presAssocID="{F09E906B-1C48-41A0-8FA1-16E4B4365215}" presName="horFlow" presStyleCnt="0"/>
      <dgm:spPr/>
    </dgm:pt>
    <dgm:pt modelId="{C76A3078-9528-4871-9B49-EF583C15B4EB}" type="pres">
      <dgm:prSet presAssocID="{F09E906B-1C48-41A0-8FA1-16E4B4365215}" presName="bigChev" presStyleLbl="node1" presStyleIdx="2" presStyleCnt="3"/>
      <dgm:spPr/>
    </dgm:pt>
    <dgm:pt modelId="{C766FC53-4FC9-4637-9DA7-9434BDB4F5C0}" type="pres">
      <dgm:prSet presAssocID="{B20A448D-9295-4895-A4BB-58B9E15B8886}" presName="parTrans" presStyleCnt="0"/>
      <dgm:spPr/>
    </dgm:pt>
    <dgm:pt modelId="{F66ED5B9-1A58-487E-AD1D-EAA77B11E5CB}" type="pres">
      <dgm:prSet presAssocID="{39FE295F-8B3E-4FDC-BAB8-640576587974}" presName="node" presStyleLbl="alignAccFollowNode1" presStyleIdx="4" presStyleCnt="6">
        <dgm:presLayoutVars>
          <dgm:bulletEnabled val="1"/>
        </dgm:presLayoutVars>
      </dgm:prSet>
      <dgm:spPr/>
    </dgm:pt>
    <dgm:pt modelId="{8EB3C4C9-75E8-42E8-B527-8714255E1CEE}" type="pres">
      <dgm:prSet presAssocID="{9496F7BF-AB11-4440-93DC-4F6B54DE0C8B}" presName="sibTrans" presStyleCnt="0"/>
      <dgm:spPr/>
    </dgm:pt>
    <dgm:pt modelId="{CDC820F5-1248-4CF4-8AE7-EAC48410DCC7}" type="pres">
      <dgm:prSet presAssocID="{73E5906A-A15C-480E-8D1B-E22B35AF2C2A}" presName="node" presStyleLbl="alignAccFollowNode1" presStyleIdx="5" presStyleCnt="6">
        <dgm:presLayoutVars>
          <dgm:bulletEnabled val="1"/>
        </dgm:presLayoutVars>
      </dgm:prSet>
      <dgm:spPr/>
    </dgm:pt>
  </dgm:ptLst>
  <dgm:cxnLst>
    <dgm:cxn modelId="{23F36906-163B-4904-9461-2C43A528A4E9}" srcId="{02ACCD40-7A91-4080-AB71-4D225BB4FC48}" destId="{22E08352-00F0-4333-8467-B30C03C4D8B8}" srcOrd="1" destOrd="0" parTransId="{935B3243-5268-42A0-A8B7-7DEC03812E76}" sibTransId="{C2680C22-2FA4-49F9-A856-9AC2EB962A56}"/>
    <dgm:cxn modelId="{E7064C06-A006-492C-8B77-CC8BCDD12F15}" type="presOf" srcId="{02ACCD40-7A91-4080-AB71-4D225BB4FC48}" destId="{0A2E5910-46CD-4B38-86D0-98C134F24710}" srcOrd="0" destOrd="0" presId="urn:microsoft.com/office/officeart/2005/8/layout/lProcess3"/>
    <dgm:cxn modelId="{6EBDBE14-3B11-4FEA-B3BA-E95DCB85D008}" type="presOf" srcId="{73E5906A-A15C-480E-8D1B-E22B35AF2C2A}" destId="{CDC820F5-1248-4CF4-8AE7-EAC48410DCC7}" srcOrd="0" destOrd="0" presId="urn:microsoft.com/office/officeart/2005/8/layout/lProcess3"/>
    <dgm:cxn modelId="{7EB2571A-9F43-43F9-923A-290DC46564DF}" srcId="{F09E906B-1C48-41A0-8FA1-16E4B4365215}" destId="{39FE295F-8B3E-4FDC-BAB8-640576587974}" srcOrd="0" destOrd="0" parTransId="{B20A448D-9295-4895-A4BB-58B9E15B8886}" sibTransId="{9496F7BF-AB11-4440-93DC-4F6B54DE0C8B}"/>
    <dgm:cxn modelId="{D16DE71D-AFAD-4E25-9761-D280ADC5D6AC}" srcId="{02ACCD40-7A91-4080-AB71-4D225BB4FC48}" destId="{F09E906B-1C48-41A0-8FA1-16E4B4365215}" srcOrd="2" destOrd="0" parTransId="{476526AC-64C7-4594-9254-2DDA7B089989}" sibTransId="{9D9B9649-A2C5-458E-ADDD-C5F6E0EB275C}"/>
    <dgm:cxn modelId="{F7B8CD29-3F11-4F8E-A5D2-636D7BF90B2B}" type="presOf" srcId="{28476716-9300-4D16-AC5E-2B463DCA52D9}" destId="{D3DC19A6-ECB8-4EE4-AC59-68B4B745243F}" srcOrd="0" destOrd="0" presId="urn:microsoft.com/office/officeart/2005/8/layout/lProcess3"/>
    <dgm:cxn modelId="{078B6F2F-0E72-432D-95B8-5A4C943C3BED}" type="presOf" srcId="{335063A4-28D4-4D9A-B840-2343DA07737A}" destId="{805FCD03-2D63-40C5-9423-A7656F78553B}" srcOrd="0" destOrd="0" presId="urn:microsoft.com/office/officeart/2005/8/layout/lProcess3"/>
    <dgm:cxn modelId="{2BE3296C-5377-406B-9AA7-1052E0317106}" type="presOf" srcId="{F09E906B-1C48-41A0-8FA1-16E4B4365215}" destId="{C76A3078-9528-4871-9B49-EF583C15B4EB}" srcOrd="0" destOrd="0" presId="urn:microsoft.com/office/officeart/2005/8/layout/lProcess3"/>
    <dgm:cxn modelId="{24184A4E-B90B-498A-BAD4-2B80C06790E3}" srcId="{22E08352-00F0-4333-8467-B30C03C4D8B8}" destId="{56BADA94-2FB4-4B31-8C2E-57FF146225FE}" srcOrd="0" destOrd="0" parTransId="{47F4B105-D8B3-4A0B-BBD4-5A949B71BCB1}" sibTransId="{9A0F5FD5-BAC1-42E2-A7B2-03ADEB041EA1}"/>
    <dgm:cxn modelId="{E9855753-D75B-442B-BBBC-FB9DBED89D6B}" type="presOf" srcId="{22E08352-00F0-4333-8467-B30C03C4D8B8}" destId="{B25AEEB2-E5F8-4615-9D6F-6F8CF9D1C32F}" srcOrd="0" destOrd="0" presId="urn:microsoft.com/office/officeart/2005/8/layout/lProcess3"/>
    <dgm:cxn modelId="{197D097D-A1BD-4887-85C6-8E47E6DB4404}" type="presOf" srcId="{48FE902B-6B93-4322-8732-A69B0BFF3270}" destId="{0CDD845C-4BB7-4EF2-AE5F-DA9F6911C5C2}" srcOrd="0" destOrd="0" presId="urn:microsoft.com/office/officeart/2005/8/layout/lProcess3"/>
    <dgm:cxn modelId="{21E13791-BC59-4E80-B99D-99994B03E182}" srcId="{02ACCD40-7A91-4080-AB71-4D225BB4FC48}" destId="{335063A4-28D4-4D9A-B840-2343DA07737A}" srcOrd="0" destOrd="0" parTransId="{D5CAB9F0-0268-43ED-BC72-2E6BF0C0A11B}" sibTransId="{B02E4EE0-E3D4-4C47-BFBD-B32869D1F68F}"/>
    <dgm:cxn modelId="{0B1D3D93-AAE4-4AB6-AE1E-1CE57E54F529}" type="presOf" srcId="{39FE295F-8B3E-4FDC-BAB8-640576587974}" destId="{F66ED5B9-1A58-487E-AD1D-EAA77B11E5CB}" srcOrd="0" destOrd="0" presId="urn:microsoft.com/office/officeart/2005/8/layout/lProcess3"/>
    <dgm:cxn modelId="{1AA9C9A7-941B-476F-969F-729802E4C279}" srcId="{335063A4-28D4-4D9A-B840-2343DA07737A}" destId="{28476716-9300-4D16-AC5E-2B463DCA52D9}" srcOrd="0" destOrd="0" parTransId="{04D9FF09-23CA-4212-8C3C-973BAE18139C}" sibTransId="{7F598D31-D920-4478-9B5E-D4645F9A2198}"/>
    <dgm:cxn modelId="{D788AECC-ACB1-4747-930C-2AEE3BB4D87A}" srcId="{F09E906B-1C48-41A0-8FA1-16E4B4365215}" destId="{73E5906A-A15C-480E-8D1B-E22B35AF2C2A}" srcOrd="1" destOrd="0" parTransId="{9935C921-3F5F-4EE9-BE61-ECB5CB5D7E65}" sibTransId="{71C647E3-4C89-4CEA-A390-AE4B6E8A0870}"/>
    <dgm:cxn modelId="{3636E5D3-E814-4E27-BEED-A8EBB299CF5D}" type="presOf" srcId="{90E6341D-4D58-4F06-A569-007989487546}" destId="{D4A0F075-FFCB-455F-9329-90D14AE02115}" srcOrd="0" destOrd="0" presId="urn:microsoft.com/office/officeart/2005/8/layout/lProcess3"/>
    <dgm:cxn modelId="{4DC49EE2-3B4B-413E-96CD-517040CA9DA9}" srcId="{22E08352-00F0-4333-8467-B30C03C4D8B8}" destId="{90E6341D-4D58-4F06-A569-007989487546}" srcOrd="1" destOrd="0" parTransId="{8C55D83B-15C1-4A40-867E-779A8952DDEB}" sibTransId="{0C04956C-94E5-4D85-9BB4-D52F737E1114}"/>
    <dgm:cxn modelId="{7302E9E5-59A4-49FC-B0DC-48A678377744}" type="presOf" srcId="{56BADA94-2FB4-4B31-8C2E-57FF146225FE}" destId="{EF7F6B5F-609F-4C44-B22E-28D11FD37301}" srcOrd="0" destOrd="0" presId="urn:microsoft.com/office/officeart/2005/8/layout/lProcess3"/>
    <dgm:cxn modelId="{233CB6EC-B398-44A7-B7BA-33B498ADC6F2}" srcId="{335063A4-28D4-4D9A-B840-2343DA07737A}" destId="{48FE902B-6B93-4322-8732-A69B0BFF3270}" srcOrd="1" destOrd="0" parTransId="{D2889DAA-1E05-45EC-A53B-81A6556412AE}" sibTransId="{9B3D6F83-DA1A-474E-A495-B840307A3F98}"/>
    <dgm:cxn modelId="{D8CA1BED-F469-45EA-A6EC-C4B128BEC6FA}" type="presParOf" srcId="{0A2E5910-46CD-4B38-86D0-98C134F24710}" destId="{E8AE4ADF-08D4-4605-862F-5FA0B49E7574}" srcOrd="0" destOrd="0" presId="urn:microsoft.com/office/officeart/2005/8/layout/lProcess3"/>
    <dgm:cxn modelId="{0B38E769-1628-48D5-9DF4-7620EB8A1B79}" type="presParOf" srcId="{E8AE4ADF-08D4-4605-862F-5FA0B49E7574}" destId="{805FCD03-2D63-40C5-9423-A7656F78553B}" srcOrd="0" destOrd="0" presId="urn:microsoft.com/office/officeart/2005/8/layout/lProcess3"/>
    <dgm:cxn modelId="{C523547D-B0AB-4C2E-9CF0-5E3E0CFC0DE6}" type="presParOf" srcId="{E8AE4ADF-08D4-4605-862F-5FA0B49E7574}" destId="{B9DC045E-BB87-47BA-A893-4DB362CAADEC}" srcOrd="1" destOrd="0" presId="urn:microsoft.com/office/officeart/2005/8/layout/lProcess3"/>
    <dgm:cxn modelId="{70A75D4C-5C87-47AE-A685-D44F792648A8}" type="presParOf" srcId="{E8AE4ADF-08D4-4605-862F-5FA0B49E7574}" destId="{D3DC19A6-ECB8-4EE4-AC59-68B4B745243F}" srcOrd="2" destOrd="0" presId="urn:microsoft.com/office/officeart/2005/8/layout/lProcess3"/>
    <dgm:cxn modelId="{73ADC569-9241-4D8F-8EE2-3FF1E9A75852}" type="presParOf" srcId="{E8AE4ADF-08D4-4605-862F-5FA0B49E7574}" destId="{24C2B8E1-1050-4980-8B57-61A975E88962}" srcOrd="3" destOrd="0" presId="urn:microsoft.com/office/officeart/2005/8/layout/lProcess3"/>
    <dgm:cxn modelId="{77761CBE-C38C-4915-959E-D8AE5C5553A6}" type="presParOf" srcId="{E8AE4ADF-08D4-4605-862F-5FA0B49E7574}" destId="{0CDD845C-4BB7-4EF2-AE5F-DA9F6911C5C2}" srcOrd="4" destOrd="0" presId="urn:microsoft.com/office/officeart/2005/8/layout/lProcess3"/>
    <dgm:cxn modelId="{0443199B-297F-42EE-9BE6-D8D5FDCDEE3D}" type="presParOf" srcId="{0A2E5910-46CD-4B38-86D0-98C134F24710}" destId="{19DC054B-E2BC-4ADE-B383-A13073C9744C}" srcOrd="1" destOrd="0" presId="urn:microsoft.com/office/officeart/2005/8/layout/lProcess3"/>
    <dgm:cxn modelId="{DF263BB3-1042-4100-B428-72676A2638FC}" type="presParOf" srcId="{0A2E5910-46CD-4B38-86D0-98C134F24710}" destId="{DBCB080D-EFD6-478F-9E07-FF7D7C824CA3}" srcOrd="2" destOrd="0" presId="urn:microsoft.com/office/officeart/2005/8/layout/lProcess3"/>
    <dgm:cxn modelId="{3AEC71A3-0501-4960-A263-EB82FDD1514F}" type="presParOf" srcId="{DBCB080D-EFD6-478F-9E07-FF7D7C824CA3}" destId="{B25AEEB2-E5F8-4615-9D6F-6F8CF9D1C32F}" srcOrd="0" destOrd="0" presId="urn:microsoft.com/office/officeart/2005/8/layout/lProcess3"/>
    <dgm:cxn modelId="{32F9187B-82E2-44BC-A6C5-0C86169F7F7B}" type="presParOf" srcId="{DBCB080D-EFD6-478F-9E07-FF7D7C824CA3}" destId="{906A1B40-2C20-49F7-A12E-E8A6B9B38530}" srcOrd="1" destOrd="0" presId="urn:microsoft.com/office/officeart/2005/8/layout/lProcess3"/>
    <dgm:cxn modelId="{E13F30EC-D9E2-4108-B6B5-667D75F36653}" type="presParOf" srcId="{DBCB080D-EFD6-478F-9E07-FF7D7C824CA3}" destId="{EF7F6B5F-609F-4C44-B22E-28D11FD37301}" srcOrd="2" destOrd="0" presId="urn:microsoft.com/office/officeart/2005/8/layout/lProcess3"/>
    <dgm:cxn modelId="{6751C475-7FDA-48A7-B0A0-2AC455554512}" type="presParOf" srcId="{DBCB080D-EFD6-478F-9E07-FF7D7C824CA3}" destId="{4BDEC4CA-81DC-482B-B1AC-ECE65B38DBF1}" srcOrd="3" destOrd="0" presId="urn:microsoft.com/office/officeart/2005/8/layout/lProcess3"/>
    <dgm:cxn modelId="{1EF1FB1B-0EB1-449B-B5DD-4AFE36E37ECC}" type="presParOf" srcId="{DBCB080D-EFD6-478F-9E07-FF7D7C824CA3}" destId="{D4A0F075-FFCB-455F-9329-90D14AE02115}" srcOrd="4" destOrd="0" presId="urn:microsoft.com/office/officeart/2005/8/layout/lProcess3"/>
    <dgm:cxn modelId="{44BF21E1-243E-43D3-913A-2DBF8DF1E0BD}" type="presParOf" srcId="{0A2E5910-46CD-4B38-86D0-98C134F24710}" destId="{0ECB24F8-FFD2-4BCA-B637-FC2237300046}" srcOrd="3" destOrd="0" presId="urn:microsoft.com/office/officeart/2005/8/layout/lProcess3"/>
    <dgm:cxn modelId="{6D19CFE3-F7F1-46C6-AFF6-F254A54D4C33}" type="presParOf" srcId="{0A2E5910-46CD-4B38-86D0-98C134F24710}" destId="{8B04069D-9E2B-4BAF-A9E4-4085DE940D4E}" srcOrd="4" destOrd="0" presId="urn:microsoft.com/office/officeart/2005/8/layout/lProcess3"/>
    <dgm:cxn modelId="{61375646-3D84-4572-BEAB-272D014E1809}" type="presParOf" srcId="{8B04069D-9E2B-4BAF-A9E4-4085DE940D4E}" destId="{C76A3078-9528-4871-9B49-EF583C15B4EB}" srcOrd="0" destOrd="0" presId="urn:microsoft.com/office/officeart/2005/8/layout/lProcess3"/>
    <dgm:cxn modelId="{801F6C9A-1F41-4350-894F-CAD0B10A4B4C}" type="presParOf" srcId="{8B04069D-9E2B-4BAF-A9E4-4085DE940D4E}" destId="{C766FC53-4FC9-4637-9DA7-9434BDB4F5C0}" srcOrd="1" destOrd="0" presId="urn:microsoft.com/office/officeart/2005/8/layout/lProcess3"/>
    <dgm:cxn modelId="{C04AE1D9-96B9-44AF-9C86-D690515E4D3F}" type="presParOf" srcId="{8B04069D-9E2B-4BAF-A9E4-4085DE940D4E}" destId="{F66ED5B9-1A58-487E-AD1D-EAA77B11E5CB}" srcOrd="2" destOrd="0" presId="urn:microsoft.com/office/officeart/2005/8/layout/lProcess3"/>
    <dgm:cxn modelId="{722D78D3-6853-4667-9C0B-3CB6A1B5AE5A}" type="presParOf" srcId="{8B04069D-9E2B-4BAF-A9E4-4085DE940D4E}" destId="{8EB3C4C9-75E8-42E8-B527-8714255E1CEE}" srcOrd="3" destOrd="0" presId="urn:microsoft.com/office/officeart/2005/8/layout/lProcess3"/>
    <dgm:cxn modelId="{2F40FAD3-37CB-4545-80AD-3A5F8502D7B2}" type="presParOf" srcId="{8B04069D-9E2B-4BAF-A9E4-4085DE940D4E}" destId="{CDC820F5-1248-4CF4-8AE7-EAC48410DCC7}"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9FF448-CBDF-4B3F-82A9-328306F1FD36}"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ADB63593-4351-4E80-91B4-CA53EC5A991C}">
      <dgm:prSet phldrT="[Text]"/>
      <dgm:spPr/>
      <dgm:t>
        <a:bodyPr/>
        <a:lstStyle/>
        <a:p>
          <a:r>
            <a:rPr lang="en-US" dirty="0"/>
            <a:t>Management</a:t>
          </a:r>
        </a:p>
      </dgm:t>
    </dgm:pt>
    <dgm:pt modelId="{63D30703-054A-4081-B97B-9128D4517776}" type="parTrans" cxnId="{5082C40E-B0E4-42A8-89EB-629A83B8A680}">
      <dgm:prSet/>
      <dgm:spPr/>
      <dgm:t>
        <a:bodyPr/>
        <a:lstStyle/>
        <a:p>
          <a:endParaRPr lang="en-US"/>
        </a:p>
      </dgm:t>
    </dgm:pt>
    <dgm:pt modelId="{B6191614-AC6B-4D14-BA74-7069AE05067C}" type="sibTrans" cxnId="{5082C40E-B0E4-42A8-89EB-629A83B8A680}">
      <dgm:prSet/>
      <dgm:spPr/>
      <dgm:t>
        <a:bodyPr/>
        <a:lstStyle/>
        <a:p>
          <a:endParaRPr lang="en-US"/>
        </a:p>
      </dgm:t>
    </dgm:pt>
    <dgm:pt modelId="{52930789-BFC9-47AE-A1E7-F5AA8A55B151}">
      <dgm:prSet phldrT="[Text]"/>
      <dgm:spPr/>
      <dgm:t>
        <a:bodyPr/>
        <a:lstStyle/>
        <a:p>
          <a:r>
            <a:rPr lang="en-US" dirty="0"/>
            <a:t>mandates regular kaizen events</a:t>
          </a:r>
          <a:br>
            <a:rPr lang="en-US" dirty="0"/>
          </a:br>
          <a:r>
            <a:rPr lang="en-US" dirty="0"/>
            <a:t>provides leeway for implementation and testing</a:t>
          </a:r>
        </a:p>
      </dgm:t>
    </dgm:pt>
    <dgm:pt modelId="{27919912-35BF-4C45-BF29-4D283C961B5A}" type="parTrans" cxnId="{3D96AD88-DF39-4C52-A3FD-4A9C9EEE38EF}">
      <dgm:prSet/>
      <dgm:spPr/>
      <dgm:t>
        <a:bodyPr/>
        <a:lstStyle/>
        <a:p>
          <a:endParaRPr lang="en-US"/>
        </a:p>
      </dgm:t>
    </dgm:pt>
    <dgm:pt modelId="{CC9B3839-60B1-4B70-8A82-51F5BEFB0909}" type="sibTrans" cxnId="{3D96AD88-DF39-4C52-A3FD-4A9C9EEE38EF}">
      <dgm:prSet/>
      <dgm:spPr/>
      <dgm:t>
        <a:bodyPr/>
        <a:lstStyle/>
        <a:p>
          <a:endParaRPr lang="en-US"/>
        </a:p>
      </dgm:t>
    </dgm:pt>
    <dgm:pt modelId="{83F4C330-2DB4-44DD-965F-2A9ED3DB5990}">
      <dgm:prSet phldrT="[Text]"/>
      <dgm:spPr/>
      <dgm:t>
        <a:bodyPr/>
        <a:lstStyle/>
        <a:p>
          <a:r>
            <a:rPr lang="en-US" dirty="0"/>
            <a:t>Teams</a:t>
          </a:r>
        </a:p>
      </dgm:t>
    </dgm:pt>
    <dgm:pt modelId="{100A6CF8-CF68-4DAD-9431-A08D1C885439}" type="parTrans" cxnId="{271375F1-4EFB-4F96-8F6A-7F06350ABAA1}">
      <dgm:prSet/>
      <dgm:spPr/>
      <dgm:t>
        <a:bodyPr/>
        <a:lstStyle/>
        <a:p>
          <a:endParaRPr lang="en-US"/>
        </a:p>
      </dgm:t>
    </dgm:pt>
    <dgm:pt modelId="{4F9157C4-6BA9-4336-B4AC-A944E6E990DD}" type="sibTrans" cxnId="{271375F1-4EFB-4F96-8F6A-7F06350ABAA1}">
      <dgm:prSet/>
      <dgm:spPr/>
      <dgm:t>
        <a:bodyPr/>
        <a:lstStyle/>
        <a:p>
          <a:endParaRPr lang="en-US"/>
        </a:p>
      </dgm:t>
    </dgm:pt>
    <dgm:pt modelId="{F17EFECC-4372-4B9C-A761-E7310C759F33}">
      <dgm:prSet phldrT="[Text]"/>
      <dgm:spPr/>
      <dgm:t>
        <a:bodyPr/>
        <a:lstStyle/>
        <a:p>
          <a:r>
            <a:rPr lang="en-US" dirty="0"/>
            <a:t>Hold regular kaizen events </a:t>
          </a:r>
          <a:br>
            <a:rPr lang="en-US" dirty="0"/>
          </a:br>
          <a:r>
            <a:rPr lang="en-US" dirty="0"/>
            <a:t>(stand-alone or as part of other events)</a:t>
          </a:r>
        </a:p>
      </dgm:t>
    </dgm:pt>
    <dgm:pt modelId="{39B0AF31-4194-40F2-AA99-E063C68CD833}" type="parTrans" cxnId="{987A3EDE-89A2-4100-8F1D-3446051243E5}">
      <dgm:prSet/>
      <dgm:spPr/>
      <dgm:t>
        <a:bodyPr/>
        <a:lstStyle/>
        <a:p>
          <a:endParaRPr lang="en-US"/>
        </a:p>
      </dgm:t>
    </dgm:pt>
    <dgm:pt modelId="{93D7E591-EEA7-4EE6-B810-BA550E85F5C9}" type="sibTrans" cxnId="{987A3EDE-89A2-4100-8F1D-3446051243E5}">
      <dgm:prSet/>
      <dgm:spPr/>
      <dgm:t>
        <a:bodyPr/>
        <a:lstStyle/>
        <a:p>
          <a:endParaRPr lang="en-US"/>
        </a:p>
      </dgm:t>
    </dgm:pt>
    <dgm:pt modelId="{C5100C87-CF71-4A83-8E9B-89491C6D89ED}">
      <dgm:prSet phldrT="[Text]"/>
      <dgm:spPr/>
      <dgm:t>
        <a:bodyPr/>
        <a:lstStyle/>
        <a:p>
          <a:r>
            <a:rPr lang="en-US" dirty="0"/>
            <a:t>Individuals</a:t>
          </a:r>
        </a:p>
      </dgm:t>
    </dgm:pt>
    <dgm:pt modelId="{DB5EBA11-A2D6-4394-A64D-636D8D87C7C4}" type="parTrans" cxnId="{AC297CA7-FA00-4572-9955-D919C2831D9A}">
      <dgm:prSet/>
      <dgm:spPr/>
      <dgm:t>
        <a:bodyPr/>
        <a:lstStyle/>
        <a:p>
          <a:endParaRPr lang="en-US"/>
        </a:p>
      </dgm:t>
    </dgm:pt>
    <dgm:pt modelId="{271712D0-9130-469F-A2D9-3D06457251C4}" type="sibTrans" cxnId="{AC297CA7-FA00-4572-9955-D919C2831D9A}">
      <dgm:prSet/>
      <dgm:spPr/>
      <dgm:t>
        <a:bodyPr/>
        <a:lstStyle/>
        <a:p>
          <a:endParaRPr lang="en-US"/>
        </a:p>
      </dgm:t>
    </dgm:pt>
    <dgm:pt modelId="{D0939D32-AF9A-46F7-A32D-2B9829E813E1}">
      <dgm:prSet phldrT="[Text]"/>
      <dgm:spPr/>
      <dgm:t>
        <a:bodyPr/>
        <a:lstStyle/>
        <a:p>
          <a:r>
            <a:rPr lang="en-US" dirty="0"/>
            <a:t>Highlight problems </a:t>
          </a:r>
        </a:p>
      </dgm:t>
    </dgm:pt>
    <dgm:pt modelId="{300F93A9-F974-48A4-A5AD-E2F3C5EB5B5C}" type="parTrans" cxnId="{750EAA3A-F6C0-41C1-84F1-2F9AF110D7E3}">
      <dgm:prSet/>
      <dgm:spPr/>
      <dgm:t>
        <a:bodyPr/>
        <a:lstStyle/>
        <a:p>
          <a:endParaRPr lang="en-US"/>
        </a:p>
      </dgm:t>
    </dgm:pt>
    <dgm:pt modelId="{C22C8683-7564-47CD-9CDC-D78B8DF75C78}" type="sibTrans" cxnId="{750EAA3A-F6C0-41C1-84F1-2F9AF110D7E3}">
      <dgm:prSet/>
      <dgm:spPr/>
      <dgm:t>
        <a:bodyPr/>
        <a:lstStyle/>
        <a:p>
          <a:endParaRPr lang="en-US"/>
        </a:p>
      </dgm:t>
    </dgm:pt>
    <dgm:pt modelId="{FE2F0323-FFF5-4024-918A-D2F38E449A75}">
      <dgm:prSet phldrT="[Text]"/>
      <dgm:spPr/>
      <dgm:t>
        <a:bodyPr/>
        <a:lstStyle/>
        <a:p>
          <a:r>
            <a:rPr lang="en-US" dirty="0"/>
            <a:t>Propose Ideas</a:t>
          </a:r>
        </a:p>
      </dgm:t>
    </dgm:pt>
    <dgm:pt modelId="{0267A129-5C06-4D5C-ACAA-4EE11BD56C4C}" type="parTrans" cxnId="{05ECC548-257B-44D5-96C7-0B2DDB5C39AF}">
      <dgm:prSet/>
      <dgm:spPr/>
      <dgm:t>
        <a:bodyPr/>
        <a:lstStyle/>
        <a:p>
          <a:endParaRPr lang="en-US"/>
        </a:p>
      </dgm:t>
    </dgm:pt>
    <dgm:pt modelId="{5CBAC71D-147D-40C1-9025-BB74EE4BAF21}" type="sibTrans" cxnId="{05ECC548-257B-44D5-96C7-0B2DDB5C39AF}">
      <dgm:prSet/>
      <dgm:spPr/>
      <dgm:t>
        <a:bodyPr/>
        <a:lstStyle/>
        <a:p>
          <a:endParaRPr lang="en-US"/>
        </a:p>
      </dgm:t>
    </dgm:pt>
    <dgm:pt modelId="{C9984866-6B17-4765-8290-03635657E5B0}" type="pres">
      <dgm:prSet presAssocID="{769FF448-CBDF-4B3F-82A9-328306F1FD36}" presName="Name0" presStyleCnt="0">
        <dgm:presLayoutVars>
          <dgm:dir/>
          <dgm:animLvl val="lvl"/>
          <dgm:resizeHandles val="exact"/>
        </dgm:presLayoutVars>
      </dgm:prSet>
      <dgm:spPr/>
    </dgm:pt>
    <dgm:pt modelId="{62F80038-76D3-40EB-96EC-D40AB4A87227}" type="pres">
      <dgm:prSet presAssocID="{C5100C87-CF71-4A83-8E9B-89491C6D89ED}" presName="boxAndChildren" presStyleCnt="0"/>
      <dgm:spPr/>
    </dgm:pt>
    <dgm:pt modelId="{AFB9D49F-AFEA-4B06-82F7-E068B94219FE}" type="pres">
      <dgm:prSet presAssocID="{C5100C87-CF71-4A83-8E9B-89491C6D89ED}" presName="parentTextBox" presStyleLbl="node1" presStyleIdx="0" presStyleCnt="3"/>
      <dgm:spPr/>
    </dgm:pt>
    <dgm:pt modelId="{80DE7532-03C4-4FA1-8439-851F4E2DFE0D}" type="pres">
      <dgm:prSet presAssocID="{C5100C87-CF71-4A83-8E9B-89491C6D89ED}" presName="entireBox" presStyleLbl="node1" presStyleIdx="0" presStyleCnt="3"/>
      <dgm:spPr/>
    </dgm:pt>
    <dgm:pt modelId="{BE658AF1-4404-423C-ADE9-69090193C24F}" type="pres">
      <dgm:prSet presAssocID="{C5100C87-CF71-4A83-8E9B-89491C6D89ED}" presName="descendantBox" presStyleCnt="0"/>
      <dgm:spPr/>
    </dgm:pt>
    <dgm:pt modelId="{C296BA48-11CC-471B-8EDC-76F5BA236DC0}" type="pres">
      <dgm:prSet presAssocID="{D0939D32-AF9A-46F7-A32D-2B9829E813E1}" presName="childTextBox" presStyleLbl="fgAccFollowNode1" presStyleIdx="0" presStyleCnt="4">
        <dgm:presLayoutVars>
          <dgm:bulletEnabled val="1"/>
        </dgm:presLayoutVars>
      </dgm:prSet>
      <dgm:spPr/>
    </dgm:pt>
    <dgm:pt modelId="{7ABDF13A-5654-4F3E-B631-7F1F3CF4C885}" type="pres">
      <dgm:prSet presAssocID="{FE2F0323-FFF5-4024-918A-D2F38E449A75}" presName="childTextBox" presStyleLbl="fgAccFollowNode1" presStyleIdx="1" presStyleCnt="4">
        <dgm:presLayoutVars>
          <dgm:bulletEnabled val="1"/>
        </dgm:presLayoutVars>
      </dgm:prSet>
      <dgm:spPr/>
    </dgm:pt>
    <dgm:pt modelId="{2DD4414A-310C-48C1-A027-5820A7F5B328}" type="pres">
      <dgm:prSet presAssocID="{4F9157C4-6BA9-4336-B4AC-A944E6E990DD}" presName="sp" presStyleCnt="0"/>
      <dgm:spPr/>
    </dgm:pt>
    <dgm:pt modelId="{C62285E4-B011-484D-9214-86DCD4120035}" type="pres">
      <dgm:prSet presAssocID="{83F4C330-2DB4-44DD-965F-2A9ED3DB5990}" presName="arrowAndChildren" presStyleCnt="0"/>
      <dgm:spPr/>
    </dgm:pt>
    <dgm:pt modelId="{14973406-7386-492D-9B36-188095A60916}" type="pres">
      <dgm:prSet presAssocID="{83F4C330-2DB4-44DD-965F-2A9ED3DB5990}" presName="parentTextArrow" presStyleLbl="node1" presStyleIdx="0" presStyleCnt="3"/>
      <dgm:spPr/>
    </dgm:pt>
    <dgm:pt modelId="{77D64B2E-D082-48D1-911A-6443D6CC08DD}" type="pres">
      <dgm:prSet presAssocID="{83F4C330-2DB4-44DD-965F-2A9ED3DB5990}" presName="arrow" presStyleLbl="node1" presStyleIdx="1" presStyleCnt="3"/>
      <dgm:spPr/>
    </dgm:pt>
    <dgm:pt modelId="{12F18CE3-15C2-4D99-BA14-8B0A0550F2DA}" type="pres">
      <dgm:prSet presAssocID="{83F4C330-2DB4-44DD-965F-2A9ED3DB5990}" presName="descendantArrow" presStyleCnt="0"/>
      <dgm:spPr/>
    </dgm:pt>
    <dgm:pt modelId="{7CCB654E-9553-4498-A04C-414522642D21}" type="pres">
      <dgm:prSet presAssocID="{F17EFECC-4372-4B9C-A761-E7310C759F33}" presName="childTextArrow" presStyleLbl="fgAccFollowNode1" presStyleIdx="2" presStyleCnt="4">
        <dgm:presLayoutVars>
          <dgm:bulletEnabled val="1"/>
        </dgm:presLayoutVars>
      </dgm:prSet>
      <dgm:spPr/>
    </dgm:pt>
    <dgm:pt modelId="{209BE032-7C6C-4989-B6B7-5DF37447E90E}" type="pres">
      <dgm:prSet presAssocID="{B6191614-AC6B-4D14-BA74-7069AE05067C}" presName="sp" presStyleCnt="0"/>
      <dgm:spPr/>
    </dgm:pt>
    <dgm:pt modelId="{EDF9DDC2-7357-4969-B8F5-A78CEF79DB37}" type="pres">
      <dgm:prSet presAssocID="{ADB63593-4351-4E80-91B4-CA53EC5A991C}" presName="arrowAndChildren" presStyleCnt="0"/>
      <dgm:spPr/>
    </dgm:pt>
    <dgm:pt modelId="{543E4D4A-9EF3-456A-BB8F-2A60EDC20007}" type="pres">
      <dgm:prSet presAssocID="{ADB63593-4351-4E80-91B4-CA53EC5A991C}" presName="parentTextArrow" presStyleLbl="node1" presStyleIdx="1" presStyleCnt="3"/>
      <dgm:spPr/>
    </dgm:pt>
    <dgm:pt modelId="{6904C0CD-4940-46E8-A017-C4E257643E5A}" type="pres">
      <dgm:prSet presAssocID="{ADB63593-4351-4E80-91B4-CA53EC5A991C}" presName="arrow" presStyleLbl="node1" presStyleIdx="2" presStyleCnt="3"/>
      <dgm:spPr/>
    </dgm:pt>
    <dgm:pt modelId="{666E5812-2C52-42FC-86D9-90E1402953BF}" type="pres">
      <dgm:prSet presAssocID="{ADB63593-4351-4E80-91B4-CA53EC5A991C}" presName="descendantArrow" presStyleCnt="0"/>
      <dgm:spPr/>
    </dgm:pt>
    <dgm:pt modelId="{18D50F0F-68F4-46C3-95F3-C03D7C82F7D5}" type="pres">
      <dgm:prSet presAssocID="{52930789-BFC9-47AE-A1E7-F5AA8A55B151}" presName="childTextArrow" presStyleLbl="fgAccFollowNode1" presStyleIdx="3" presStyleCnt="4">
        <dgm:presLayoutVars>
          <dgm:bulletEnabled val="1"/>
        </dgm:presLayoutVars>
      </dgm:prSet>
      <dgm:spPr/>
    </dgm:pt>
  </dgm:ptLst>
  <dgm:cxnLst>
    <dgm:cxn modelId="{5082C40E-B0E4-42A8-89EB-629A83B8A680}" srcId="{769FF448-CBDF-4B3F-82A9-328306F1FD36}" destId="{ADB63593-4351-4E80-91B4-CA53EC5A991C}" srcOrd="0" destOrd="0" parTransId="{63D30703-054A-4081-B97B-9128D4517776}" sibTransId="{B6191614-AC6B-4D14-BA74-7069AE05067C}"/>
    <dgm:cxn modelId="{750EAA3A-F6C0-41C1-84F1-2F9AF110D7E3}" srcId="{C5100C87-CF71-4A83-8E9B-89491C6D89ED}" destId="{D0939D32-AF9A-46F7-A32D-2B9829E813E1}" srcOrd="0" destOrd="0" parTransId="{300F93A9-F974-48A4-A5AD-E2F3C5EB5B5C}" sibTransId="{C22C8683-7564-47CD-9CDC-D78B8DF75C78}"/>
    <dgm:cxn modelId="{05ECC548-257B-44D5-96C7-0B2DDB5C39AF}" srcId="{C5100C87-CF71-4A83-8E9B-89491C6D89ED}" destId="{FE2F0323-FFF5-4024-918A-D2F38E449A75}" srcOrd="1" destOrd="0" parTransId="{0267A129-5C06-4D5C-ACAA-4EE11BD56C4C}" sibTransId="{5CBAC71D-147D-40C1-9025-BB74EE4BAF21}"/>
    <dgm:cxn modelId="{5A30906C-741C-4523-B1AF-CB4F5EEC928D}" type="presOf" srcId="{ADB63593-4351-4E80-91B4-CA53EC5A991C}" destId="{543E4D4A-9EF3-456A-BB8F-2A60EDC20007}" srcOrd="0" destOrd="0" presId="urn:microsoft.com/office/officeart/2005/8/layout/process4"/>
    <dgm:cxn modelId="{D4274178-EAB1-41A0-8D64-94C8F5F9DE83}" type="presOf" srcId="{ADB63593-4351-4E80-91B4-CA53EC5A991C}" destId="{6904C0CD-4940-46E8-A017-C4E257643E5A}" srcOrd="1" destOrd="0" presId="urn:microsoft.com/office/officeart/2005/8/layout/process4"/>
    <dgm:cxn modelId="{FE5CB487-AE1F-4515-A339-8DCF8AEB3E35}" type="presOf" srcId="{52930789-BFC9-47AE-A1E7-F5AA8A55B151}" destId="{18D50F0F-68F4-46C3-95F3-C03D7C82F7D5}" srcOrd="0" destOrd="0" presId="urn:microsoft.com/office/officeart/2005/8/layout/process4"/>
    <dgm:cxn modelId="{3D96AD88-DF39-4C52-A3FD-4A9C9EEE38EF}" srcId="{ADB63593-4351-4E80-91B4-CA53EC5A991C}" destId="{52930789-BFC9-47AE-A1E7-F5AA8A55B151}" srcOrd="0" destOrd="0" parTransId="{27919912-35BF-4C45-BF29-4D283C961B5A}" sibTransId="{CC9B3839-60B1-4B70-8A82-51F5BEFB0909}"/>
    <dgm:cxn modelId="{58F30B8C-DB41-404D-B93B-DA94DC8714B0}" type="presOf" srcId="{C5100C87-CF71-4A83-8E9B-89491C6D89ED}" destId="{80DE7532-03C4-4FA1-8439-851F4E2DFE0D}" srcOrd="1" destOrd="0" presId="urn:microsoft.com/office/officeart/2005/8/layout/process4"/>
    <dgm:cxn modelId="{94C7559C-8C83-4FE0-834A-A04425695754}" type="presOf" srcId="{F17EFECC-4372-4B9C-A761-E7310C759F33}" destId="{7CCB654E-9553-4498-A04C-414522642D21}" srcOrd="0" destOrd="0" presId="urn:microsoft.com/office/officeart/2005/8/layout/process4"/>
    <dgm:cxn modelId="{AC297CA7-FA00-4572-9955-D919C2831D9A}" srcId="{769FF448-CBDF-4B3F-82A9-328306F1FD36}" destId="{C5100C87-CF71-4A83-8E9B-89491C6D89ED}" srcOrd="2" destOrd="0" parTransId="{DB5EBA11-A2D6-4394-A64D-636D8D87C7C4}" sibTransId="{271712D0-9130-469F-A2D9-3D06457251C4}"/>
    <dgm:cxn modelId="{A75005BB-C807-4A4C-AF08-5407F2A66555}" type="presOf" srcId="{D0939D32-AF9A-46F7-A32D-2B9829E813E1}" destId="{C296BA48-11CC-471B-8EDC-76F5BA236DC0}" srcOrd="0" destOrd="0" presId="urn:microsoft.com/office/officeart/2005/8/layout/process4"/>
    <dgm:cxn modelId="{52F80AD0-9151-4FEA-B807-4B91E9DBAAE4}" type="presOf" srcId="{769FF448-CBDF-4B3F-82A9-328306F1FD36}" destId="{C9984866-6B17-4765-8290-03635657E5B0}" srcOrd="0" destOrd="0" presId="urn:microsoft.com/office/officeart/2005/8/layout/process4"/>
    <dgm:cxn modelId="{987A3EDE-89A2-4100-8F1D-3446051243E5}" srcId="{83F4C330-2DB4-44DD-965F-2A9ED3DB5990}" destId="{F17EFECC-4372-4B9C-A761-E7310C759F33}" srcOrd="0" destOrd="0" parTransId="{39B0AF31-4194-40F2-AA99-E063C68CD833}" sibTransId="{93D7E591-EEA7-4EE6-B810-BA550E85F5C9}"/>
    <dgm:cxn modelId="{251C83EA-DBC3-4C1C-B61F-1D3AD0F740E5}" type="presOf" srcId="{83F4C330-2DB4-44DD-965F-2A9ED3DB5990}" destId="{77D64B2E-D082-48D1-911A-6443D6CC08DD}" srcOrd="1" destOrd="0" presId="urn:microsoft.com/office/officeart/2005/8/layout/process4"/>
    <dgm:cxn modelId="{A30396ED-DDD9-471E-9EDE-F088164E3B9B}" type="presOf" srcId="{83F4C330-2DB4-44DD-965F-2A9ED3DB5990}" destId="{14973406-7386-492D-9B36-188095A60916}" srcOrd="0" destOrd="0" presId="urn:microsoft.com/office/officeart/2005/8/layout/process4"/>
    <dgm:cxn modelId="{4019ECEF-736C-488F-8D31-6A14605C451E}" type="presOf" srcId="{FE2F0323-FFF5-4024-918A-D2F38E449A75}" destId="{7ABDF13A-5654-4F3E-B631-7F1F3CF4C885}" srcOrd="0" destOrd="0" presId="urn:microsoft.com/office/officeart/2005/8/layout/process4"/>
    <dgm:cxn modelId="{7C956FF1-1147-424D-87F4-21EB4050A54A}" type="presOf" srcId="{C5100C87-CF71-4A83-8E9B-89491C6D89ED}" destId="{AFB9D49F-AFEA-4B06-82F7-E068B94219FE}" srcOrd="0" destOrd="0" presId="urn:microsoft.com/office/officeart/2005/8/layout/process4"/>
    <dgm:cxn modelId="{271375F1-4EFB-4F96-8F6A-7F06350ABAA1}" srcId="{769FF448-CBDF-4B3F-82A9-328306F1FD36}" destId="{83F4C330-2DB4-44DD-965F-2A9ED3DB5990}" srcOrd="1" destOrd="0" parTransId="{100A6CF8-CF68-4DAD-9431-A08D1C885439}" sibTransId="{4F9157C4-6BA9-4336-B4AC-A944E6E990DD}"/>
    <dgm:cxn modelId="{1BDE1198-3878-48E7-9345-B7A862EF96D7}" type="presParOf" srcId="{C9984866-6B17-4765-8290-03635657E5B0}" destId="{62F80038-76D3-40EB-96EC-D40AB4A87227}" srcOrd="0" destOrd="0" presId="urn:microsoft.com/office/officeart/2005/8/layout/process4"/>
    <dgm:cxn modelId="{0DAD8CB5-BCB5-426A-9357-A68F289A20BF}" type="presParOf" srcId="{62F80038-76D3-40EB-96EC-D40AB4A87227}" destId="{AFB9D49F-AFEA-4B06-82F7-E068B94219FE}" srcOrd="0" destOrd="0" presId="urn:microsoft.com/office/officeart/2005/8/layout/process4"/>
    <dgm:cxn modelId="{C4C89F04-424A-466A-898E-DC3B17F3A680}" type="presParOf" srcId="{62F80038-76D3-40EB-96EC-D40AB4A87227}" destId="{80DE7532-03C4-4FA1-8439-851F4E2DFE0D}" srcOrd="1" destOrd="0" presId="urn:microsoft.com/office/officeart/2005/8/layout/process4"/>
    <dgm:cxn modelId="{D3EDE569-E5A8-4A47-8408-B5A867360C8E}" type="presParOf" srcId="{62F80038-76D3-40EB-96EC-D40AB4A87227}" destId="{BE658AF1-4404-423C-ADE9-69090193C24F}" srcOrd="2" destOrd="0" presId="urn:microsoft.com/office/officeart/2005/8/layout/process4"/>
    <dgm:cxn modelId="{343A5E02-4DFC-445C-BBB1-84067C99CCA8}" type="presParOf" srcId="{BE658AF1-4404-423C-ADE9-69090193C24F}" destId="{C296BA48-11CC-471B-8EDC-76F5BA236DC0}" srcOrd="0" destOrd="0" presId="urn:microsoft.com/office/officeart/2005/8/layout/process4"/>
    <dgm:cxn modelId="{5C8C92C4-F12A-445A-BA7B-7F802D6DAF62}" type="presParOf" srcId="{BE658AF1-4404-423C-ADE9-69090193C24F}" destId="{7ABDF13A-5654-4F3E-B631-7F1F3CF4C885}" srcOrd="1" destOrd="0" presId="urn:microsoft.com/office/officeart/2005/8/layout/process4"/>
    <dgm:cxn modelId="{F42606B9-84AE-4DCD-83DF-055A9565B7A9}" type="presParOf" srcId="{C9984866-6B17-4765-8290-03635657E5B0}" destId="{2DD4414A-310C-48C1-A027-5820A7F5B328}" srcOrd="1" destOrd="0" presId="urn:microsoft.com/office/officeart/2005/8/layout/process4"/>
    <dgm:cxn modelId="{616D1688-C205-4FBF-965F-7014A3DA451C}" type="presParOf" srcId="{C9984866-6B17-4765-8290-03635657E5B0}" destId="{C62285E4-B011-484D-9214-86DCD4120035}" srcOrd="2" destOrd="0" presId="urn:microsoft.com/office/officeart/2005/8/layout/process4"/>
    <dgm:cxn modelId="{C1C2D076-62F9-4A5E-A678-F3616FEE347F}" type="presParOf" srcId="{C62285E4-B011-484D-9214-86DCD4120035}" destId="{14973406-7386-492D-9B36-188095A60916}" srcOrd="0" destOrd="0" presId="urn:microsoft.com/office/officeart/2005/8/layout/process4"/>
    <dgm:cxn modelId="{66B4FA12-2263-4911-9329-2F9DC0FBB175}" type="presParOf" srcId="{C62285E4-B011-484D-9214-86DCD4120035}" destId="{77D64B2E-D082-48D1-911A-6443D6CC08DD}" srcOrd="1" destOrd="0" presId="urn:microsoft.com/office/officeart/2005/8/layout/process4"/>
    <dgm:cxn modelId="{77027532-339E-483D-8284-A82EE549DE8D}" type="presParOf" srcId="{C62285E4-B011-484D-9214-86DCD4120035}" destId="{12F18CE3-15C2-4D99-BA14-8B0A0550F2DA}" srcOrd="2" destOrd="0" presId="urn:microsoft.com/office/officeart/2005/8/layout/process4"/>
    <dgm:cxn modelId="{CB5FA162-4C45-42F4-B935-03B5733FF8CC}" type="presParOf" srcId="{12F18CE3-15C2-4D99-BA14-8B0A0550F2DA}" destId="{7CCB654E-9553-4498-A04C-414522642D21}" srcOrd="0" destOrd="0" presId="urn:microsoft.com/office/officeart/2005/8/layout/process4"/>
    <dgm:cxn modelId="{D2467703-DCE2-4626-8DA2-66C336266BB1}" type="presParOf" srcId="{C9984866-6B17-4765-8290-03635657E5B0}" destId="{209BE032-7C6C-4989-B6B7-5DF37447E90E}" srcOrd="3" destOrd="0" presId="urn:microsoft.com/office/officeart/2005/8/layout/process4"/>
    <dgm:cxn modelId="{ED2B1651-B9AD-435E-88D6-4E9692647345}" type="presParOf" srcId="{C9984866-6B17-4765-8290-03635657E5B0}" destId="{EDF9DDC2-7357-4969-B8F5-A78CEF79DB37}" srcOrd="4" destOrd="0" presId="urn:microsoft.com/office/officeart/2005/8/layout/process4"/>
    <dgm:cxn modelId="{2E5BFBA9-C3E4-42D4-9AFA-836DC2F2BC6E}" type="presParOf" srcId="{EDF9DDC2-7357-4969-B8F5-A78CEF79DB37}" destId="{543E4D4A-9EF3-456A-BB8F-2A60EDC20007}" srcOrd="0" destOrd="0" presId="urn:microsoft.com/office/officeart/2005/8/layout/process4"/>
    <dgm:cxn modelId="{D193C68D-B2A2-4527-B6DC-8D006FD1B835}" type="presParOf" srcId="{EDF9DDC2-7357-4969-B8F5-A78CEF79DB37}" destId="{6904C0CD-4940-46E8-A017-C4E257643E5A}" srcOrd="1" destOrd="0" presId="urn:microsoft.com/office/officeart/2005/8/layout/process4"/>
    <dgm:cxn modelId="{9EA6F28D-98B2-43BD-AE76-6CF233B2B30C}" type="presParOf" srcId="{EDF9DDC2-7357-4969-B8F5-A78CEF79DB37}" destId="{666E5812-2C52-42FC-86D9-90E1402953BF}" srcOrd="2" destOrd="0" presId="urn:microsoft.com/office/officeart/2005/8/layout/process4"/>
    <dgm:cxn modelId="{B300846B-136A-40E6-8CE2-C72248B9B498}" type="presParOf" srcId="{666E5812-2C52-42FC-86D9-90E1402953BF}" destId="{18D50F0F-68F4-46C3-95F3-C03D7C82F7D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0F8FDEC-F28A-40A4-A7DC-1BC1BF78AF7A}" type="doc">
      <dgm:prSet loTypeId="urn:microsoft.com/office/officeart/2005/8/layout/cycle8" loCatId="cycle" qsTypeId="urn:microsoft.com/office/officeart/2005/8/quickstyle/simple1" qsCatId="simple" csTypeId="urn:microsoft.com/office/officeart/2005/8/colors/colorful1" csCatId="colorful" phldr="1"/>
      <dgm:spPr/>
    </dgm:pt>
    <dgm:pt modelId="{8A1227E7-79DF-416A-B215-9ED87F4640BC}">
      <dgm:prSet phldrT="[Text]"/>
      <dgm:spPr/>
      <dgm:t>
        <a:bodyPr/>
        <a:lstStyle/>
        <a:p>
          <a:r>
            <a:rPr lang="en-US" dirty="0"/>
            <a:t>Identify</a:t>
          </a:r>
        </a:p>
      </dgm:t>
    </dgm:pt>
    <dgm:pt modelId="{C23529DC-5FC4-4626-B13C-E0C71756B3AB}" type="parTrans" cxnId="{D2B41A02-706E-4E20-809D-236523C27CD3}">
      <dgm:prSet/>
      <dgm:spPr/>
      <dgm:t>
        <a:bodyPr/>
        <a:lstStyle/>
        <a:p>
          <a:endParaRPr lang="en-US"/>
        </a:p>
      </dgm:t>
    </dgm:pt>
    <dgm:pt modelId="{1A8AC02B-9BC6-4F76-8FA9-0072F2512308}" type="sibTrans" cxnId="{D2B41A02-706E-4E20-809D-236523C27CD3}">
      <dgm:prSet/>
      <dgm:spPr/>
      <dgm:t>
        <a:bodyPr/>
        <a:lstStyle/>
        <a:p>
          <a:endParaRPr lang="en-US"/>
        </a:p>
      </dgm:t>
    </dgm:pt>
    <dgm:pt modelId="{FC54259C-7F29-407D-9140-3513FA307F28}">
      <dgm:prSet phldrT="[Text]"/>
      <dgm:spPr/>
      <dgm:t>
        <a:bodyPr/>
        <a:lstStyle/>
        <a:p>
          <a:r>
            <a:rPr lang="en-US" dirty="0"/>
            <a:t>Test</a:t>
          </a:r>
        </a:p>
      </dgm:t>
    </dgm:pt>
    <dgm:pt modelId="{B756C4D6-F968-457E-9798-F55911A49E49}" type="parTrans" cxnId="{07EEE936-95FA-4922-BCCB-0F301846DAE5}">
      <dgm:prSet/>
      <dgm:spPr/>
      <dgm:t>
        <a:bodyPr/>
        <a:lstStyle/>
        <a:p>
          <a:endParaRPr lang="en-US"/>
        </a:p>
      </dgm:t>
    </dgm:pt>
    <dgm:pt modelId="{21A290A4-BA42-4E94-8050-02433550D2A5}" type="sibTrans" cxnId="{07EEE936-95FA-4922-BCCB-0F301846DAE5}">
      <dgm:prSet/>
      <dgm:spPr/>
      <dgm:t>
        <a:bodyPr/>
        <a:lstStyle/>
        <a:p>
          <a:endParaRPr lang="en-US"/>
        </a:p>
      </dgm:t>
    </dgm:pt>
    <dgm:pt modelId="{F3E97505-7C65-4DC4-99AE-A5A1D33C0BE6}">
      <dgm:prSet phldrT="[Text]"/>
      <dgm:spPr/>
      <dgm:t>
        <a:bodyPr/>
        <a:lstStyle/>
        <a:p>
          <a:r>
            <a:rPr lang="en-US" dirty="0"/>
            <a:t>Monitor</a:t>
          </a:r>
        </a:p>
      </dgm:t>
    </dgm:pt>
    <dgm:pt modelId="{FC6F1232-92EA-4740-BC1E-E9F61C0AC061}" type="parTrans" cxnId="{E8614B84-4737-4932-82E3-2663D1727954}">
      <dgm:prSet/>
      <dgm:spPr/>
      <dgm:t>
        <a:bodyPr/>
        <a:lstStyle/>
        <a:p>
          <a:endParaRPr lang="en-US"/>
        </a:p>
      </dgm:t>
    </dgm:pt>
    <dgm:pt modelId="{2EC53914-4523-4117-9569-895D67468CD0}" type="sibTrans" cxnId="{E8614B84-4737-4932-82E3-2663D1727954}">
      <dgm:prSet/>
      <dgm:spPr/>
      <dgm:t>
        <a:bodyPr/>
        <a:lstStyle/>
        <a:p>
          <a:endParaRPr lang="en-US"/>
        </a:p>
      </dgm:t>
    </dgm:pt>
    <dgm:pt modelId="{A1393723-BC14-446D-8C8D-58BD02D10A1B}">
      <dgm:prSet phldrT="[Text]"/>
      <dgm:spPr/>
      <dgm:t>
        <a:bodyPr/>
        <a:lstStyle/>
        <a:p>
          <a:r>
            <a:rPr lang="en-US" dirty="0"/>
            <a:t>Discuss</a:t>
          </a:r>
        </a:p>
      </dgm:t>
    </dgm:pt>
    <dgm:pt modelId="{F45B8A3D-28F5-42B4-A500-B94D5F9A2AFB}" type="parTrans" cxnId="{B29F4426-D760-443D-8FB8-D2FCB013647C}">
      <dgm:prSet/>
      <dgm:spPr/>
      <dgm:t>
        <a:bodyPr/>
        <a:lstStyle/>
        <a:p>
          <a:endParaRPr lang="en-US"/>
        </a:p>
      </dgm:t>
    </dgm:pt>
    <dgm:pt modelId="{BE53E4DB-A838-42C7-98FF-74AD35A33243}" type="sibTrans" cxnId="{B29F4426-D760-443D-8FB8-D2FCB013647C}">
      <dgm:prSet/>
      <dgm:spPr/>
      <dgm:t>
        <a:bodyPr/>
        <a:lstStyle/>
        <a:p>
          <a:endParaRPr lang="en-US"/>
        </a:p>
      </dgm:t>
    </dgm:pt>
    <dgm:pt modelId="{F69EFCF5-8E3B-4EF5-89D5-031D2FF33608}">
      <dgm:prSet phldrT="[Text]"/>
      <dgm:spPr/>
      <dgm:t>
        <a:bodyPr/>
        <a:lstStyle/>
        <a:p>
          <a:r>
            <a:rPr lang="en-US" dirty="0"/>
            <a:t>Share</a:t>
          </a:r>
        </a:p>
      </dgm:t>
    </dgm:pt>
    <dgm:pt modelId="{DD935411-1F35-4023-B00A-9BA5E53DEA16}" type="parTrans" cxnId="{0FFB2A94-C2A5-4650-816C-4C734A6C0305}">
      <dgm:prSet/>
      <dgm:spPr/>
      <dgm:t>
        <a:bodyPr/>
        <a:lstStyle/>
        <a:p>
          <a:endParaRPr lang="en-US"/>
        </a:p>
      </dgm:t>
    </dgm:pt>
    <dgm:pt modelId="{783FF6FC-C7D7-4F21-9AA1-008D012ABFED}" type="sibTrans" cxnId="{0FFB2A94-C2A5-4650-816C-4C734A6C0305}">
      <dgm:prSet/>
      <dgm:spPr/>
      <dgm:t>
        <a:bodyPr/>
        <a:lstStyle/>
        <a:p>
          <a:endParaRPr lang="en-US"/>
        </a:p>
      </dgm:t>
    </dgm:pt>
    <dgm:pt modelId="{F144BD17-9E71-4627-9538-4EB032E94EDE}">
      <dgm:prSet phldrT="[Text]"/>
      <dgm:spPr/>
      <dgm:t>
        <a:bodyPr/>
        <a:lstStyle/>
        <a:p>
          <a:r>
            <a:rPr lang="en-US" dirty="0"/>
            <a:t>Mainstream</a:t>
          </a:r>
        </a:p>
      </dgm:t>
    </dgm:pt>
    <dgm:pt modelId="{AC45FE89-5136-4B2B-922E-73A565C81CA0}" type="parTrans" cxnId="{FDA04078-B0BA-4F76-93DD-7386787406FA}">
      <dgm:prSet/>
      <dgm:spPr/>
      <dgm:t>
        <a:bodyPr/>
        <a:lstStyle/>
        <a:p>
          <a:endParaRPr lang="en-US"/>
        </a:p>
      </dgm:t>
    </dgm:pt>
    <dgm:pt modelId="{7B224A1A-C7DA-4D20-8F4B-32C1039F11B8}" type="sibTrans" cxnId="{FDA04078-B0BA-4F76-93DD-7386787406FA}">
      <dgm:prSet/>
      <dgm:spPr/>
      <dgm:t>
        <a:bodyPr/>
        <a:lstStyle/>
        <a:p>
          <a:endParaRPr lang="en-US"/>
        </a:p>
      </dgm:t>
    </dgm:pt>
    <dgm:pt modelId="{BAC2E44B-A57B-4757-97C1-596D89C53E02}" type="pres">
      <dgm:prSet presAssocID="{10F8FDEC-F28A-40A4-A7DC-1BC1BF78AF7A}" presName="compositeShape" presStyleCnt="0">
        <dgm:presLayoutVars>
          <dgm:chMax val="7"/>
          <dgm:dir/>
          <dgm:resizeHandles val="exact"/>
        </dgm:presLayoutVars>
      </dgm:prSet>
      <dgm:spPr/>
    </dgm:pt>
    <dgm:pt modelId="{E226C12B-CB33-4521-8E73-62EA12F0D2C6}" type="pres">
      <dgm:prSet presAssocID="{10F8FDEC-F28A-40A4-A7DC-1BC1BF78AF7A}" presName="wedge1" presStyleLbl="node1" presStyleIdx="0" presStyleCnt="6"/>
      <dgm:spPr/>
    </dgm:pt>
    <dgm:pt modelId="{889930F6-4B88-4D6F-A0D6-0A7B67CCA52D}" type="pres">
      <dgm:prSet presAssocID="{10F8FDEC-F28A-40A4-A7DC-1BC1BF78AF7A}" presName="dummy1a" presStyleCnt="0"/>
      <dgm:spPr/>
    </dgm:pt>
    <dgm:pt modelId="{8ECB20EF-F6C5-4AC8-9A46-4FCC47053C64}" type="pres">
      <dgm:prSet presAssocID="{10F8FDEC-F28A-40A4-A7DC-1BC1BF78AF7A}" presName="dummy1b" presStyleCnt="0"/>
      <dgm:spPr/>
    </dgm:pt>
    <dgm:pt modelId="{280C0C68-64DD-4F55-A53D-C0EB88769CB8}" type="pres">
      <dgm:prSet presAssocID="{10F8FDEC-F28A-40A4-A7DC-1BC1BF78AF7A}" presName="wedge1Tx" presStyleLbl="node1" presStyleIdx="0" presStyleCnt="6">
        <dgm:presLayoutVars>
          <dgm:chMax val="0"/>
          <dgm:chPref val="0"/>
          <dgm:bulletEnabled val="1"/>
        </dgm:presLayoutVars>
      </dgm:prSet>
      <dgm:spPr/>
    </dgm:pt>
    <dgm:pt modelId="{0A989E13-85AF-47F3-81E3-AD1776A1465B}" type="pres">
      <dgm:prSet presAssocID="{10F8FDEC-F28A-40A4-A7DC-1BC1BF78AF7A}" presName="wedge2" presStyleLbl="node1" presStyleIdx="1" presStyleCnt="6"/>
      <dgm:spPr/>
    </dgm:pt>
    <dgm:pt modelId="{99157D35-1D25-49BE-B8D1-2E92EFEBB568}" type="pres">
      <dgm:prSet presAssocID="{10F8FDEC-F28A-40A4-A7DC-1BC1BF78AF7A}" presName="dummy2a" presStyleCnt="0"/>
      <dgm:spPr/>
    </dgm:pt>
    <dgm:pt modelId="{DF327854-21A3-4E1D-8EA3-71E224993C15}" type="pres">
      <dgm:prSet presAssocID="{10F8FDEC-F28A-40A4-A7DC-1BC1BF78AF7A}" presName="dummy2b" presStyleCnt="0"/>
      <dgm:spPr/>
    </dgm:pt>
    <dgm:pt modelId="{6B2E02E6-FC71-4997-819A-A84DA981AAA3}" type="pres">
      <dgm:prSet presAssocID="{10F8FDEC-F28A-40A4-A7DC-1BC1BF78AF7A}" presName="wedge2Tx" presStyleLbl="node1" presStyleIdx="1" presStyleCnt="6">
        <dgm:presLayoutVars>
          <dgm:chMax val="0"/>
          <dgm:chPref val="0"/>
          <dgm:bulletEnabled val="1"/>
        </dgm:presLayoutVars>
      </dgm:prSet>
      <dgm:spPr/>
    </dgm:pt>
    <dgm:pt modelId="{C8CAC0D2-596D-4A2D-A304-AF34F455AD85}" type="pres">
      <dgm:prSet presAssocID="{10F8FDEC-F28A-40A4-A7DC-1BC1BF78AF7A}" presName="wedge3" presStyleLbl="node1" presStyleIdx="2" presStyleCnt="6"/>
      <dgm:spPr/>
    </dgm:pt>
    <dgm:pt modelId="{1617DD09-E8F8-4E19-B7DE-119863D0DC06}" type="pres">
      <dgm:prSet presAssocID="{10F8FDEC-F28A-40A4-A7DC-1BC1BF78AF7A}" presName="dummy3a" presStyleCnt="0"/>
      <dgm:spPr/>
    </dgm:pt>
    <dgm:pt modelId="{B73FEE17-2AF1-4F16-9A32-110B104FC42E}" type="pres">
      <dgm:prSet presAssocID="{10F8FDEC-F28A-40A4-A7DC-1BC1BF78AF7A}" presName="dummy3b" presStyleCnt="0"/>
      <dgm:spPr/>
    </dgm:pt>
    <dgm:pt modelId="{B4A36C94-F254-4D01-90E8-9BB50EFA24F8}" type="pres">
      <dgm:prSet presAssocID="{10F8FDEC-F28A-40A4-A7DC-1BC1BF78AF7A}" presName="wedge3Tx" presStyleLbl="node1" presStyleIdx="2" presStyleCnt="6">
        <dgm:presLayoutVars>
          <dgm:chMax val="0"/>
          <dgm:chPref val="0"/>
          <dgm:bulletEnabled val="1"/>
        </dgm:presLayoutVars>
      </dgm:prSet>
      <dgm:spPr/>
    </dgm:pt>
    <dgm:pt modelId="{AAED8833-3275-452A-AD62-6B9CFA65803D}" type="pres">
      <dgm:prSet presAssocID="{10F8FDEC-F28A-40A4-A7DC-1BC1BF78AF7A}" presName="wedge4" presStyleLbl="node1" presStyleIdx="3" presStyleCnt="6"/>
      <dgm:spPr/>
    </dgm:pt>
    <dgm:pt modelId="{EADDDE07-4878-4222-9456-1C0BD8E49FDB}" type="pres">
      <dgm:prSet presAssocID="{10F8FDEC-F28A-40A4-A7DC-1BC1BF78AF7A}" presName="dummy4a" presStyleCnt="0"/>
      <dgm:spPr/>
    </dgm:pt>
    <dgm:pt modelId="{8E761722-CD2E-4172-B739-C3D261EDFDE0}" type="pres">
      <dgm:prSet presAssocID="{10F8FDEC-F28A-40A4-A7DC-1BC1BF78AF7A}" presName="dummy4b" presStyleCnt="0"/>
      <dgm:spPr/>
    </dgm:pt>
    <dgm:pt modelId="{F0221EBF-4F05-46F0-B0E3-2EA6D47AF6BF}" type="pres">
      <dgm:prSet presAssocID="{10F8FDEC-F28A-40A4-A7DC-1BC1BF78AF7A}" presName="wedge4Tx" presStyleLbl="node1" presStyleIdx="3" presStyleCnt="6">
        <dgm:presLayoutVars>
          <dgm:chMax val="0"/>
          <dgm:chPref val="0"/>
          <dgm:bulletEnabled val="1"/>
        </dgm:presLayoutVars>
      </dgm:prSet>
      <dgm:spPr/>
    </dgm:pt>
    <dgm:pt modelId="{15C37845-F217-4C3D-B2CE-2BF354BF0EA6}" type="pres">
      <dgm:prSet presAssocID="{10F8FDEC-F28A-40A4-A7DC-1BC1BF78AF7A}" presName="wedge5" presStyleLbl="node1" presStyleIdx="4" presStyleCnt="6"/>
      <dgm:spPr/>
    </dgm:pt>
    <dgm:pt modelId="{2DF8A9AA-148A-4E62-B673-863BDD232BD1}" type="pres">
      <dgm:prSet presAssocID="{10F8FDEC-F28A-40A4-A7DC-1BC1BF78AF7A}" presName="dummy5a" presStyleCnt="0"/>
      <dgm:spPr/>
    </dgm:pt>
    <dgm:pt modelId="{865E045F-C794-4FD8-8175-A9D7757866D5}" type="pres">
      <dgm:prSet presAssocID="{10F8FDEC-F28A-40A4-A7DC-1BC1BF78AF7A}" presName="dummy5b" presStyleCnt="0"/>
      <dgm:spPr/>
    </dgm:pt>
    <dgm:pt modelId="{6D7C81AE-8CB5-4383-A437-5543ACB69971}" type="pres">
      <dgm:prSet presAssocID="{10F8FDEC-F28A-40A4-A7DC-1BC1BF78AF7A}" presName="wedge5Tx" presStyleLbl="node1" presStyleIdx="4" presStyleCnt="6">
        <dgm:presLayoutVars>
          <dgm:chMax val="0"/>
          <dgm:chPref val="0"/>
          <dgm:bulletEnabled val="1"/>
        </dgm:presLayoutVars>
      </dgm:prSet>
      <dgm:spPr/>
    </dgm:pt>
    <dgm:pt modelId="{D58DF903-AB82-46DE-BCF6-0A8C3AD769A2}" type="pres">
      <dgm:prSet presAssocID="{10F8FDEC-F28A-40A4-A7DC-1BC1BF78AF7A}" presName="wedge6" presStyleLbl="node1" presStyleIdx="5" presStyleCnt="6"/>
      <dgm:spPr/>
    </dgm:pt>
    <dgm:pt modelId="{349366C1-3497-4F2E-88D4-49083538EEF3}" type="pres">
      <dgm:prSet presAssocID="{10F8FDEC-F28A-40A4-A7DC-1BC1BF78AF7A}" presName="dummy6a" presStyleCnt="0"/>
      <dgm:spPr/>
    </dgm:pt>
    <dgm:pt modelId="{956DF99E-1FC4-47B0-B5EA-19490ACBBBE9}" type="pres">
      <dgm:prSet presAssocID="{10F8FDEC-F28A-40A4-A7DC-1BC1BF78AF7A}" presName="dummy6b" presStyleCnt="0"/>
      <dgm:spPr/>
    </dgm:pt>
    <dgm:pt modelId="{462E3382-ADDC-4C72-A70B-A4756E4A3223}" type="pres">
      <dgm:prSet presAssocID="{10F8FDEC-F28A-40A4-A7DC-1BC1BF78AF7A}" presName="wedge6Tx" presStyleLbl="node1" presStyleIdx="5" presStyleCnt="6">
        <dgm:presLayoutVars>
          <dgm:chMax val="0"/>
          <dgm:chPref val="0"/>
          <dgm:bulletEnabled val="1"/>
        </dgm:presLayoutVars>
      </dgm:prSet>
      <dgm:spPr/>
    </dgm:pt>
    <dgm:pt modelId="{9F7C3C1D-E464-4840-AD62-0C4710242030}" type="pres">
      <dgm:prSet presAssocID="{1A8AC02B-9BC6-4F76-8FA9-0072F2512308}" presName="arrowWedge1" presStyleLbl="fgSibTrans2D1" presStyleIdx="0" presStyleCnt="6"/>
      <dgm:spPr/>
    </dgm:pt>
    <dgm:pt modelId="{633567EE-67E3-4A5A-8331-D128275EDAD2}" type="pres">
      <dgm:prSet presAssocID="{BE53E4DB-A838-42C7-98FF-74AD35A33243}" presName="arrowWedge2" presStyleLbl="fgSibTrans2D1" presStyleIdx="1" presStyleCnt="6"/>
      <dgm:spPr/>
    </dgm:pt>
    <dgm:pt modelId="{509190D1-0C6D-49E5-98F8-BBC0C9C11334}" type="pres">
      <dgm:prSet presAssocID="{21A290A4-BA42-4E94-8050-02433550D2A5}" presName="arrowWedge3" presStyleLbl="fgSibTrans2D1" presStyleIdx="2" presStyleCnt="6"/>
      <dgm:spPr/>
    </dgm:pt>
    <dgm:pt modelId="{9E8FFD61-5D6C-485E-81D8-20772739187A}" type="pres">
      <dgm:prSet presAssocID="{2EC53914-4523-4117-9569-895D67468CD0}" presName="arrowWedge4" presStyleLbl="fgSibTrans2D1" presStyleIdx="3" presStyleCnt="6"/>
      <dgm:spPr/>
    </dgm:pt>
    <dgm:pt modelId="{2EDC2680-D771-4B19-956A-6E4A89306FDB}" type="pres">
      <dgm:prSet presAssocID="{783FF6FC-C7D7-4F21-9AA1-008D012ABFED}" presName="arrowWedge5" presStyleLbl="fgSibTrans2D1" presStyleIdx="4" presStyleCnt="6"/>
      <dgm:spPr/>
    </dgm:pt>
    <dgm:pt modelId="{109364B0-5C09-4AE8-A28C-AA3979DE35BF}" type="pres">
      <dgm:prSet presAssocID="{7B224A1A-C7DA-4D20-8F4B-32C1039F11B8}" presName="arrowWedge6" presStyleLbl="fgSibTrans2D1" presStyleIdx="5" presStyleCnt="6"/>
      <dgm:spPr/>
    </dgm:pt>
  </dgm:ptLst>
  <dgm:cxnLst>
    <dgm:cxn modelId="{D2B41A02-706E-4E20-809D-236523C27CD3}" srcId="{10F8FDEC-F28A-40A4-A7DC-1BC1BF78AF7A}" destId="{8A1227E7-79DF-416A-B215-9ED87F4640BC}" srcOrd="0" destOrd="0" parTransId="{C23529DC-5FC4-4626-B13C-E0C71756B3AB}" sibTransId="{1A8AC02B-9BC6-4F76-8FA9-0072F2512308}"/>
    <dgm:cxn modelId="{B29F4426-D760-443D-8FB8-D2FCB013647C}" srcId="{10F8FDEC-F28A-40A4-A7DC-1BC1BF78AF7A}" destId="{A1393723-BC14-446D-8C8D-58BD02D10A1B}" srcOrd="1" destOrd="0" parTransId="{F45B8A3D-28F5-42B4-A500-B94D5F9A2AFB}" sibTransId="{BE53E4DB-A838-42C7-98FF-74AD35A33243}"/>
    <dgm:cxn modelId="{42CF0A2C-7AE2-4B80-8A23-B2EF2086CB81}" type="presOf" srcId="{8A1227E7-79DF-416A-B215-9ED87F4640BC}" destId="{E226C12B-CB33-4521-8E73-62EA12F0D2C6}" srcOrd="0" destOrd="0" presId="urn:microsoft.com/office/officeart/2005/8/layout/cycle8"/>
    <dgm:cxn modelId="{07EEE936-95FA-4922-BCCB-0F301846DAE5}" srcId="{10F8FDEC-F28A-40A4-A7DC-1BC1BF78AF7A}" destId="{FC54259C-7F29-407D-9140-3513FA307F28}" srcOrd="2" destOrd="0" parTransId="{B756C4D6-F968-457E-9798-F55911A49E49}" sibTransId="{21A290A4-BA42-4E94-8050-02433550D2A5}"/>
    <dgm:cxn modelId="{F5C8D93A-42C9-426A-92E1-AB36EBD6DCF4}" type="presOf" srcId="{F69EFCF5-8E3B-4EF5-89D5-031D2FF33608}" destId="{15C37845-F217-4C3D-B2CE-2BF354BF0EA6}" srcOrd="0" destOrd="0" presId="urn:microsoft.com/office/officeart/2005/8/layout/cycle8"/>
    <dgm:cxn modelId="{42DED565-0415-4B8A-9202-29CB853DBE2F}" type="presOf" srcId="{FC54259C-7F29-407D-9140-3513FA307F28}" destId="{C8CAC0D2-596D-4A2D-A304-AF34F455AD85}" srcOrd="0" destOrd="0" presId="urn:microsoft.com/office/officeart/2005/8/layout/cycle8"/>
    <dgm:cxn modelId="{1F0EAF6D-E749-42EF-AC08-454DB96ACAAD}" type="presOf" srcId="{F144BD17-9E71-4627-9538-4EB032E94EDE}" destId="{D58DF903-AB82-46DE-BCF6-0A8C3AD769A2}" srcOrd="0" destOrd="0" presId="urn:microsoft.com/office/officeart/2005/8/layout/cycle8"/>
    <dgm:cxn modelId="{FDA04078-B0BA-4F76-93DD-7386787406FA}" srcId="{10F8FDEC-F28A-40A4-A7DC-1BC1BF78AF7A}" destId="{F144BD17-9E71-4627-9538-4EB032E94EDE}" srcOrd="5" destOrd="0" parTransId="{AC45FE89-5136-4B2B-922E-73A565C81CA0}" sibTransId="{7B224A1A-C7DA-4D20-8F4B-32C1039F11B8}"/>
    <dgm:cxn modelId="{E8614B84-4737-4932-82E3-2663D1727954}" srcId="{10F8FDEC-F28A-40A4-A7DC-1BC1BF78AF7A}" destId="{F3E97505-7C65-4DC4-99AE-A5A1D33C0BE6}" srcOrd="3" destOrd="0" parTransId="{FC6F1232-92EA-4740-BC1E-E9F61C0AC061}" sibTransId="{2EC53914-4523-4117-9569-895D67468CD0}"/>
    <dgm:cxn modelId="{C0F03585-C48F-443B-81C4-317FBC4D2651}" type="presOf" srcId="{A1393723-BC14-446D-8C8D-58BD02D10A1B}" destId="{6B2E02E6-FC71-4997-819A-A84DA981AAA3}" srcOrd="1" destOrd="0" presId="urn:microsoft.com/office/officeart/2005/8/layout/cycle8"/>
    <dgm:cxn modelId="{2B30F385-A46C-45F0-850F-8E38DF009E01}" type="presOf" srcId="{8A1227E7-79DF-416A-B215-9ED87F4640BC}" destId="{280C0C68-64DD-4F55-A53D-C0EB88769CB8}" srcOrd="1" destOrd="0" presId="urn:microsoft.com/office/officeart/2005/8/layout/cycle8"/>
    <dgm:cxn modelId="{99EA878E-3D29-4F2E-855D-CF5353BCDF92}" type="presOf" srcId="{F3E97505-7C65-4DC4-99AE-A5A1D33C0BE6}" destId="{F0221EBF-4F05-46F0-B0E3-2EA6D47AF6BF}" srcOrd="1" destOrd="0" presId="urn:microsoft.com/office/officeart/2005/8/layout/cycle8"/>
    <dgm:cxn modelId="{0FFB2A94-C2A5-4650-816C-4C734A6C0305}" srcId="{10F8FDEC-F28A-40A4-A7DC-1BC1BF78AF7A}" destId="{F69EFCF5-8E3B-4EF5-89D5-031D2FF33608}" srcOrd="4" destOrd="0" parTransId="{DD935411-1F35-4023-B00A-9BA5E53DEA16}" sibTransId="{783FF6FC-C7D7-4F21-9AA1-008D012ABFED}"/>
    <dgm:cxn modelId="{8D96D3B8-B1BF-4C03-B62E-540F575E2E2C}" type="presOf" srcId="{F3E97505-7C65-4DC4-99AE-A5A1D33C0BE6}" destId="{AAED8833-3275-452A-AD62-6B9CFA65803D}" srcOrd="0" destOrd="0" presId="urn:microsoft.com/office/officeart/2005/8/layout/cycle8"/>
    <dgm:cxn modelId="{A5F723C3-6ECD-460A-8139-A9332AFD8EA2}" type="presOf" srcId="{10F8FDEC-F28A-40A4-A7DC-1BC1BF78AF7A}" destId="{BAC2E44B-A57B-4757-97C1-596D89C53E02}" srcOrd="0" destOrd="0" presId="urn:microsoft.com/office/officeart/2005/8/layout/cycle8"/>
    <dgm:cxn modelId="{D47DA5D3-82DC-4F7C-B51D-119117CBEAC5}" type="presOf" srcId="{FC54259C-7F29-407D-9140-3513FA307F28}" destId="{B4A36C94-F254-4D01-90E8-9BB50EFA24F8}" srcOrd="1" destOrd="0" presId="urn:microsoft.com/office/officeart/2005/8/layout/cycle8"/>
    <dgm:cxn modelId="{569EDEED-624C-4BBF-A3F6-EC19566135AB}" type="presOf" srcId="{A1393723-BC14-446D-8C8D-58BD02D10A1B}" destId="{0A989E13-85AF-47F3-81E3-AD1776A1465B}" srcOrd="0" destOrd="0" presId="urn:microsoft.com/office/officeart/2005/8/layout/cycle8"/>
    <dgm:cxn modelId="{EDBC98F4-0BBC-4410-AD91-BC56601794FE}" type="presOf" srcId="{F144BD17-9E71-4627-9538-4EB032E94EDE}" destId="{462E3382-ADDC-4C72-A70B-A4756E4A3223}" srcOrd="1" destOrd="0" presId="urn:microsoft.com/office/officeart/2005/8/layout/cycle8"/>
    <dgm:cxn modelId="{E105A3FA-F41E-49D0-84FA-49157087B07B}" type="presOf" srcId="{F69EFCF5-8E3B-4EF5-89D5-031D2FF33608}" destId="{6D7C81AE-8CB5-4383-A437-5543ACB69971}" srcOrd="1" destOrd="0" presId="urn:microsoft.com/office/officeart/2005/8/layout/cycle8"/>
    <dgm:cxn modelId="{69BE8E08-150E-475E-80F9-587CC5AD217A}" type="presParOf" srcId="{BAC2E44B-A57B-4757-97C1-596D89C53E02}" destId="{E226C12B-CB33-4521-8E73-62EA12F0D2C6}" srcOrd="0" destOrd="0" presId="urn:microsoft.com/office/officeart/2005/8/layout/cycle8"/>
    <dgm:cxn modelId="{3D6242F2-3A7B-41E3-A68A-48F456A6EF9E}" type="presParOf" srcId="{BAC2E44B-A57B-4757-97C1-596D89C53E02}" destId="{889930F6-4B88-4D6F-A0D6-0A7B67CCA52D}" srcOrd="1" destOrd="0" presId="urn:microsoft.com/office/officeart/2005/8/layout/cycle8"/>
    <dgm:cxn modelId="{9EF832E9-4DD1-4336-9592-2965B4DCFA44}" type="presParOf" srcId="{BAC2E44B-A57B-4757-97C1-596D89C53E02}" destId="{8ECB20EF-F6C5-4AC8-9A46-4FCC47053C64}" srcOrd="2" destOrd="0" presId="urn:microsoft.com/office/officeart/2005/8/layout/cycle8"/>
    <dgm:cxn modelId="{147F2B64-B5AB-4B23-8DB6-7BAF5D963978}" type="presParOf" srcId="{BAC2E44B-A57B-4757-97C1-596D89C53E02}" destId="{280C0C68-64DD-4F55-A53D-C0EB88769CB8}" srcOrd="3" destOrd="0" presId="urn:microsoft.com/office/officeart/2005/8/layout/cycle8"/>
    <dgm:cxn modelId="{7C380EA4-ED53-4862-9D00-65603C3A9272}" type="presParOf" srcId="{BAC2E44B-A57B-4757-97C1-596D89C53E02}" destId="{0A989E13-85AF-47F3-81E3-AD1776A1465B}" srcOrd="4" destOrd="0" presId="urn:microsoft.com/office/officeart/2005/8/layout/cycle8"/>
    <dgm:cxn modelId="{F1D90FD5-DFA1-4BFF-B862-0F8001F919DA}" type="presParOf" srcId="{BAC2E44B-A57B-4757-97C1-596D89C53E02}" destId="{99157D35-1D25-49BE-B8D1-2E92EFEBB568}" srcOrd="5" destOrd="0" presId="urn:microsoft.com/office/officeart/2005/8/layout/cycle8"/>
    <dgm:cxn modelId="{000CB0A3-808E-416E-9BE4-1A4DA02BB9A1}" type="presParOf" srcId="{BAC2E44B-A57B-4757-97C1-596D89C53E02}" destId="{DF327854-21A3-4E1D-8EA3-71E224993C15}" srcOrd="6" destOrd="0" presId="urn:microsoft.com/office/officeart/2005/8/layout/cycle8"/>
    <dgm:cxn modelId="{9C508622-A125-4862-9CED-27DDAE1531C9}" type="presParOf" srcId="{BAC2E44B-A57B-4757-97C1-596D89C53E02}" destId="{6B2E02E6-FC71-4997-819A-A84DA981AAA3}" srcOrd="7" destOrd="0" presId="urn:microsoft.com/office/officeart/2005/8/layout/cycle8"/>
    <dgm:cxn modelId="{428CDB45-02A1-4A51-9AD4-5F1E96798A49}" type="presParOf" srcId="{BAC2E44B-A57B-4757-97C1-596D89C53E02}" destId="{C8CAC0D2-596D-4A2D-A304-AF34F455AD85}" srcOrd="8" destOrd="0" presId="urn:microsoft.com/office/officeart/2005/8/layout/cycle8"/>
    <dgm:cxn modelId="{8B0ADBB0-21E0-4FF3-A5F1-A3ADF5ABD40F}" type="presParOf" srcId="{BAC2E44B-A57B-4757-97C1-596D89C53E02}" destId="{1617DD09-E8F8-4E19-B7DE-119863D0DC06}" srcOrd="9" destOrd="0" presId="urn:microsoft.com/office/officeart/2005/8/layout/cycle8"/>
    <dgm:cxn modelId="{A3D5333B-2F5B-4231-9F25-9234D4A624EA}" type="presParOf" srcId="{BAC2E44B-A57B-4757-97C1-596D89C53E02}" destId="{B73FEE17-2AF1-4F16-9A32-110B104FC42E}" srcOrd="10" destOrd="0" presId="urn:microsoft.com/office/officeart/2005/8/layout/cycle8"/>
    <dgm:cxn modelId="{88FF7C7E-7D4E-458A-9BBA-3F07B5657C31}" type="presParOf" srcId="{BAC2E44B-A57B-4757-97C1-596D89C53E02}" destId="{B4A36C94-F254-4D01-90E8-9BB50EFA24F8}" srcOrd="11" destOrd="0" presId="urn:microsoft.com/office/officeart/2005/8/layout/cycle8"/>
    <dgm:cxn modelId="{FB56B05A-4927-40C2-B891-F7CD5823F856}" type="presParOf" srcId="{BAC2E44B-A57B-4757-97C1-596D89C53E02}" destId="{AAED8833-3275-452A-AD62-6B9CFA65803D}" srcOrd="12" destOrd="0" presId="urn:microsoft.com/office/officeart/2005/8/layout/cycle8"/>
    <dgm:cxn modelId="{6B10A41C-E83F-4A0E-A5BF-B6009DE11782}" type="presParOf" srcId="{BAC2E44B-A57B-4757-97C1-596D89C53E02}" destId="{EADDDE07-4878-4222-9456-1C0BD8E49FDB}" srcOrd="13" destOrd="0" presId="urn:microsoft.com/office/officeart/2005/8/layout/cycle8"/>
    <dgm:cxn modelId="{F241AB7D-2498-4DC1-B9B6-F5C4D92F8FBA}" type="presParOf" srcId="{BAC2E44B-A57B-4757-97C1-596D89C53E02}" destId="{8E761722-CD2E-4172-B739-C3D261EDFDE0}" srcOrd="14" destOrd="0" presId="urn:microsoft.com/office/officeart/2005/8/layout/cycle8"/>
    <dgm:cxn modelId="{47BF6579-46AA-4BAB-A906-1D2895144D13}" type="presParOf" srcId="{BAC2E44B-A57B-4757-97C1-596D89C53E02}" destId="{F0221EBF-4F05-46F0-B0E3-2EA6D47AF6BF}" srcOrd="15" destOrd="0" presId="urn:microsoft.com/office/officeart/2005/8/layout/cycle8"/>
    <dgm:cxn modelId="{68A926BC-C855-4DEA-9AEC-48EFBCA5210C}" type="presParOf" srcId="{BAC2E44B-A57B-4757-97C1-596D89C53E02}" destId="{15C37845-F217-4C3D-B2CE-2BF354BF0EA6}" srcOrd="16" destOrd="0" presId="urn:microsoft.com/office/officeart/2005/8/layout/cycle8"/>
    <dgm:cxn modelId="{EA42FA7B-0CCB-4296-945B-F7AD4BE07345}" type="presParOf" srcId="{BAC2E44B-A57B-4757-97C1-596D89C53E02}" destId="{2DF8A9AA-148A-4E62-B673-863BDD232BD1}" srcOrd="17" destOrd="0" presId="urn:microsoft.com/office/officeart/2005/8/layout/cycle8"/>
    <dgm:cxn modelId="{FF572C4C-3EFB-486E-9772-38BD8E48E2DC}" type="presParOf" srcId="{BAC2E44B-A57B-4757-97C1-596D89C53E02}" destId="{865E045F-C794-4FD8-8175-A9D7757866D5}" srcOrd="18" destOrd="0" presId="urn:microsoft.com/office/officeart/2005/8/layout/cycle8"/>
    <dgm:cxn modelId="{DD37ACD0-7B0D-4689-9473-83EBD1FDF3CC}" type="presParOf" srcId="{BAC2E44B-A57B-4757-97C1-596D89C53E02}" destId="{6D7C81AE-8CB5-4383-A437-5543ACB69971}" srcOrd="19" destOrd="0" presId="urn:microsoft.com/office/officeart/2005/8/layout/cycle8"/>
    <dgm:cxn modelId="{C36AB210-5B93-4265-A69C-005F68070560}" type="presParOf" srcId="{BAC2E44B-A57B-4757-97C1-596D89C53E02}" destId="{D58DF903-AB82-46DE-BCF6-0A8C3AD769A2}" srcOrd="20" destOrd="0" presId="urn:microsoft.com/office/officeart/2005/8/layout/cycle8"/>
    <dgm:cxn modelId="{28DCEB63-2E6B-4D65-B12D-B524654956AB}" type="presParOf" srcId="{BAC2E44B-A57B-4757-97C1-596D89C53E02}" destId="{349366C1-3497-4F2E-88D4-49083538EEF3}" srcOrd="21" destOrd="0" presId="urn:microsoft.com/office/officeart/2005/8/layout/cycle8"/>
    <dgm:cxn modelId="{E82183D0-35B0-4D3E-B6A8-B0F04BCE93E5}" type="presParOf" srcId="{BAC2E44B-A57B-4757-97C1-596D89C53E02}" destId="{956DF99E-1FC4-47B0-B5EA-19490ACBBBE9}" srcOrd="22" destOrd="0" presId="urn:microsoft.com/office/officeart/2005/8/layout/cycle8"/>
    <dgm:cxn modelId="{CB22E467-AED7-4C56-BBC8-0DEACF39FB0B}" type="presParOf" srcId="{BAC2E44B-A57B-4757-97C1-596D89C53E02}" destId="{462E3382-ADDC-4C72-A70B-A4756E4A3223}" srcOrd="23" destOrd="0" presId="urn:microsoft.com/office/officeart/2005/8/layout/cycle8"/>
    <dgm:cxn modelId="{57DFE3E6-5352-4DCA-A674-B47A75E1AAF5}" type="presParOf" srcId="{BAC2E44B-A57B-4757-97C1-596D89C53E02}" destId="{9F7C3C1D-E464-4840-AD62-0C4710242030}" srcOrd="24" destOrd="0" presId="urn:microsoft.com/office/officeart/2005/8/layout/cycle8"/>
    <dgm:cxn modelId="{B7452F3A-0A30-4E05-AF5F-E1020D44AF4A}" type="presParOf" srcId="{BAC2E44B-A57B-4757-97C1-596D89C53E02}" destId="{633567EE-67E3-4A5A-8331-D128275EDAD2}" srcOrd="25" destOrd="0" presId="urn:microsoft.com/office/officeart/2005/8/layout/cycle8"/>
    <dgm:cxn modelId="{51DB25FE-3248-4CE4-BBA7-06287829995B}" type="presParOf" srcId="{BAC2E44B-A57B-4757-97C1-596D89C53E02}" destId="{509190D1-0C6D-49E5-98F8-BBC0C9C11334}" srcOrd="26" destOrd="0" presId="urn:microsoft.com/office/officeart/2005/8/layout/cycle8"/>
    <dgm:cxn modelId="{045D2188-44A3-4646-9A99-6A3403CF0B1E}" type="presParOf" srcId="{BAC2E44B-A57B-4757-97C1-596D89C53E02}" destId="{9E8FFD61-5D6C-485E-81D8-20772739187A}" srcOrd="27" destOrd="0" presId="urn:microsoft.com/office/officeart/2005/8/layout/cycle8"/>
    <dgm:cxn modelId="{A6F7EC40-E50F-411B-9ED0-F98FFDC44620}" type="presParOf" srcId="{BAC2E44B-A57B-4757-97C1-596D89C53E02}" destId="{2EDC2680-D771-4B19-956A-6E4A89306FDB}" srcOrd="28" destOrd="0" presId="urn:microsoft.com/office/officeart/2005/8/layout/cycle8"/>
    <dgm:cxn modelId="{2362EF1E-696D-4D5C-82C7-358771A5F198}" type="presParOf" srcId="{BAC2E44B-A57B-4757-97C1-596D89C53E02}" destId="{109364B0-5C09-4AE8-A28C-AA3979DE35BF}"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0F8FDEC-F28A-40A4-A7DC-1BC1BF78AF7A}" type="doc">
      <dgm:prSet loTypeId="urn:microsoft.com/office/officeart/2005/8/layout/cycle8" loCatId="cycle" qsTypeId="urn:microsoft.com/office/officeart/2005/8/quickstyle/simple1" qsCatId="simple" csTypeId="urn:microsoft.com/office/officeart/2005/8/colors/accent0_2" csCatId="mainScheme" phldr="1"/>
      <dgm:spPr/>
    </dgm:pt>
    <dgm:pt modelId="{8A1227E7-79DF-416A-B215-9ED87F4640BC}">
      <dgm:prSet phldrT="[Text]"/>
      <dgm:spPr>
        <a:solidFill>
          <a:schemeClr val="tx2">
            <a:lumMod val="60000"/>
            <a:lumOff val="40000"/>
          </a:schemeClr>
        </a:solidFill>
      </dgm:spPr>
      <dgm:t>
        <a:bodyPr/>
        <a:lstStyle/>
        <a:p>
          <a:r>
            <a:rPr lang="en-US" b="1" dirty="0"/>
            <a:t>Identify</a:t>
          </a:r>
        </a:p>
      </dgm:t>
    </dgm:pt>
    <dgm:pt modelId="{C23529DC-5FC4-4626-B13C-E0C71756B3AB}" type="parTrans" cxnId="{D2B41A02-706E-4E20-809D-236523C27CD3}">
      <dgm:prSet/>
      <dgm:spPr/>
      <dgm:t>
        <a:bodyPr/>
        <a:lstStyle/>
        <a:p>
          <a:endParaRPr lang="en-US"/>
        </a:p>
      </dgm:t>
    </dgm:pt>
    <dgm:pt modelId="{1A8AC02B-9BC6-4F76-8FA9-0072F2512308}" type="sibTrans" cxnId="{D2B41A02-706E-4E20-809D-236523C27CD3}">
      <dgm:prSet/>
      <dgm:spPr/>
      <dgm:t>
        <a:bodyPr/>
        <a:lstStyle/>
        <a:p>
          <a:endParaRPr lang="en-US"/>
        </a:p>
      </dgm:t>
    </dgm:pt>
    <dgm:pt modelId="{FC54259C-7F29-407D-9140-3513FA307F28}">
      <dgm:prSet phldrT="[Text]"/>
      <dgm:spPr/>
      <dgm:t>
        <a:bodyPr/>
        <a:lstStyle/>
        <a:p>
          <a:r>
            <a:rPr lang="en-US" dirty="0"/>
            <a:t>Test</a:t>
          </a:r>
        </a:p>
      </dgm:t>
    </dgm:pt>
    <dgm:pt modelId="{B756C4D6-F968-457E-9798-F55911A49E49}" type="parTrans" cxnId="{07EEE936-95FA-4922-BCCB-0F301846DAE5}">
      <dgm:prSet/>
      <dgm:spPr/>
      <dgm:t>
        <a:bodyPr/>
        <a:lstStyle/>
        <a:p>
          <a:endParaRPr lang="en-US"/>
        </a:p>
      </dgm:t>
    </dgm:pt>
    <dgm:pt modelId="{21A290A4-BA42-4E94-8050-02433550D2A5}" type="sibTrans" cxnId="{07EEE936-95FA-4922-BCCB-0F301846DAE5}">
      <dgm:prSet/>
      <dgm:spPr/>
      <dgm:t>
        <a:bodyPr/>
        <a:lstStyle/>
        <a:p>
          <a:endParaRPr lang="en-US"/>
        </a:p>
      </dgm:t>
    </dgm:pt>
    <dgm:pt modelId="{F3E97505-7C65-4DC4-99AE-A5A1D33C0BE6}">
      <dgm:prSet phldrT="[Text]"/>
      <dgm:spPr/>
      <dgm:t>
        <a:bodyPr/>
        <a:lstStyle/>
        <a:p>
          <a:r>
            <a:rPr lang="en-US" dirty="0"/>
            <a:t>Monitor</a:t>
          </a:r>
        </a:p>
      </dgm:t>
    </dgm:pt>
    <dgm:pt modelId="{FC6F1232-92EA-4740-BC1E-E9F61C0AC061}" type="parTrans" cxnId="{E8614B84-4737-4932-82E3-2663D1727954}">
      <dgm:prSet/>
      <dgm:spPr/>
      <dgm:t>
        <a:bodyPr/>
        <a:lstStyle/>
        <a:p>
          <a:endParaRPr lang="en-US"/>
        </a:p>
      </dgm:t>
    </dgm:pt>
    <dgm:pt modelId="{2EC53914-4523-4117-9569-895D67468CD0}" type="sibTrans" cxnId="{E8614B84-4737-4932-82E3-2663D1727954}">
      <dgm:prSet/>
      <dgm:spPr/>
      <dgm:t>
        <a:bodyPr/>
        <a:lstStyle/>
        <a:p>
          <a:endParaRPr lang="en-US"/>
        </a:p>
      </dgm:t>
    </dgm:pt>
    <dgm:pt modelId="{A1393723-BC14-446D-8C8D-58BD02D10A1B}">
      <dgm:prSet phldrT="[Text]"/>
      <dgm:spPr/>
      <dgm:t>
        <a:bodyPr/>
        <a:lstStyle/>
        <a:p>
          <a:r>
            <a:rPr lang="en-US" dirty="0"/>
            <a:t>Discuss</a:t>
          </a:r>
        </a:p>
      </dgm:t>
    </dgm:pt>
    <dgm:pt modelId="{F45B8A3D-28F5-42B4-A500-B94D5F9A2AFB}" type="parTrans" cxnId="{B29F4426-D760-443D-8FB8-D2FCB013647C}">
      <dgm:prSet/>
      <dgm:spPr/>
      <dgm:t>
        <a:bodyPr/>
        <a:lstStyle/>
        <a:p>
          <a:endParaRPr lang="en-US"/>
        </a:p>
      </dgm:t>
    </dgm:pt>
    <dgm:pt modelId="{BE53E4DB-A838-42C7-98FF-74AD35A33243}" type="sibTrans" cxnId="{B29F4426-D760-443D-8FB8-D2FCB013647C}">
      <dgm:prSet/>
      <dgm:spPr/>
      <dgm:t>
        <a:bodyPr/>
        <a:lstStyle/>
        <a:p>
          <a:endParaRPr lang="en-US"/>
        </a:p>
      </dgm:t>
    </dgm:pt>
    <dgm:pt modelId="{F69EFCF5-8E3B-4EF5-89D5-031D2FF33608}">
      <dgm:prSet phldrT="[Text]"/>
      <dgm:spPr/>
      <dgm:t>
        <a:bodyPr/>
        <a:lstStyle/>
        <a:p>
          <a:r>
            <a:rPr lang="en-US" dirty="0"/>
            <a:t>Share</a:t>
          </a:r>
        </a:p>
      </dgm:t>
    </dgm:pt>
    <dgm:pt modelId="{DD935411-1F35-4023-B00A-9BA5E53DEA16}" type="parTrans" cxnId="{0FFB2A94-C2A5-4650-816C-4C734A6C0305}">
      <dgm:prSet/>
      <dgm:spPr/>
      <dgm:t>
        <a:bodyPr/>
        <a:lstStyle/>
        <a:p>
          <a:endParaRPr lang="en-US"/>
        </a:p>
      </dgm:t>
    </dgm:pt>
    <dgm:pt modelId="{783FF6FC-C7D7-4F21-9AA1-008D012ABFED}" type="sibTrans" cxnId="{0FFB2A94-C2A5-4650-816C-4C734A6C0305}">
      <dgm:prSet/>
      <dgm:spPr/>
      <dgm:t>
        <a:bodyPr/>
        <a:lstStyle/>
        <a:p>
          <a:endParaRPr lang="en-US"/>
        </a:p>
      </dgm:t>
    </dgm:pt>
    <dgm:pt modelId="{F144BD17-9E71-4627-9538-4EB032E94EDE}">
      <dgm:prSet phldrT="[Text]"/>
      <dgm:spPr/>
      <dgm:t>
        <a:bodyPr/>
        <a:lstStyle/>
        <a:p>
          <a:r>
            <a:rPr lang="en-US" dirty="0"/>
            <a:t>Mainstream</a:t>
          </a:r>
        </a:p>
      </dgm:t>
    </dgm:pt>
    <dgm:pt modelId="{AC45FE89-5136-4B2B-922E-73A565C81CA0}" type="parTrans" cxnId="{FDA04078-B0BA-4F76-93DD-7386787406FA}">
      <dgm:prSet/>
      <dgm:spPr/>
      <dgm:t>
        <a:bodyPr/>
        <a:lstStyle/>
        <a:p>
          <a:endParaRPr lang="en-US"/>
        </a:p>
      </dgm:t>
    </dgm:pt>
    <dgm:pt modelId="{7B224A1A-C7DA-4D20-8F4B-32C1039F11B8}" type="sibTrans" cxnId="{FDA04078-B0BA-4F76-93DD-7386787406FA}">
      <dgm:prSet/>
      <dgm:spPr/>
      <dgm:t>
        <a:bodyPr/>
        <a:lstStyle/>
        <a:p>
          <a:endParaRPr lang="en-US"/>
        </a:p>
      </dgm:t>
    </dgm:pt>
    <dgm:pt modelId="{BAC2E44B-A57B-4757-97C1-596D89C53E02}" type="pres">
      <dgm:prSet presAssocID="{10F8FDEC-F28A-40A4-A7DC-1BC1BF78AF7A}" presName="compositeShape" presStyleCnt="0">
        <dgm:presLayoutVars>
          <dgm:chMax val="7"/>
          <dgm:dir/>
          <dgm:resizeHandles val="exact"/>
        </dgm:presLayoutVars>
      </dgm:prSet>
      <dgm:spPr/>
    </dgm:pt>
    <dgm:pt modelId="{E226C12B-CB33-4521-8E73-62EA12F0D2C6}" type="pres">
      <dgm:prSet presAssocID="{10F8FDEC-F28A-40A4-A7DC-1BC1BF78AF7A}" presName="wedge1" presStyleLbl="node1" presStyleIdx="0" presStyleCnt="6"/>
      <dgm:spPr/>
    </dgm:pt>
    <dgm:pt modelId="{889930F6-4B88-4D6F-A0D6-0A7B67CCA52D}" type="pres">
      <dgm:prSet presAssocID="{10F8FDEC-F28A-40A4-A7DC-1BC1BF78AF7A}" presName="dummy1a" presStyleCnt="0"/>
      <dgm:spPr/>
    </dgm:pt>
    <dgm:pt modelId="{8ECB20EF-F6C5-4AC8-9A46-4FCC47053C64}" type="pres">
      <dgm:prSet presAssocID="{10F8FDEC-F28A-40A4-A7DC-1BC1BF78AF7A}" presName="dummy1b" presStyleCnt="0"/>
      <dgm:spPr/>
    </dgm:pt>
    <dgm:pt modelId="{280C0C68-64DD-4F55-A53D-C0EB88769CB8}" type="pres">
      <dgm:prSet presAssocID="{10F8FDEC-F28A-40A4-A7DC-1BC1BF78AF7A}" presName="wedge1Tx" presStyleLbl="node1" presStyleIdx="0" presStyleCnt="6">
        <dgm:presLayoutVars>
          <dgm:chMax val="0"/>
          <dgm:chPref val="0"/>
          <dgm:bulletEnabled val="1"/>
        </dgm:presLayoutVars>
      </dgm:prSet>
      <dgm:spPr/>
    </dgm:pt>
    <dgm:pt modelId="{0A989E13-85AF-47F3-81E3-AD1776A1465B}" type="pres">
      <dgm:prSet presAssocID="{10F8FDEC-F28A-40A4-A7DC-1BC1BF78AF7A}" presName="wedge2" presStyleLbl="node1" presStyleIdx="1" presStyleCnt="6"/>
      <dgm:spPr/>
    </dgm:pt>
    <dgm:pt modelId="{99157D35-1D25-49BE-B8D1-2E92EFEBB568}" type="pres">
      <dgm:prSet presAssocID="{10F8FDEC-F28A-40A4-A7DC-1BC1BF78AF7A}" presName="dummy2a" presStyleCnt="0"/>
      <dgm:spPr/>
    </dgm:pt>
    <dgm:pt modelId="{DF327854-21A3-4E1D-8EA3-71E224993C15}" type="pres">
      <dgm:prSet presAssocID="{10F8FDEC-F28A-40A4-A7DC-1BC1BF78AF7A}" presName="dummy2b" presStyleCnt="0"/>
      <dgm:spPr/>
    </dgm:pt>
    <dgm:pt modelId="{6B2E02E6-FC71-4997-819A-A84DA981AAA3}" type="pres">
      <dgm:prSet presAssocID="{10F8FDEC-F28A-40A4-A7DC-1BC1BF78AF7A}" presName="wedge2Tx" presStyleLbl="node1" presStyleIdx="1" presStyleCnt="6">
        <dgm:presLayoutVars>
          <dgm:chMax val="0"/>
          <dgm:chPref val="0"/>
          <dgm:bulletEnabled val="1"/>
        </dgm:presLayoutVars>
      </dgm:prSet>
      <dgm:spPr/>
    </dgm:pt>
    <dgm:pt modelId="{C8CAC0D2-596D-4A2D-A304-AF34F455AD85}" type="pres">
      <dgm:prSet presAssocID="{10F8FDEC-F28A-40A4-A7DC-1BC1BF78AF7A}" presName="wedge3" presStyleLbl="node1" presStyleIdx="2" presStyleCnt="6"/>
      <dgm:spPr/>
    </dgm:pt>
    <dgm:pt modelId="{1617DD09-E8F8-4E19-B7DE-119863D0DC06}" type="pres">
      <dgm:prSet presAssocID="{10F8FDEC-F28A-40A4-A7DC-1BC1BF78AF7A}" presName="dummy3a" presStyleCnt="0"/>
      <dgm:spPr/>
    </dgm:pt>
    <dgm:pt modelId="{B73FEE17-2AF1-4F16-9A32-110B104FC42E}" type="pres">
      <dgm:prSet presAssocID="{10F8FDEC-F28A-40A4-A7DC-1BC1BF78AF7A}" presName="dummy3b" presStyleCnt="0"/>
      <dgm:spPr/>
    </dgm:pt>
    <dgm:pt modelId="{B4A36C94-F254-4D01-90E8-9BB50EFA24F8}" type="pres">
      <dgm:prSet presAssocID="{10F8FDEC-F28A-40A4-A7DC-1BC1BF78AF7A}" presName="wedge3Tx" presStyleLbl="node1" presStyleIdx="2" presStyleCnt="6">
        <dgm:presLayoutVars>
          <dgm:chMax val="0"/>
          <dgm:chPref val="0"/>
          <dgm:bulletEnabled val="1"/>
        </dgm:presLayoutVars>
      </dgm:prSet>
      <dgm:spPr/>
    </dgm:pt>
    <dgm:pt modelId="{AAED8833-3275-452A-AD62-6B9CFA65803D}" type="pres">
      <dgm:prSet presAssocID="{10F8FDEC-F28A-40A4-A7DC-1BC1BF78AF7A}" presName="wedge4" presStyleLbl="node1" presStyleIdx="3" presStyleCnt="6"/>
      <dgm:spPr/>
    </dgm:pt>
    <dgm:pt modelId="{EADDDE07-4878-4222-9456-1C0BD8E49FDB}" type="pres">
      <dgm:prSet presAssocID="{10F8FDEC-F28A-40A4-A7DC-1BC1BF78AF7A}" presName="dummy4a" presStyleCnt="0"/>
      <dgm:spPr/>
    </dgm:pt>
    <dgm:pt modelId="{8E761722-CD2E-4172-B739-C3D261EDFDE0}" type="pres">
      <dgm:prSet presAssocID="{10F8FDEC-F28A-40A4-A7DC-1BC1BF78AF7A}" presName="dummy4b" presStyleCnt="0"/>
      <dgm:spPr/>
    </dgm:pt>
    <dgm:pt modelId="{F0221EBF-4F05-46F0-B0E3-2EA6D47AF6BF}" type="pres">
      <dgm:prSet presAssocID="{10F8FDEC-F28A-40A4-A7DC-1BC1BF78AF7A}" presName="wedge4Tx" presStyleLbl="node1" presStyleIdx="3" presStyleCnt="6">
        <dgm:presLayoutVars>
          <dgm:chMax val="0"/>
          <dgm:chPref val="0"/>
          <dgm:bulletEnabled val="1"/>
        </dgm:presLayoutVars>
      </dgm:prSet>
      <dgm:spPr/>
    </dgm:pt>
    <dgm:pt modelId="{15C37845-F217-4C3D-B2CE-2BF354BF0EA6}" type="pres">
      <dgm:prSet presAssocID="{10F8FDEC-F28A-40A4-A7DC-1BC1BF78AF7A}" presName="wedge5" presStyleLbl="node1" presStyleIdx="4" presStyleCnt="6"/>
      <dgm:spPr/>
    </dgm:pt>
    <dgm:pt modelId="{2DF8A9AA-148A-4E62-B673-863BDD232BD1}" type="pres">
      <dgm:prSet presAssocID="{10F8FDEC-F28A-40A4-A7DC-1BC1BF78AF7A}" presName="dummy5a" presStyleCnt="0"/>
      <dgm:spPr/>
    </dgm:pt>
    <dgm:pt modelId="{865E045F-C794-4FD8-8175-A9D7757866D5}" type="pres">
      <dgm:prSet presAssocID="{10F8FDEC-F28A-40A4-A7DC-1BC1BF78AF7A}" presName="dummy5b" presStyleCnt="0"/>
      <dgm:spPr/>
    </dgm:pt>
    <dgm:pt modelId="{6D7C81AE-8CB5-4383-A437-5543ACB69971}" type="pres">
      <dgm:prSet presAssocID="{10F8FDEC-F28A-40A4-A7DC-1BC1BF78AF7A}" presName="wedge5Tx" presStyleLbl="node1" presStyleIdx="4" presStyleCnt="6">
        <dgm:presLayoutVars>
          <dgm:chMax val="0"/>
          <dgm:chPref val="0"/>
          <dgm:bulletEnabled val="1"/>
        </dgm:presLayoutVars>
      </dgm:prSet>
      <dgm:spPr/>
    </dgm:pt>
    <dgm:pt modelId="{D58DF903-AB82-46DE-BCF6-0A8C3AD769A2}" type="pres">
      <dgm:prSet presAssocID="{10F8FDEC-F28A-40A4-A7DC-1BC1BF78AF7A}" presName="wedge6" presStyleLbl="node1" presStyleIdx="5" presStyleCnt="6"/>
      <dgm:spPr/>
    </dgm:pt>
    <dgm:pt modelId="{349366C1-3497-4F2E-88D4-49083538EEF3}" type="pres">
      <dgm:prSet presAssocID="{10F8FDEC-F28A-40A4-A7DC-1BC1BF78AF7A}" presName="dummy6a" presStyleCnt="0"/>
      <dgm:spPr/>
    </dgm:pt>
    <dgm:pt modelId="{956DF99E-1FC4-47B0-B5EA-19490ACBBBE9}" type="pres">
      <dgm:prSet presAssocID="{10F8FDEC-F28A-40A4-A7DC-1BC1BF78AF7A}" presName="dummy6b" presStyleCnt="0"/>
      <dgm:spPr/>
    </dgm:pt>
    <dgm:pt modelId="{462E3382-ADDC-4C72-A70B-A4756E4A3223}" type="pres">
      <dgm:prSet presAssocID="{10F8FDEC-F28A-40A4-A7DC-1BC1BF78AF7A}" presName="wedge6Tx" presStyleLbl="node1" presStyleIdx="5" presStyleCnt="6">
        <dgm:presLayoutVars>
          <dgm:chMax val="0"/>
          <dgm:chPref val="0"/>
          <dgm:bulletEnabled val="1"/>
        </dgm:presLayoutVars>
      </dgm:prSet>
      <dgm:spPr/>
    </dgm:pt>
    <dgm:pt modelId="{9F7C3C1D-E464-4840-AD62-0C4710242030}" type="pres">
      <dgm:prSet presAssocID="{1A8AC02B-9BC6-4F76-8FA9-0072F2512308}" presName="arrowWedge1" presStyleLbl="fgSibTrans2D1" presStyleIdx="0" presStyleCnt="6"/>
      <dgm:spPr/>
    </dgm:pt>
    <dgm:pt modelId="{633567EE-67E3-4A5A-8331-D128275EDAD2}" type="pres">
      <dgm:prSet presAssocID="{BE53E4DB-A838-42C7-98FF-74AD35A33243}" presName="arrowWedge2" presStyleLbl="fgSibTrans2D1" presStyleIdx="1" presStyleCnt="6"/>
      <dgm:spPr/>
    </dgm:pt>
    <dgm:pt modelId="{509190D1-0C6D-49E5-98F8-BBC0C9C11334}" type="pres">
      <dgm:prSet presAssocID="{21A290A4-BA42-4E94-8050-02433550D2A5}" presName="arrowWedge3" presStyleLbl="fgSibTrans2D1" presStyleIdx="2" presStyleCnt="6"/>
      <dgm:spPr/>
    </dgm:pt>
    <dgm:pt modelId="{9E8FFD61-5D6C-485E-81D8-20772739187A}" type="pres">
      <dgm:prSet presAssocID="{2EC53914-4523-4117-9569-895D67468CD0}" presName="arrowWedge4" presStyleLbl="fgSibTrans2D1" presStyleIdx="3" presStyleCnt="6"/>
      <dgm:spPr/>
    </dgm:pt>
    <dgm:pt modelId="{2EDC2680-D771-4B19-956A-6E4A89306FDB}" type="pres">
      <dgm:prSet presAssocID="{783FF6FC-C7D7-4F21-9AA1-008D012ABFED}" presName="arrowWedge5" presStyleLbl="fgSibTrans2D1" presStyleIdx="4" presStyleCnt="6"/>
      <dgm:spPr/>
    </dgm:pt>
    <dgm:pt modelId="{109364B0-5C09-4AE8-A28C-AA3979DE35BF}" type="pres">
      <dgm:prSet presAssocID="{7B224A1A-C7DA-4D20-8F4B-32C1039F11B8}" presName="arrowWedge6" presStyleLbl="fgSibTrans2D1" presStyleIdx="5" presStyleCnt="6"/>
      <dgm:spPr/>
    </dgm:pt>
  </dgm:ptLst>
  <dgm:cxnLst>
    <dgm:cxn modelId="{D2B41A02-706E-4E20-809D-236523C27CD3}" srcId="{10F8FDEC-F28A-40A4-A7DC-1BC1BF78AF7A}" destId="{8A1227E7-79DF-416A-B215-9ED87F4640BC}" srcOrd="0" destOrd="0" parTransId="{C23529DC-5FC4-4626-B13C-E0C71756B3AB}" sibTransId="{1A8AC02B-9BC6-4F76-8FA9-0072F2512308}"/>
    <dgm:cxn modelId="{B29F4426-D760-443D-8FB8-D2FCB013647C}" srcId="{10F8FDEC-F28A-40A4-A7DC-1BC1BF78AF7A}" destId="{A1393723-BC14-446D-8C8D-58BD02D10A1B}" srcOrd="1" destOrd="0" parTransId="{F45B8A3D-28F5-42B4-A500-B94D5F9A2AFB}" sibTransId="{BE53E4DB-A838-42C7-98FF-74AD35A33243}"/>
    <dgm:cxn modelId="{42CF0A2C-7AE2-4B80-8A23-B2EF2086CB81}" type="presOf" srcId="{8A1227E7-79DF-416A-B215-9ED87F4640BC}" destId="{E226C12B-CB33-4521-8E73-62EA12F0D2C6}" srcOrd="0" destOrd="0" presId="urn:microsoft.com/office/officeart/2005/8/layout/cycle8"/>
    <dgm:cxn modelId="{07EEE936-95FA-4922-BCCB-0F301846DAE5}" srcId="{10F8FDEC-F28A-40A4-A7DC-1BC1BF78AF7A}" destId="{FC54259C-7F29-407D-9140-3513FA307F28}" srcOrd="2" destOrd="0" parTransId="{B756C4D6-F968-457E-9798-F55911A49E49}" sibTransId="{21A290A4-BA42-4E94-8050-02433550D2A5}"/>
    <dgm:cxn modelId="{F5C8D93A-42C9-426A-92E1-AB36EBD6DCF4}" type="presOf" srcId="{F69EFCF5-8E3B-4EF5-89D5-031D2FF33608}" destId="{15C37845-F217-4C3D-B2CE-2BF354BF0EA6}" srcOrd="0" destOrd="0" presId="urn:microsoft.com/office/officeart/2005/8/layout/cycle8"/>
    <dgm:cxn modelId="{42DED565-0415-4B8A-9202-29CB853DBE2F}" type="presOf" srcId="{FC54259C-7F29-407D-9140-3513FA307F28}" destId="{C8CAC0D2-596D-4A2D-A304-AF34F455AD85}" srcOrd="0" destOrd="0" presId="urn:microsoft.com/office/officeart/2005/8/layout/cycle8"/>
    <dgm:cxn modelId="{1F0EAF6D-E749-42EF-AC08-454DB96ACAAD}" type="presOf" srcId="{F144BD17-9E71-4627-9538-4EB032E94EDE}" destId="{D58DF903-AB82-46DE-BCF6-0A8C3AD769A2}" srcOrd="0" destOrd="0" presId="urn:microsoft.com/office/officeart/2005/8/layout/cycle8"/>
    <dgm:cxn modelId="{FDA04078-B0BA-4F76-93DD-7386787406FA}" srcId="{10F8FDEC-F28A-40A4-A7DC-1BC1BF78AF7A}" destId="{F144BD17-9E71-4627-9538-4EB032E94EDE}" srcOrd="5" destOrd="0" parTransId="{AC45FE89-5136-4B2B-922E-73A565C81CA0}" sibTransId="{7B224A1A-C7DA-4D20-8F4B-32C1039F11B8}"/>
    <dgm:cxn modelId="{E8614B84-4737-4932-82E3-2663D1727954}" srcId="{10F8FDEC-F28A-40A4-A7DC-1BC1BF78AF7A}" destId="{F3E97505-7C65-4DC4-99AE-A5A1D33C0BE6}" srcOrd="3" destOrd="0" parTransId="{FC6F1232-92EA-4740-BC1E-E9F61C0AC061}" sibTransId="{2EC53914-4523-4117-9569-895D67468CD0}"/>
    <dgm:cxn modelId="{C0F03585-C48F-443B-81C4-317FBC4D2651}" type="presOf" srcId="{A1393723-BC14-446D-8C8D-58BD02D10A1B}" destId="{6B2E02E6-FC71-4997-819A-A84DA981AAA3}" srcOrd="1" destOrd="0" presId="urn:microsoft.com/office/officeart/2005/8/layout/cycle8"/>
    <dgm:cxn modelId="{2B30F385-A46C-45F0-850F-8E38DF009E01}" type="presOf" srcId="{8A1227E7-79DF-416A-B215-9ED87F4640BC}" destId="{280C0C68-64DD-4F55-A53D-C0EB88769CB8}" srcOrd="1" destOrd="0" presId="urn:microsoft.com/office/officeart/2005/8/layout/cycle8"/>
    <dgm:cxn modelId="{99EA878E-3D29-4F2E-855D-CF5353BCDF92}" type="presOf" srcId="{F3E97505-7C65-4DC4-99AE-A5A1D33C0BE6}" destId="{F0221EBF-4F05-46F0-B0E3-2EA6D47AF6BF}" srcOrd="1" destOrd="0" presId="urn:microsoft.com/office/officeart/2005/8/layout/cycle8"/>
    <dgm:cxn modelId="{0FFB2A94-C2A5-4650-816C-4C734A6C0305}" srcId="{10F8FDEC-F28A-40A4-A7DC-1BC1BF78AF7A}" destId="{F69EFCF5-8E3B-4EF5-89D5-031D2FF33608}" srcOrd="4" destOrd="0" parTransId="{DD935411-1F35-4023-B00A-9BA5E53DEA16}" sibTransId="{783FF6FC-C7D7-4F21-9AA1-008D012ABFED}"/>
    <dgm:cxn modelId="{8D96D3B8-B1BF-4C03-B62E-540F575E2E2C}" type="presOf" srcId="{F3E97505-7C65-4DC4-99AE-A5A1D33C0BE6}" destId="{AAED8833-3275-452A-AD62-6B9CFA65803D}" srcOrd="0" destOrd="0" presId="urn:microsoft.com/office/officeart/2005/8/layout/cycle8"/>
    <dgm:cxn modelId="{A5F723C3-6ECD-460A-8139-A9332AFD8EA2}" type="presOf" srcId="{10F8FDEC-F28A-40A4-A7DC-1BC1BF78AF7A}" destId="{BAC2E44B-A57B-4757-97C1-596D89C53E02}" srcOrd="0" destOrd="0" presId="urn:microsoft.com/office/officeart/2005/8/layout/cycle8"/>
    <dgm:cxn modelId="{D47DA5D3-82DC-4F7C-B51D-119117CBEAC5}" type="presOf" srcId="{FC54259C-7F29-407D-9140-3513FA307F28}" destId="{B4A36C94-F254-4D01-90E8-9BB50EFA24F8}" srcOrd="1" destOrd="0" presId="urn:microsoft.com/office/officeart/2005/8/layout/cycle8"/>
    <dgm:cxn modelId="{569EDEED-624C-4BBF-A3F6-EC19566135AB}" type="presOf" srcId="{A1393723-BC14-446D-8C8D-58BD02D10A1B}" destId="{0A989E13-85AF-47F3-81E3-AD1776A1465B}" srcOrd="0" destOrd="0" presId="urn:microsoft.com/office/officeart/2005/8/layout/cycle8"/>
    <dgm:cxn modelId="{EDBC98F4-0BBC-4410-AD91-BC56601794FE}" type="presOf" srcId="{F144BD17-9E71-4627-9538-4EB032E94EDE}" destId="{462E3382-ADDC-4C72-A70B-A4756E4A3223}" srcOrd="1" destOrd="0" presId="urn:microsoft.com/office/officeart/2005/8/layout/cycle8"/>
    <dgm:cxn modelId="{E105A3FA-F41E-49D0-84FA-49157087B07B}" type="presOf" srcId="{F69EFCF5-8E3B-4EF5-89D5-031D2FF33608}" destId="{6D7C81AE-8CB5-4383-A437-5543ACB69971}" srcOrd="1" destOrd="0" presId="urn:microsoft.com/office/officeart/2005/8/layout/cycle8"/>
    <dgm:cxn modelId="{69BE8E08-150E-475E-80F9-587CC5AD217A}" type="presParOf" srcId="{BAC2E44B-A57B-4757-97C1-596D89C53E02}" destId="{E226C12B-CB33-4521-8E73-62EA12F0D2C6}" srcOrd="0" destOrd="0" presId="urn:microsoft.com/office/officeart/2005/8/layout/cycle8"/>
    <dgm:cxn modelId="{3D6242F2-3A7B-41E3-A68A-48F456A6EF9E}" type="presParOf" srcId="{BAC2E44B-A57B-4757-97C1-596D89C53E02}" destId="{889930F6-4B88-4D6F-A0D6-0A7B67CCA52D}" srcOrd="1" destOrd="0" presId="urn:microsoft.com/office/officeart/2005/8/layout/cycle8"/>
    <dgm:cxn modelId="{9EF832E9-4DD1-4336-9592-2965B4DCFA44}" type="presParOf" srcId="{BAC2E44B-A57B-4757-97C1-596D89C53E02}" destId="{8ECB20EF-F6C5-4AC8-9A46-4FCC47053C64}" srcOrd="2" destOrd="0" presId="urn:microsoft.com/office/officeart/2005/8/layout/cycle8"/>
    <dgm:cxn modelId="{147F2B64-B5AB-4B23-8DB6-7BAF5D963978}" type="presParOf" srcId="{BAC2E44B-A57B-4757-97C1-596D89C53E02}" destId="{280C0C68-64DD-4F55-A53D-C0EB88769CB8}" srcOrd="3" destOrd="0" presId="urn:microsoft.com/office/officeart/2005/8/layout/cycle8"/>
    <dgm:cxn modelId="{7C380EA4-ED53-4862-9D00-65603C3A9272}" type="presParOf" srcId="{BAC2E44B-A57B-4757-97C1-596D89C53E02}" destId="{0A989E13-85AF-47F3-81E3-AD1776A1465B}" srcOrd="4" destOrd="0" presId="urn:microsoft.com/office/officeart/2005/8/layout/cycle8"/>
    <dgm:cxn modelId="{F1D90FD5-DFA1-4BFF-B862-0F8001F919DA}" type="presParOf" srcId="{BAC2E44B-A57B-4757-97C1-596D89C53E02}" destId="{99157D35-1D25-49BE-B8D1-2E92EFEBB568}" srcOrd="5" destOrd="0" presId="urn:microsoft.com/office/officeart/2005/8/layout/cycle8"/>
    <dgm:cxn modelId="{000CB0A3-808E-416E-9BE4-1A4DA02BB9A1}" type="presParOf" srcId="{BAC2E44B-A57B-4757-97C1-596D89C53E02}" destId="{DF327854-21A3-4E1D-8EA3-71E224993C15}" srcOrd="6" destOrd="0" presId="urn:microsoft.com/office/officeart/2005/8/layout/cycle8"/>
    <dgm:cxn modelId="{9C508622-A125-4862-9CED-27DDAE1531C9}" type="presParOf" srcId="{BAC2E44B-A57B-4757-97C1-596D89C53E02}" destId="{6B2E02E6-FC71-4997-819A-A84DA981AAA3}" srcOrd="7" destOrd="0" presId="urn:microsoft.com/office/officeart/2005/8/layout/cycle8"/>
    <dgm:cxn modelId="{428CDB45-02A1-4A51-9AD4-5F1E96798A49}" type="presParOf" srcId="{BAC2E44B-A57B-4757-97C1-596D89C53E02}" destId="{C8CAC0D2-596D-4A2D-A304-AF34F455AD85}" srcOrd="8" destOrd="0" presId="urn:microsoft.com/office/officeart/2005/8/layout/cycle8"/>
    <dgm:cxn modelId="{8B0ADBB0-21E0-4FF3-A5F1-A3ADF5ABD40F}" type="presParOf" srcId="{BAC2E44B-A57B-4757-97C1-596D89C53E02}" destId="{1617DD09-E8F8-4E19-B7DE-119863D0DC06}" srcOrd="9" destOrd="0" presId="urn:microsoft.com/office/officeart/2005/8/layout/cycle8"/>
    <dgm:cxn modelId="{A3D5333B-2F5B-4231-9F25-9234D4A624EA}" type="presParOf" srcId="{BAC2E44B-A57B-4757-97C1-596D89C53E02}" destId="{B73FEE17-2AF1-4F16-9A32-110B104FC42E}" srcOrd="10" destOrd="0" presId="urn:microsoft.com/office/officeart/2005/8/layout/cycle8"/>
    <dgm:cxn modelId="{88FF7C7E-7D4E-458A-9BBA-3F07B5657C31}" type="presParOf" srcId="{BAC2E44B-A57B-4757-97C1-596D89C53E02}" destId="{B4A36C94-F254-4D01-90E8-9BB50EFA24F8}" srcOrd="11" destOrd="0" presId="urn:microsoft.com/office/officeart/2005/8/layout/cycle8"/>
    <dgm:cxn modelId="{FB56B05A-4927-40C2-B891-F7CD5823F856}" type="presParOf" srcId="{BAC2E44B-A57B-4757-97C1-596D89C53E02}" destId="{AAED8833-3275-452A-AD62-6B9CFA65803D}" srcOrd="12" destOrd="0" presId="urn:microsoft.com/office/officeart/2005/8/layout/cycle8"/>
    <dgm:cxn modelId="{6B10A41C-E83F-4A0E-A5BF-B6009DE11782}" type="presParOf" srcId="{BAC2E44B-A57B-4757-97C1-596D89C53E02}" destId="{EADDDE07-4878-4222-9456-1C0BD8E49FDB}" srcOrd="13" destOrd="0" presId="urn:microsoft.com/office/officeart/2005/8/layout/cycle8"/>
    <dgm:cxn modelId="{F241AB7D-2498-4DC1-B9B6-F5C4D92F8FBA}" type="presParOf" srcId="{BAC2E44B-A57B-4757-97C1-596D89C53E02}" destId="{8E761722-CD2E-4172-B739-C3D261EDFDE0}" srcOrd="14" destOrd="0" presId="urn:microsoft.com/office/officeart/2005/8/layout/cycle8"/>
    <dgm:cxn modelId="{47BF6579-46AA-4BAB-A906-1D2895144D13}" type="presParOf" srcId="{BAC2E44B-A57B-4757-97C1-596D89C53E02}" destId="{F0221EBF-4F05-46F0-B0E3-2EA6D47AF6BF}" srcOrd="15" destOrd="0" presId="urn:microsoft.com/office/officeart/2005/8/layout/cycle8"/>
    <dgm:cxn modelId="{68A926BC-C855-4DEA-9AEC-48EFBCA5210C}" type="presParOf" srcId="{BAC2E44B-A57B-4757-97C1-596D89C53E02}" destId="{15C37845-F217-4C3D-B2CE-2BF354BF0EA6}" srcOrd="16" destOrd="0" presId="urn:microsoft.com/office/officeart/2005/8/layout/cycle8"/>
    <dgm:cxn modelId="{EA42FA7B-0CCB-4296-945B-F7AD4BE07345}" type="presParOf" srcId="{BAC2E44B-A57B-4757-97C1-596D89C53E02}" destId="{2DF8A9AA-148A-4E62-B673-863BDD232BD1}" srcOrd="17" destOrd="0" presId="urn:microsoft.com/office/officeart/2005/8/layout/cycle8"/>
    <dgm:cxn modelId="{FF572C4C-3EFB-486E-9772-38BD8E48E2DC}" type="presParOf" srcId="{BAC2E44B-A57B-4757-97C1-596D89C53E02}" destId="{865E045F-C794-4FD8-8175-A9D7757866D5}" srcOrd="18" destOrd="0" presId="urn:microsoft.com/office/officeart/2005/8/layout/cycle8"/>
    <dgm:cxn modelId="{DD37ACD0-7B0D-4689-9473-83EBD1FDF3CC}" type="presParOf" srcId="{BAC2E44B-A57B-4757-97C1-596D89C53E02}" destId="{6D7C81AE-8CB5-4383-A437-5543ACB69971}" srcOrd="19" destOrd="0" presId="urn:microsoft.com/office/officeart/2005/8/layout/cycle8"/>
    <dgm:cxn modelId="{C36AB210-5B93-4265-A69C-005F68070560}" type="presParOf" srcId="{BAC2E44B-A57B-4757-97C1-596D89C53E02}" destId="{D58DF903-AB82-46DE-BCF6-0A8C3AD769A2}" srcOrd="20" destOrd="0" presId="urn:microsoft.com/office/officeart/2005/8/layout/cycle8"/>
    <dgm:cxn modelId="{28DCEB63-2E6B-4D65-B12D-B524654956AB}" type="presParOf" srcId="{BAC2E44B-A57B-4757-97C1-596D89C53E02}" destId="{349366C1-3497-4F2E-88D4-49083538EEF3}" srcOrd="21" destOrd="0" presId="urn:microsoft.com/office/officeart/2005/8/layout/cycle8"/>
    <dgm:cxn modelId="{E82183D0-35B0-4D3E-B6A8-B0F04BCE93E5}" type="presParOf" srcId="{BAC2E44B-A57B-4757-97C1-596D89C53E02}" destId="{956DF99E-1FC4-47B0-B5EA-19490ACBBBE9}" srcOrd="22" destOrd="0" presId="urn:microsoft.com/office/officeart/2005/8/layout/cycle8"/>
    <dgm:cxn modelId="{CB22E467-AED7-4C56-BBC8-0DEACF39FB0B}" type="presParOf" srcId="{BAC2E44B-A57B-4757-97C1-596D89C53E02}" destId="{462E3382-ADDC-4C72-A70B-A4756E4A3223}" srcOrd="23" destOrd="0" presId="urn:microsoft.com/office/officeart/2005/8/layout/cycle8"/>
    <dgm:cxn modelId="{57DFE3E6-5352-4DCA-A674-B47A75E1AAF5}" type="presParOf" srcId="{BAC2E44B-A57B-4757-97C1-596D89C53E02}" destId="{9F7C3C1D-E464-4840-AD62-0C4710242030}" srcOrd="24" destOrd="0" presId="urn:microsoft.com/office/officeart/2005/8/layout/cycle8"/>
    <dgm:cxn modelId="{B7452F3A-0A30-4E05-AF5F-E1020D44AF4A}" type="presParOf" srcId="{BAC2E44B-A57B-4757-97C1-596D89C53E02}" destId="{633567EE-67E3-4A5A-8331-D128275EDAD2}" srcOrd="25" destOrd="0" presId="urn:microsoft.com/office/officeart/2005/8/layout/cycle8"/>
    <dgm:cxn modelId="{51DB25FE-3248-4CE4-BBA7-06287829995B}" type="presParOf" srcId="{BAC2E44B-A57B-4757-97C1-596D89C53E02}" destId="{509190D1-0C6D-49E5-98F8-BBC0C9C11334}" srcOrd="26" destOrd="0" presId="urn:microsoft.com/office/officeart/2005/8/layout/cycle8"/>
    <dgm:cxn modelId="{045D2188-44A3-4646-9A99-6A3403CF0B1E}" type="presParOf" srcId="{BAC2E44B-A57B-4757-97C1-596D89C53E02}" destId="{9E8FFD61-5D6C-485E-81D8-20772739187A}" srcOrd="27" destOrd="0" presId="urn:microsoft.com/office/officeart/2005/8/layout/cycle8"/>
    <dgm:cxn modelId="{A6F7EC40-E50F-411B-9ED0-F98FFDC44620}" type="presParOf" srcId="{BAC2E44B-A57B-4757-97C1-596D89C53E02}" destId="{2EDC2680-D771-4B19-956A-6E4A89306FDB}" srcOrd="28" destOrd="0" presId="urn:microsoft.com/office/officeart/2005/8/layout/cycle8"/>
    <dgm:cxn modelId="{2362EF1E-696D-4D5C-82C7-358771A5F198}" type="presParOf" srcId="{BAC2E44B-A57B-4757-97C1-596D89C53E02}" destId="{109364B0-5C09-4AE8-A28C-AA3979DE35BF}"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F8FDEC-F28A-40A4-A7DC-1BC1BF78AF7A}" type="doc">
      <dgm:prSet loTypeId="urn:microsoft.com/office/officeart/2005/8/layout/cycle8" loCatId="cycle" qsTypeId="urn:microsoft.com/office/officeart/2005/8/quickstyle/simple1" qsCatId="simple" csTypeId="urn:microsoft.com/office/officeart/2005/8/colors/accent0_2" csCatId="mainScheme" phldr="1"/>
      <dgm:spPr/>
    </dgm:pt>
    <dgm:pt modelId="{8A1227E7-79DF-416A-B215-9ED87F4640BC}">
      <dgm:prSet phldrT="[Text]"/>
      <dgm:spPr>
        <a:solidFill>
          <a:schemeClr val="bg1"/>
        </a:solidFill>
      </dgm:spPr>
      <dgm:t>
        <a:bodyPr/>
        <a:lstStyle/>
        <a:p>
          <a:r>
            <a:rPr lang="en-US" b="0" dirty="0"/>
            <a:t>Identify</a:t>
          </a:r>
        </a:p>
      </dgm:t>
    </dgm:pt>
    <dgm:pt modelId="{C23529DC-5FC4-4626-B13C-E0C71756B3AB}" type="parTrans" cxnId="{D2B41A02-706E-4E20-809D-236523C27CD3}">
      <dgm:prSet/>
      <dgm:spPr/>
      <dgm:t>
        <a:bodyPr/>
        <a:lstStyle/>
        <a:p>
          <a:endParaRPr lang="en-US"/>
        </a:p>
      </dgm:t>
    </dgm:pt>
    <dgm:pt modelId="{1A8AC02B-9BC6-4F76-8FA9-0072F2512308}" type="sibTrans" cxnId="{D2B41A02-706E-4E20-809D-236523C27CD3}">
      <dgm:prSet/>
      <dgm:spPr/>
      <dgm:t>
        <a:bodyPr/>
        <a:lstStyle/>
        <a:p>
          <a:endParaRPr lang="en-US"/>
        </a:p>
      </dgm:t>
    </dgm:pt>
    <dgm:pt modelId="{FC54259C-7F29-407D-9140-3513FA307F28}">
      <dgm:prSet phldrT="[Text]"/>
      <dgm:spPr/>
      <dgm:t>
        <a:bodyPr/>
        <a:lstStyle/>
        <a:p>
          <a:r>
            <a:rPr lang="en-US" dirty="0"/>
            <a:t>Test</a:t>
          </a:r>
        </a:p>
      </dgm:t>
    </dgm:pt>
    <dgm:pt modelId="{B756C4D6-F968-457E-9798-F55911A49E49}" type="parTrans" cxnId="{07EEE936-95FA-4922-BCCB-0F301846DAE5}">
      <dgm:prSet/>
      <dgm:spPr/>
      <dgm:t>
        <a:bodyPr/>
        <a:lstStyle/>
        <a:p>
          <a:endParaRPr lang="en-US"/>
        </a:p>
      </dgm:t>
    </dgm:pt>
    <dgm:pt modelId="{21A290A4-BA42-4E94-8050-02433550D2A5}" type="sibTrans" cxnId="{07EEE936-95FA-4922-BCCB-0F301846DAE5}">
      <dgm:prSet/>
      <dgm:spPr/>
      <dgm:t>
        <a:bodyPr/>
        <a:lstStyle/>
        <a:p>
          <a:endParaRPr lang="en-US"/>
        </a:p>
      </dgm:t>
    </dgm:pt>
    <dgm:pt modelId="{F3E97505-7C65-4DC4-99AE-A5A1D33C0BE6}">
      <dgm:prSet phldrT="[Text]"/>
      <dgm:spPr/>
      <dgm:t>
        <a:bodyPr/>
        <a:lstStyle/>
        <a:p>
          <a:r>
            <a:rPr lang="en-US" dirty="0"/>
            <a:t>Monitor</a:t>
          </a:r>
        </a:p>
      </dgm:t>
    </dgm:pt>
    <dgm:pt modelId="{FC6F1232-92EA-4740-BC1E-E9F61C0AC061}" type="parTrans" cxnId="{E8614B84-4737-4932-82E3-2663D1727954}">
      <dgm:prSet/>
      <dgm:spPr/>
      <dgm:t>
        <a:bodyPr/>
        <a:lstStyle/>
        <a:p>
          <a:endParaRPr lang="en-US"/>
        </a:p>
      </dgm:t>
    </dgm:pt>
    <dgm:pt modelId="{2EC53914-4523-4117-9569-895D67468CD0}" type="sibTrans" cxnId="{E8614B84-4737-4932-82E3-2663D1727954}">
      <dgm:prSet/>
      <dgm:spPr/>
      <dgm:t>
        <a:bodyPr/>
        <a:lstStyle/>
        <a:p>
          <a:endParaRPr lang="en-US"/>
        </a:p>
      </dgm:t>
    </dgm:pt>
    <dgm:pt modelId="{A1393723-BC14-446D-8C8D-58BD02D10A1B}">
      <dgm:prSet phldrT="[Text]"/>
      <dgm:spPr>
        <a:solidFill>
          <a:schemeClr val="accent1"/>
        </a:solidFill>
      </dgm:spPr>
      <dgm:t>
        <a:bodyPr/>
        <a:lstStyle/>
        <a:p>
          <a:r>
            <a:rPr lang="en-US" b="1" dirty="0"/>
            <a:t>Discuss</a:t>
          </a:r>
        </a:p>
      </dgm:t>
    </dgm:pt>
    <dgm:pt modelId="{F45B8A3D-28F5-42B4-A500-B94D5F9A2AFB}" type="parTrans" cxnId="{B29F4426-D760-443D-8FB8-D2FCB013647C}">
      <dgm:prSet/>
      <dgm:spPr/>
      <dgm:t>
        <a:bodyPr/>
        <a:lstStyle/>
        <a:p>
          <a:endParaRPr lang="en-US"/>
        </a:p>
      </dgm:t>
    </dgm:pt>
    <dgm:pt modelId="{BE53E4DB-A838-42C7-98FF-74AD35A33243}" type="sibTrans" cxnId="{B29F4426-D760-443D-8FB8-D2FCB013647C}">
      <dgm:prSet/>
      <dgm:spPr/>
      <dgm:t>
        <a:bodyPr/>
        <a:lstStyle/>
        <a:p>
          <a:endParaRPr lang="en-US"/>
        </a:p>
      </dgm:t>
    </dgm:pt>
    <dgm:pt modelId="{F69EFCF5-8E3B-4EF5-89D5-031D2FF33608}">
      <dgm:prSet phldrT="[Text]"/>
      <dgm:spPr/>
      <dgm:t>
        <a:bodyPr/>
        <a:lstStyle/>
        <a:p>
          <a:r>
            <a:rPr lang="en-US" dirty="0"/>
            <a:t>Share</a:t>
          </a:r>
        </a:p>
      </dgm:t>
    </dgm:pt>
    <dgm:pt modelId="{DD935411-1F35-4023-B00A-9BA5E53DEA16}" type="parTrans" cxnId="{0FFB2A94-C2A5-4650-816C-4C734A6C0305}">
      <dgm:prSet/>
      <dgm:spPr/>
      <dgm:t>
        <a:bodyPr/>
        <a:lstStyle/>
        <a:p>
          <a:endParaRPr lang="en-US"/>
        </a:p>
      </dgm:t>
    </dgm:pt>
    <dgm:pt modelId="{783FF6FC-C7D7-4F21-9AA1-008D012ABFED}" type="sibTrans" cxnId="{0FFB2A94-C2A5-4650-816C-4C734A6C0305}">
      <dgm:prSet/>
      <dgm:spPr/>
      <dgm:t>
        <a:bodyPr/>
        <a:lstStyle/>
        <a:p>
          <a:endParaRPr lang="en-US"/>
        </a:p>
      </dgm:t>
    </dgm:pt>
    <dgm:pt modelId="{F144BD17-9E71-4627-9538-4EB032E94EDE}">
      <dgm:prSet phldrT="[Text]"/>
      <dgm:spPr/>
      <dgm:t>
        <a:bodyPr/>
        <a:lstStyle/>
        <a:p>
          <a:r>
            <a:rPr lang="en-US" dirty="0"/>
            <a:t>Mainstream</a:t>
          </a:r>
        </a:p>
      </dgm:t>
    </dgm:pt>
    <dgm:pt modelId="{AC45FE89-5136-4B2B-922E-73A565C81CA0}" type="parTrans" cxnId="{FDA04078-B0BA-4F76-93DD-7386787406FA}">
      <dgm:prSet/>
      <dgm:spPr/>
      <dgm:t>
        <a:bodyPr/>
        <a:lstStyle/>
        <a:p>
          <a:endParaRPr lang="en-US"/>
        </a:p>
      </dgm:t>
    </dgm:pt>
    <dgm:pt modelId="{7B224A1A-C7DA-4D20-8F4B-32C1039F11B8}" type="sibTrans" cxnId="{FDA04078-B0BA-4F76-93DD-7386787406FA}">
      <dgm:prSet/>
      <dgm:spPr/>
      <dgm:t>
        <a:bodyPr/>
        <a:lstStyle/>
        <a:p>
          <a:endParaRPr lang="en-US"/>
        </a:p>
      </dgm:t>
    </dgm:pt>
    <dgm:pt modelId="{BAC2E44B-A57B-4757-97C1-596D89C53E02}" type="pres">
      <dgm:prSet presAssocID="{10F8FDEC-F28A-40A4-A7DC-1BC1BF78AF7A}" presName="compositeShape" presStyleCnt="0">
        <dgm:presLayoutVars>
          <dgm:chMax val="7"/>
          <dgm:dir/>
          <dgm:resizeHandles val="exact"/>
        </dgm:presLayoutVars>
      </dgm:prSet>
      <dgm:spPr/>
    </dgm:pt>
    <dgm:pt modelId="{E226C12B-CB33-4521-8E73-62EA12F0D2C6}" type="pres">
      <dgm:prSet presAssocID="{10F8FDEC-F28A-40A4-A7DC-1BC1BF78AF7A}" presName="wedge1" presStyleLbl="node1" presStyleIdx="0" presStyleCnt="6"/>
      <dgm:spPr/>
    </dgm:pt>
    <dgm:pt modelId="{889930F6-4B88-4D6F-A0D6-0A7B67CCA52D}" type="pres">
      <dgm:prSet presAssocID="{10F8FDEC-F28A-40A4-A7DC-1BC1BF78AF7A}" presName="dummy1a" presStyleCnt="0"/>
      <dgm:spPr/>
    </dgm:pt>
    <dgm:pt modelId="{8ECB20EF-F6C5-4AC8-9A46-4FCC47053C64}" type="pres">
      <dgm:prSet presAssocID="{10F8FDEC-F28A-40A4-A7DC-1BC1BF78AF7A}" presName="dummy1b" presStyleCnt="0"/>
      <dgm:spPr/>
    </dgm:pt>
    <dgm:pt modelId="{280C0C68-64DD-4F55-A53D-C0EB88769CB8}" type="pres">
      <dgm:prSet presAssocID="{10F8FDEC-F28A-40A4-A7DC-1BC1BF78AF7A}" presName="wedge1Tx" presStyleLbl="node1" presStyleIdx="0" presStyleCnt="6">
        <dgm:presLayoutVars>
          <dgm:chMax val="0"/>
          <dgm:chPref val="0"/>
          <dgm:bulletEnabled val="1"/>
        </dgm:presLayoutVars>
      </dgm:prSet>
      <dgm:spPr/>
    </dgm:pt>
    <dgm:pt modelId="{0A989E13-85AF-47F3-81E3-AD1776A1465B}" type="pres">
      <dgm:prSet presAssocID="{10F8FDEC-F28A-40A4-A7DC-1BC1BF78AF7A}" presName="wedge2" presStyleLbl="node1" presStyleIdx="1" presStyleCnt="6"/>
      <dgm:spPr/>
    </dgm:pt>
    <dgm:pt modelId="{99157D35-1D25-49BE-B8D1-2E92EFEBB568}" type="pres">
      <dgm:prSet presAssocID="{10F8FDEC-F28A-40A4-A7DC-1BC1BF78AF7A}" presName="dummy2a" presStyleCnt="0"/>
      <dgm:spPr/>
    </dgm:pt>
    <dgm:pt modelId="{DF327854-21A3-4E1D-8EA3-71E224993C15}" type="pres">
      <dgm:prSet presAssocID="{10F8FDEC-F28A-40A4-A7DC-1BC1BF78AF7A}" presName="dummy2b" presStyleCnt="0"/>
      <dgm:spPr/>
    </dgm:pt>
    <dgm:pt modelId="{6B2E02E6-FC71-4997-819A-A84DA981AAA3}" type="pres">
      <dgm:prSet presAssocID="{10F8FDEC-F28A-40A4-A7DC-1BC1BF78AF7A}" presName="wedge2Tx" presStyleLbl="node1" presStyleIdx="1" presStyleCnt="6">
        <dgm:presLayoutVars>
          <dgm:chMax val="0"/>
          <dgm:chPref val="0"/>
          <dgm:bulletEnabled val="1"/>
        </dgm:presLayoutVars>
      </dgm:prSet>
      <dgm:spPr/>
    </dgm:pt>
    <dgm:pt modelId="{C8CAC0D2-596D-4A2D-A304-AF34F455AD85}" type="pres">
      <dgm:prSet presAssocID="{10F8FDEC-F28A-40A4-A7DC-1BC1BF78AF7A}" presName="wedge3" presStyleLbl="node1" presStyleIdx="2" presStyleCnt="6"/>
      <dgm:spPr/>
    </dgm:pt>
    <dgm:pt modelId="{1617DD09-E8F8-4E19-B7DE-119863D0DC06}" type="pres">
      <dgm:prSet presAssocID="{10F8FDEC-F28A-40A4-A7DC-1BC1BF78AF7A}" presName="dummy3a" presStyleCnt="0"/>
      <dgm:spPr/>
    </dgm:pt>
    <dgm:pt modelId="{B73FEE17-2AF1-4F16-9A32-110B104FC42E}" type="pres">
      <dgm:prSet presAssocID="{10F8FDEC-F28A-40A4-A7DC-1BC1BF78AF7A}" presName="dummy3b" presStyleCnt="0"/>
      <dgm:spPr/>
    </dgm:pt>
    <dgm:pt modelId="{B4A36C94-F254-4D01-90E8-9BB50EFA24F8}" type="pres">
      <dgm:prSet presAssocID="{10F8FDEC-F28A-40A4-A7DC-1BC1BF78AF7A}" presName="wedge3Tx" presStyleLbl="node1" presStyleIdx="2" presStyleCnt="6">
        <dgm:presLayoutVars>
          <dgm:chMax val="0"/>
          <dgm:chPref val="0"/>
          <dgm:bulletEnabled val="1"/>
        </dgm:presLayoutVars>
      </dgm:prSet>
      <dgm:spPr/>
    </dgm:pt>
    <dgm:pt modelId="{AAED8833-3275-452A-AD62-6B9CFA65803D}" type="pres">
      <dgm:prSet presAssocID="{10F8FDEC-F28A-40A4-A7DC-1BC1BF78AF7A}" presName="wedge4" presStyleLbl="node1" presStyleIdx="3" presStyleCnt="6"/>
      <dgm:spPr/>
    </dgm:pt>
    <dgm:pt modelId="{EADDDE07-4878-4222-9456-1C0BD8E49FDB}" type="pres">
      <dgm:prSet presAssocID="{10F8FDEC-F28A-40A4-A7DC-1BC1BF78AF7A}" presName="dummy4a" presStyleCnt="0"/>
      <dgm:spPr/>
    </dgm:pt>
    <dgm:pt modelId="{8E761722-CD2E-4172-B739-C3D261EDFDE0}" type="pres">
      <dgm:prSet presAssocID="{10F8FDEC-F28A-40A4-A7DC-1BC1BF78AF7A}" presName="dummy4b" presStyleCnt="0"/>
      <dgm:spPr/>
    </dgm:pt>
    <dgm:pt modelId="{F0221EBF-4F05-46F0-B0E3-2EA6D47AF6BF}" type="pres">
      <dgm:prSet presAssocID="{10F8FDEC-F28A-40A4-A7DC-1BC1BF78AF7A}" presName="wedge4Tx" presStyleLbl="node1" presStyleIdx="3" presStyleCnt="6">
        <dgm:presLayoutVars>
          <dgm:chMax val="0"/>
          <dgm:chPref val="0"/>
          <dgm:bulletEnabled val="1"/>
        </dgm:presLayoutVars>
      </dgm:prSet>
      <dgm:spPr/>
    </dgm:pt>
    <dgm:pt modelId="{15C37845-F217-4C3D-B2CE-2BF354BF0EA6}" type="pres">
      <dgm:prSet presAssocID="{10F8FDEC-F28A-40A4-A7DC-1BC1BF78AF7A}" presName="wedge5" presStyleLbl="node1" presStyleIdx="4" presStyleCnt="6"/>
      <dgm:spPr/>
    </dgm:pt>
    <dgm:pt modelId="{2DF8A9AA-148A-4E62-B673-863BDD232BD1}" type="pres">
      <dgm:prSet presAssocID="{10F8FDEC-F28A-40A4-A7DC-1BC1BF78AF7A}" presName="dummy5a" presStyleCnt="0"/>
      <dgm:spPr/>
    </dgm:pt>
    <dgm:pt modelId="{865E045F-C794-4FD8-8175-A9D7757866D5}" type="pres">
      <dgm:prSet presAssocID="{10F8FDEC-F28A-40A4-A7DC-1BC1BF78AF7A}" presName="dummy5b" presStyleCnt="0"/>
      <dgm:spPr/>
    </dgm:pt>
    <dgm:pt modelId="{6D7C81AE-8CB5-4383-A437-5543ACB69971}" type="pres">
      <dgm:prSet presAssocID="{10F8FDEC-F28A-40A4-A7DC-1BC1BF78AF7A}" presName="wedge5Tx" presStyleLbl="node1" presStyleIdx="4" presStyleCnt="6">
        <dgm:presLayoutVars>
          <dgm:chMax val="0"/>
          <dgm:chPref val="0"/>
          <dgm:bulletEnabled val="1"/>
        </dgm:presLayoutVars>
      </dgm:prSet>
      <dgm:spPr/>
    </dgm:pt>
    <dgm:pt modelId="{D58DF903-AB82-46DE-BCF6-0A8C3AD769A2}" type="pres">
      <dgm:prSet presAssocID="{10F8FDEC-F28A-40A4-A7DC-1BC1BF78AF7A}" presName="wedge6" presStyleLbl="node1" presStyleIdx="5" presStyleCnt="6"/>
      <dgm:spPr/>
    </dgm:pt>
    <dgm:pt modelId="{349366C1-3497-4F2E-88D4-49083538EEF3}" type="pres">
      <dgm:prSet presAssocID="{10F8FDEC-F28A-40A4-A7DC-1BC1BF78AF7A}" presName="dummy6a" presStyleCnt="0"/>
      <dgm:spPr/>
    </dgm:pt>
    <dgm:pt modelId="{956DF99E-1FC4-47B0-B5EA-19490ACBBBE9}" type="pres">
      <dgm:prSet presAssocID="{10F8FDEC-F28A-40A4-A7DC-1BC1BF78AF7A}" presName="dummy6b" presStyleCnt="0"/>
      <dgm:spPr/>
    </dgm:pt>
    <dgm:pt modelId="{462E3382-ADDC-4C72-A70B-A4756E4A3223}" type="pres">
      <dgm:prSet presAssocID="{10F8FDEC-F28A-40A4-A7DC-1BC1BF78AF7A}" presName="wedge6Tx" presStyleLbl="node1" presStyleIdx="5" presStyleCnt="6">
        <dgm:presLayoutVars>
          <dgm:chMax val="0"/>
          <dgm:chPref val="0"/>
          <dgm:bulletEnabled val="1"/>
        </dgm:presLayoutVars>
      </dgm:prSet>
      <dgm:spPr/>
    </dgm:pt>
    <dgm:pt modelId="{9F7C3C1D-E464-4840-AD62-0C4710242030}" type="pres">
      <dgm:prSet presAssocID="{1A8AC02B-9BC6-4F76-8FA9-0072F2512308}" presName="arrowWedge1" presStyleLbl="fgSibTrans2D1" presStyleIdx="0" presStyleCnt="6"/>
      <dgm:spPr/>
    </dgm:pt>
    <dgm:pt modelId="{633567EE-67E3-4A5A-8331-D128275EDAD2}" type="pres">
      <dgm:prSet presAssocID="{BE53E4DB-A838-42C7-98FF-74AD35A33243}" presName="arrowWedge2" presStyleLbl="fgSibTrans2D1" presStyleIdx="1" presStyleCnt="6"/>
      <dgm:spPr/>
    </dgm:pt>
    <dgm:pt modelId="{509190D1-0C6D-49E5-98F8-BBC0C9C11334}" type="pres">
      <dgm:prSet presAssocID="{21A290A4-BA42-4E94-8050-02433550D2A5}" presName="arrowWedge3" presStyleLbl="fgSibTrans2D1" presStyleIdx="2" presStyleCnt="6"/>
      <dgm:spPr/>
    </dgm:pt>
    <dgm:pt modelId="{9E8FFD61-5D6C-485E-81D8-20772739187A}" type="pres">
      <dgm:prSet presAssocID="{2EC53914-4523-4117-9569-895D67468CD0}" presName="arrowWedge4" presStyleLbl="fgSibTrans2D1" presStyleIdx="3" presStyleCnt="6"/>
      <dgm:spPr/>
    </dgm:pt>
    <dgm:pt modelId="{2EDC2680-D771-4B19-956A-6E4A89306FDB}" type="pres">
      <dgm:prSet presAssocID="{783FF6FC-C7D7-4F21-9AA1-008D012ABFED}" presName="arrowWedge5" presStyleLbl="fgSibTrans2D1" presStyleIdx="4" presStyleCnt="6"/>
      <dgm:spPr/>
    </dgm:pt>
    <dgm:pt modelId="{109364B0-5C09-4AE8-A28C-AA3979DE35BF}" type="pres">
      <dgm:prSet presAssocID="{7B224A1A-C7DA-4D20-8F4B-32C1039F11B8}" presName="arrowWedge6" presStyleLbl="fgSibTrans2D1" presStyleIdx="5" presStyleCnt="6"/>
      <dgm:spPr/>
    </dgm:pt>
  </dgm:ptLst>
  <dgm:cxnLst>
    <dgm:cxn modelId="{D2B41A02-706E-4E20-809D-236523C27CD3}" srcId="{10F8FDEC-F28A-40A4-A7DC-1BC1BF78AF7A}" destId="{8A1227E7-79DF-416A-B215-9ED87F4640BC}" srcOrd="0" destOrd="0" parTransId="{C23529DC-5FC4-4626-B13C-E0C71756B3AB}" sibTransId="{1A8AC02B-9BC6-4F76-8FA9-0072F2512308}"/>
    <dgm:cxn modelId="{B29F4426-D760-443D-8FB8-D2FCB013647C}" srcId="{10F8FDEC-F28A-40A4-A7DC-1BC1BF78AF7A}" destId="{A1393723-BC14-446D-8C8D-58BD02D10A1B}" srcOrd="1" destOrd="0" parTransId="{F45B8A3D-28F5-42B4-A500-B94D5F9A2AFB}" sibTransId="{BE53E4DB-A838-42C7-98FF-74AD35A33243}"/>
    <dgm:cxn modelId="{42CF0A2C-7AE2-4B80-8A23-B2EF2086CB81}" type="presOf" srcId="{8A1227E7-79DF-416A-B215-9ED87F4640BC}" destId="{E226C12B-CB33-4521-8E73-62EA12F0D2C6}" srcOrd="0" destOrd="0" presId="urn:microsoft.com/office/officeart/2005/8/layout/cycle8"/>
    <dgm:cxn modelId="{07EEE936-95FA-4922-BCCB-0F301846DAE5}" srcId="{10F8FDEC-F28A-40A4-A7DC-1BC1BF78AF7A}" destId="{FC54259C-7F29-407D-9140-3513FA307F28}" srcOrd="2" destOrd="0" parTransId="{B756C4D6-F968-457E-9798-F55911A49E49}" sibTransId="{21A290A4-BA42-4E94-8050-02433550D2A5}"/>
    <dgm:cxn modelId="{F5C8D93A-42C9-426A-92E1-AB36EBD6DCF4}" type="presOf" srcId="{F69EFCF5-8E3B-4EF5-89D5-031D2FF33608}" destId="{15C37845-F217-4C3D-B2CE-2BF354BF0EA6}" srcOrd="0" destOrd="0" presId="urn:microsoft.com/office/officeart/2005/8/layout/cycle8"/>
    <dgm:cxn modelId="{42DED565-0415-4B8A-9202-29CB853DBE2F}" type="presOf" srcId="{FC54259C-7F29-407D-9140-3513FA307F28}" destId="{C8CAC0D2-596D-4A2D-A304-AF34F455AD85}" srcOrd="0" destOrd="0" presId="urn:microsoft.com/office/officeart/2005/8/layout/cycle8"/>
    <dgm:cxn modelId="{1F0EAF6D-E749-42EF-AC08-454DB96ACAAD}" type="presOf" srcId="{F144BD17-9E71-4627-9538-4EB032E94EDE}" destId="{D58DF903-AB82-46DE-BCF6-0A8C3AD769A2}" srcOrd="0" destOrd="0" presId="urn:microsoft.com/office/officeart/2005/8/layout/cycle8"/>
    <dgm:cxn modelId="{FDA04078-B0BA-4F76-93DD-7386787406FA}" srcId="{10F8FDEC-F28A-40A4-A7DC-1BC1BF78AF7A}" destId="{F144BD17-9E71-4627-9538-4EB032E94EDE}" srcOrd="5" destOrd="0" parTransId="{AC45FE89-5136-4B2B-922E-73A565C81CA0}" sibTransId="{7B224A1A-C7DA-4D20-8F4B-32C1039F11B8}"/>
    <dgm:cxn modelId="{E8614B84-4737-4932-82E3-2663D1727954}" srcId="{10F8FDEC-F28A-40A4-A7DC-1BC1BF78AF7A}" destId="{F3E97505-7C65-4DC4-99AE-A5A1D33C0BE6}" srcOrd="3" destOrd="0" parTransId="{FC6F1232-92EA-4740-BC1E-E9F61C0AC061}" sibTransId="{2EC53914-4523-4117-9569-895D67468CD0}"/>
    <dgm:cxn modelId="{C0F03585-C48F-443B-81C4-317FBC4D2651}" type="presOf" srcId="{A1393723-BC14-446D-8C8D-58BD02D10A1B}" destId="{6B2E02E6-FC71-4997-819A-A84DA981AAA3}" srcOrd="1" destOrd="0" presId="urn:microsoft.com/office/officeart/2005/8/layout/cycle8"/>
    <dgm:cxn modelId="{2B30F385-A46C-45F0-850F-8E38DF009E01}" type="presOf" srcId="{8A1227E7-79DF-416A-B215-9ED87F4640BC}" destId="{280C0C68-64DD-4F55-A53D-C0EB88769CB8}" srcOrd="1" destOrd="0" presId="urn:microsoft.com/office/officeart/2005/8/layout/cycle8"/>
    <dgm:cxn modelId="{99EA878E-3D29-4F2E-855D-CF5353BCDF92}" type="presOf" srcId="{F3E97505-7C65-4DC4-99AE-A5A1D33C0BE6}" destId="{F0221EBF-4F05-46F0-B0E3-2EA6D47AF6BF}" srcOrd="1" destOrd="0" presId="urn:microsoft.com/office/officeart/2005/8/layout/cycle8"/>
    <dgm:cxn modelId="{0FFB2A94-C2A5-4650-816C-4C734A6C0305}" srcId="{10F8FDEC-F28A-40A4-A7DC-1BC1BF78AF7A}" destId="{F69EFCF5-8E3B-4EF5-89D5-031D2FF33608}" srcOrd="4" destOrd="0" parTransId="{DD935411-1F35-4023-B00A-9BA5E53DEA16}" sibTransId="{783FF6FC-C7D7-4F21-9AA1-008D012ABFED}"/>
    <dgm:cxn modelId="{8D96D3B8-B1BF-4C03-B62E-540F575E2E2C}" type="presOf" srcId="{F3E97505-7C65-4DC4-99AE-A5A1D33C0BE6}" destId="{AAED8833-3275-452A-AD62-6B9CFA65803D}" srcOrd="0" destOrd="0" presId="urn:microsoft.com/office/officeart/2005/8/layout/cycle8"/>
    <dgm:cxn modelId="{A5F723C3-6ECD-460A-8139-A9332AFD8EA2}" type="presOf" srcId="{10F8FDEC-F28A-40A4-A7DC-1BC1BF78AF7A}" destId="{BAC2E44B-A57B-4757-97C1-596D89C53E02}" srcOrd="0" destOrd="0" presId="urn:microsoft.com/office/officeart/2005/8/layout/cycle8"/>
    <dgm:cxn modelId="{D47DA5D3-82DC-4F7C-B51D-119117CBEAC5}" type="presOf" srcId="{FC54259C-7F29-407D-9140-3513FA307F28}" destId="{B4A36C94-F254-4D01-90E8-9BB50EFA24F8}" srcOrd="1" destOrd="0" presId="urn:microsoft.com/office/officeart/2005/8/layout/cycle8"/>
    <dgm:cxn modelId="{569EDEED-624C-4BBF-A3F6-EC19566135AB}" type="presOf" srcId="{A1393723-BC14-446D-8C8D-58BD02D10A1B}" destId="{0A989E13-85AF-47F3-81E3-AD1776A1465B}" srcOrd="0" destOrd="0" presId="urn:microsoft.com/office/officeart/2005/8/layout/cycle8"/>
    <dgm:cxn modelId="{EDBC98F4-0BBC-4410-AD91-BC56601794FE}" type="presOf" srcId="{F144BD17-9E71-4627-9538-4EB032E94EDE}" destId="{462E3382-ADDC-4C72-A70B-A4756E4A3223}" srcOrd="1" destOrd="0" presId="urn:microsoft.com/office/officeart/2005/8/layout/cycle8"/>
    <dgm:cxn modelId="{E105A3FA-F41E-49D0-84FA-49157087B07B}" type="presOf" srcId="{F69EFCF5-8E3B-4EF5-89D5-031D2FF33608}" destId="{6D7C81AE-8CB5-4383-A437-5543ACB69971}" srcOrd="1" destOrd="0" presId="urn:microsoft.com/office/officeart/2005/8/layout/cycle8"/>
    <dgm:cxn modelId="{69BE8E08-150E-475E-80F9-587CC5AD217A}" type="presParOf" srcId="{BAC2E44B-A57B-4757-97C1-596D89C53E02}" destId="{E226C12B-CB33-4521-8E73-62EA12F0D2C6}" srcOrd="0" destOrd="0" presId="urn:microsoft.com/office/officeart/2005/8/layout/cycle8"/>
    <dgm:cxn modelId="{3D6242F2-3A7B-41E3-A68A-48F456A6EF9E}" type="presParOf" srcId="{BAC2E44B-A57B-4757-97C1-596D89C53E02}" destId="{889930F6-4B88-4D6F-A0D6-0A7B67CCA52D}" srcOrd="1" destOrd="0" presId="urn:microsoft.com/office/officeart/2005/8/layout/cycle8"/>
    <dgm:cxn modelId="{9EF832E9-4DD1-4336-9592-2965B4DCFA44}" type="presParOf" srcId="{BAC2E44B-A57B-4757-97C1-596D89C53E02}" destId="{8ECB20EF-F6C5-4AC8-9A46-4FCC47053C64}" srcOrd="2" destOrd="0" presId="urn:microsoft.com/office/officeart/2005/8/layout/cycle8"/>
    <dgm:cxn modelId="{147F2B64-B5AB-4B23-8DB6-7BAF5D963978}" type="presParOf" srcId="{BAC2E44B-A57B-4757-97C1-596D89C53E02}" destId="{280C0C68-64DD-4F55-A53D-C0EB88769CB8}" srcOrd="3" destOrd="0" presId="urn:microsoft.com/office/officeart/2005/8/layout/cycle8"/>
    <dgm:cxn modelId="{7C380EA4-ED53-4862-9D00-65603C3A9272}" type="presParOf" srcId="{BAC2E44B-A57B-4757-97C1-596D89C53E02}" destId="{0A989E13-85AF-47F3-81E3-AD1776A1465B}" srcOrd="4" destOrd="0" presId="urn:microsoft.com/office/officeart/2005/8/layout/cycle8"/>
    <dgm:cxn modelId="{F1D90FD5-DFA1-4BFF-B862-0F8001F919DA}" type="presParOf" srcId="{BAC2E44B-A57B-4757-97C1-596D89C53E02}" destId="{99157D35-1D25-49BE-B8D1-2E92EFEBB568}" srcOrd="5" destOrd="0" presId="urn:microsoft.com/office/officeart/2005/8/layout/cycle8"/>
    <dgm:cxn modelId="{000CB0A3-808E-416E-9BE4-1A4DA02BB9A1}" type="presParOf" srcId="{BAC2E44B-A57B-4757-97C1-596D89C53E02}" destId="{DF327854-21A3-4E1D-8EA3-71E224993C15}" srcOrd="6" destOrd="0" presId="urn:microsoft.com/office/officeart/2005/8/layout/cycle8"/>
    <dgm:cxn modelId="{9C508622-A125-4862-9CED-27DDAE1531C9}" type="presParOf" srcId="{BAC2E44B-A57B-4757-97C1-596D89C53E02}" destId="{6B2E02E6-FC71-4997-819A-A84DA981AAA3}" srcOrd="7" destOrd="0" presId="urn:microsoft.com/office/officeart/2005/8/layout/cycle8"/>
    <dgm:cxn modelId="{428CDB45-02A1-4A51-9AD4-5F1E96798A49}" type="presParOf" srcId="{BAC2E44B-A57B-4757-97C1-596D89C53E02}" destId="{C8CAC0D2-596D-4A2D-A304-AF34F455AD85}" srcOrd="8" destOrd="0" presId="urn:microsoft.com/office/officeart/2005/8/layout/cycle8"/>
    <dgm:cxn modelId="{8B0ADBB0-21E0-4FF3-A5F1-A3ADF5ABD40F}" type="presParOf" srcId="{BAC2E44B-A57B-4757-97C1-596D89C53E02}" destId="{1617DD09-E8F8-4E19-B7DE-119863D0DC06}" srcOrd="9" destOrd="0" presId="urn:microsoft.com/office/officeart/2005/8/layout/cycle8"/>
    <dgm:cxn modelId="{A3D5333B-2F5B-4231-9F25-9234D4A624EA}" type="presParOf" srcId="{BAC2E44B-A57B-4757-97C1-596D89C53E02}" destId="{B73FEE17-2AF1-4F16-9A32-110B104FC42E}" srcOrd="10" destOrd="0" presId="urn:microsoft.com/office/officeart/2005/8/layout/cycle8"/>
    <dgm:cxn modelId="{88FF7C7E-7D4E-458A-9BBA-3F07B5657C31}" type="presParOf" srcId="{BAC2E44B-A57B-4757-97C1-596D89C53E02}" destId="{B4A36C94-F254-4D01-90E8-9BB50EFA24F8}" srcOrd="11" destOrd="0" presId="urn:microsoft.com/office/officeart/2005/8/layout/cycle8"/>
    <dgm:cxn modelId="{FB56B05A-4927-40C2-B891-F7CD5823F856}" type="presParOf" srcId="{BAC2E44B-A57B-4757-97C1-596D89C53E02}" destId="{AAED8833-3275-452A-AD62-6B9CFA65803D}" srcOrd="12" destOrd="0" presId="urn:microsoft.com/office/officeart/2005/8/layout/cycle8"/>
    <dgm:cxn modelId="{6B10A41C-E83F-4A0E-A5BF-B6009DE11782}" type="presParOf" srcId="{BAC2E44B-A57B-4757-97C1-596D89C53E02}" destId="{EADDDE07-4878-4222-9456-1C0BD8E49FDB}" srcOrd="13" destOrd="0" presId="urn:microsoft.com/office/officeart/2005/8/layout/cycle8"/>
    <dgm:cxn modelId="{F241AB7D-2498-4DC1-B9B6-F5C4D92F8FBA}" type="presParOf" srcId="{BAC2E44B-A57B-4757-97C1-596D89C53E02}" destId="{8E761722-CD2E-4172-B739-C3D261EDFDE0}" srcOrd="14" destOrd="0" presId="urn:microsoft.com/office/officeart/2005/8/layout/cycle8"/>
    <dgm:cxn modelId="{47BF6579-46AA-4BAB-A906-1D2895144D13}" type="presParOf" srcId="{BAC2E44B-A57B-4757-97C1-596D89C53E02}" destId="{F0221EBF-4F05-46F0-B0E3-2EA6D47AF6BF}" srcOrd="15" destOrd="0" presId="urn:microsoft.com/office/officeart/2005/8/layout/cycle8"/>
    <dgm:cxn modelId="{68A926BC-C855-4DEA-9AEC-48EFBCA5210C}" type="presParOf" srcId="{BAC2E44B-A57B-4757-97C1-596D89C53E02}" destId="{15C37845-F217-4C3D-B2CE-2BF354BF0EA6}" srcOrd="16" destOrd="0" presId="urn:microsoft.com/office/officeart/2005/8/layout/cycle8"/>
    <dgm:cxn modelId="{EA42FA7B-0CCB-4296-945B-F7AD4BE07345}" type="presParOf" srcId="{BAC2E44B-A57B-4757-97C1-596D89C53E02}" destId="{2DF8A9AA-148A-4E62-B673-863BDD232BD1}" srcOrd="17" destOrd="0" presId="urn:microsoft.com/office/officeart/2005/8/layout/cycle8"/>
    <dgm:cxn modelId="{FF572C4C-3EFB-486E-9772-38BD8E48E2DC}" type="presParOf" srcId="{BAC2E44B-A57B-4757-97C1-596D89C53E02}" destId="{865E045F-C794-4FD8-8175-A9D7757866D5}" srcOrd="18" destOrd="0" presId="urn:microsoft.com/office/officeart/2005/8/layout/cycle8"/>
    <dgm:cxn modelId="{DD37ACD0-7B0D-4689-9473-83EBD1FDF3CC}" type="presParOf" srcId="{BAC2E44B-A57B-4757-97C1-596D89C53E02}" destId="{6D7C81AE-8CB5-4383-A437-5543ACB69971}" srcOrd="19" destOrd="0" presId="urn:microsoft.com/office/officeart/2005/8/layout/cycle8"/>
    <dgm:cxn modelId="{C36AB210-5B93-4265-A69C-005F68070560}" type="presParOf" srcId="{BAC2E44B-A57B-4757-97C1-596D89C53E02}" destId="{D58DF903-AB82-46DE-BCF6-0A8C3AD769A2}" srcOrd="20" destOrd="0" presId="urn:microsoft.com/office/officeart/2005/8/layout/cycle8"/>
    <dgm:cxn modelId="{28DCEB63-2E6B-4D65-B12D-B524654956AB}" type="presParOf" srcId="{BAC2E44B-A57B-4757-97C1-596D89C53E02}" destId="{349366C1-3497-4F2E-88D4-49083538EEF3}" srcOrd="21" destOrd="0" presId="urn:microsoft.com/office/officeart/2005/8/layout/cycle8"/>
    <dgm:cxn modelId="{E82183D0-35B0-4D3E-B6A8-B0F04BCE93E5}" type="presParOf" srcId="{BAC2E44B-A57B-4757-97C1-596D89C53E02}" destId="{956DF99E-1FC4-47B0-B5EA-19490ACBBBE9}" srcOrd="22" destOrd="0" presId="urn:microsoft.com/office/officeart/2005/8/layout/cycle8"/>
    <dgm:cxn modelId="{CB22E467-AED7-4C56-BBC8-0DEACF39FB0B}" type="presParOf" srcId="{BAC2E44B-A57B-4757-97C1-596D89C53E02}" destId="{462E3382-ADDC-4C72-A70B-A4756E4A3223}" srcOrd="23" destOrd="0" presId="urn:microsoft.com/office/officeart/2005/8/layout/cycle8"/>
    <dgm:cxn modelId="{57DFE3E6-5352-4DCA-A674-B47A75E1AAF5}" type="presParOf" srcId="{BAC2E44B-A57B-4757-97C1-596D89C53E02}" destId="{9F7C3C1D-E464-4840-AD62-0C4710242030}" srcOrd="24" destOrd="0" presId="urn:microsoft.com/office/officeart/2005/8/layout/cycle8"/>
    <dgm:cxn modelId="{B7452F3A-0A30-4E05-AF5F-E1020D44AF4A}" type="presParOf" srcId="{BAC2E44B-A57B-4757-97C1-596D89C53E02}" destId="{633567EE-67E3-4A5A-8331-D128275EDAD2}" srcOrd="25" destOrd="0" presId="urn:microsoft.com/office/officeart/2005/8/layout/cycle8"/>
    <dgm:cxn modelId="{51DB25FE-3248-4CE4-BBA7-06287829995B}" type="presParOf" srcId="{BAC2E44B-A57B-4757-97C1-596D89C53E02}" destId="{509190D1-0C6D-49E5-98F8-BBC0C9C11334}" srcOrd="26" destOrd="0" presId="urn:microsoft.com/office/officeart/2005/8/layout/cycle8"/>
    <dgm:cxn modelId="{045D2188-44A3-4646-9A99-6A3403CF0B1E}" type="presParOf" srcId="{BAC2E44B-A57B-4757-97C1-596D89C53E02}" destId="{9E8FFD61-5D6C-485E-81D8-20772739187A}" srcOrd="27" destOrd="0" presId="urn:microsoft.com/office/officeart/2005/8/layout/cycle8"/>
    <dgm:cxn modelId="{A6F7EC40-E50F-411B-9ED0-F98FFDC44620}" type="presParOf" srcId="{BAC2E44B-A57B-4757-97C1-596D89C53E02}" destId="{2EDC2680-D771-4B19-956A-6E4A89306FDB}" srcOrd="28" destOrd="0" presId="urn:microsoft.com/office/officeart/2005/8/layout/cycle8"/>
    <dgm:cxn modelId="{2362EF1E-696D-4D5C-82C7-358771A5F198}" type="presParOf" srcId="{BAC2E44B-A57B-4757-97C1-596D89C53E02}" destId="{109364B0-5C09-4AE8-A28C-AA3979DE35BF}"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0F8FDEC-F28A-40A4-A7DC-1BC1BF78AF7A}" type="doc">
      <dgm:prSet loTypeId="urn:microsoft.com/office/officeart/2005/8/layout/cycle8" loCatId="cycle" qsTypeId="urn:microsoft.com/office/officeart/2005/8/quickstyle/simple1" qsCatId="simple" csTypeId="urn:microsoft.com/office/officeart/2005/8/colors/accent0_2" csCatId="mainScheme" phldr="1"/>
      <dgm:spPr/>
    </dgm:pt>
    <dgm:pt modelId="{8A1227E7-79DF-416A-B215-9ED87F4640BC}">
      <dgm:prSet phldrT="[Text]"/>
      <dgm:spPr>
        <a:solidFill>
          <a:schemeClr val="bg1"/>
        </a:solidFill>
      </dgm:spPr>
      <dgm:t>
        <a:bodyPr/>
        <a:lstStyle/>
        <a:p>
          <a:r>
            <a:rPr lang="en-US" b="0" dirty="0"/>
            <a:t>Identify</a:t>
          </a:r>
        </a:p>
      </dgm:t>
    </dgm:pt>
    <dgm:pt modelId="{C23529DC-5FC4-4626-B13C-E0C71756B3AB}" type="parTrans" cxnId="{D2B41A02-706E-4E20-809D-236523C27CD3}">
      <dgm:prSet/>
      <dgm:spPr/>
      <dgm:t>
        <a:bodyPr/>
        <a:lstStyle/>
        <a:p>
          <a:endParaRPr lang="en-US"/>
        </a:p>
      </dgm:t>
    </dgm:pt>
    <dgm:pt modelId="{1A8AC02B-9BC6-4F76-8FA9-0072F2512308}" type="sibTrans" cxnId="{D2B41A02-706E-4E20-809D-236523C27CD3}">
      <dgm:prSet/>
      <dgm:spPr/>
      <dgm:t>
        <a:bodyPr/>
        <a:lstStyle/>
        <a:p>
          <a:endParaRPr lang="en-US"/>
        </a:p>
      </dgm:t>
    </dgm:pt>
    <dgm:pt modelId="{FC54259C-7F29-407D-9140-3513FA307F28}">
      <dgm:prSet phldrT="[Text]"/>
      <dgm:spPr>
        <a:solidFill>
          <a:schemeClr val="accent1"/>
        </a:solidFill>
      </dgm:spPr>
      <dgm:t>
        <a:bodyPr/>
        <a:lstStyle/>
        <a:p>
          <a:r>
            <a:rPr lang="en-US" b="1" dirty="0"/>
            <a:t>Test</a:t>
          </a:r>
        </a:p>
      </dgm:t>
    </dgm:pt>
    <dgm:pt modelId="{B756C4D6-F968-457E-9798-F55911A49E49}" type="parTrans" cxnId="{07EEE936-95FA-4922-BCCB-0F301846DAE5}">
      <dgm:prSet/>
      <dgm:spPr/>
      <dgm:t>
        <a:bodyPr/>
        <a:lstStyle/>
        <a:p>
          <a:endParaRPr lang="en-US"/>
        </a:p>
      </dgm:t>
    </dgm:pt>
    <dgm:pt modelId="{21A290A4-BA42-4E94-8050-02433550D2A5}" type="sibTrans" cxnId="{07EEE936-95FA-4922-BCCB-0F301846DAE5}">
      <dgm:prSet/>
      <dgm:spPr/>
      <dgm:t>
        <a:bodyPr/>
        <a:lstStyle/>
        <a:p>
          <a:endParaRPr lang="en-US"/>
        </a:p>
      </dgm:t>
    </dgm:pt>
    <dgm:pt modelId="{F3E97505-7C65-4DC4-99AE-A5A1D33C0BE6}">
      <dgm:prSet phldrT="[Text]"/>
      <dgm:spPr/>
      <dgm:t>
        <a:bodyPr/>
        <a:lstStyle/>
        <a:p>
          <a:r>
            <a:rPr lang="en-US" dirty="0"/>
            <a:t>Monitor</a:t>
          </a:r>
        </a:p>
      </dgm:t>
    </dgm:pt>
    <dgm:pt modelId="{FC6F1232-92EA-4740-BC1E-E9F61C0AC061}" type="parTrans" cxnId="{E8614B84-4737-4932-82E3-2663D1727954}">
      <dgm:prSet/>
      <dgm:spPr/>
      <dgm:t>
        <a:bodyPr/>
        <a:lstStyle/>
        <a:p>
          <a:endParaRPr lang="en-US"/>
        </a:p>
      </dgm:t>
    </dgm:pt>
    <dgm:pt modelId="{2EC53914-4523-4117-9569-895D67468CD0}" type="sibTrans" cxnId="{E8614B84-4737-4932-82E3-2663D1727954}">
      <dgm:prSet/>
      <dgm:spPr/>
      <dgm:t>
        <a:bodyPr/>
        <a:lstStyle/>
        <a:p>
          <a:endParaRPr lang="en-US"/>
        </a:p>
      </dgm:t>
    </dgm:pt>
    <dgm:pt modelId="{A1393723-BC14-446D-8C8D-58BD02D10A1B}">
      <dgm:prSet phldrT="[Text]"/>
      <dgm:spPr>
        <a:solidFill>
          <a:schemeClr val="bg1"/>
        </a:solidFill>
      </dgm:spPr>
      <dgm:t>
        <a:bodyPr/>
        <a:lstStyle/>
        <a:p>
          <a:r>
            <a:rPr lang="en-US" b="0" dirty="0"/>
            <a:t>Discuss</a:t>
          </a:r>
        </a:p>
      </dgm:t>
    </dgm:pt>
    <dgm:pt modelId="{F45B8A3D-28F5-42B4-A500-B94D5F9A2AFB}" type="parTrans" cxnId="{B29F4426-D760-443D-8FB8-D2FCB013647C}">
      <dgm:prSet/>
      <dgm:spPr/>
      <dgm:t>
        <a:bodyPr/>
        <a:lstStyle/>
        <a:p>
          <a:endParaRPr lang="en-US"/>
        </a:p>
      </dgm:t>
    </dgm:pt>
    <dgm:pt modelId="{BE53E4DB-A838-42C7-98FF-74AD35A33243}" type="sibTrans" cxnId="{B29F4426-D760-443D-8FB8-D2FCB013647C}">
      <dgm:prSet/>
      <dgm:spPr/>
      <dgm:t>
        <a:bodyPr/>
        <a:lstStyle/>
        <a:p>
          <a:endParaRPr lang="en-US"/>
        </a:p>
      </dgm:t>
    </dgm:pt>
    <dgm:pt modelId="{F69EFCF5-8E3B-4EF5-89D5-031D2FF33608}">
      <dgm:prSet phldrT="[Text]"/>
      <dgm:spPr/>
      <dgm:t>
        <a:bodyPr/>
        <a:lstStyle/>
        <a:p>
          <a:r>
            <a:rPr lang="en-US" dirty="0"/>
            <a:t>Share</a:t>
          </a:r>
        </a:p>
      </dgm:t>
    </dgm:pt>
    <dgm:pt modelId="{DD935411-1F35-4023-B00A-9BA5E53DEA16}" type="parTrans" cxnId="{0FFB2A94-C2A5-4650-816C-4C734A6C0305}">
      <dgm:prSet/>
      <dgm:spPr/>
      <dgm:t>
        <a:bodyPr/>
        <a:lstStyle/>
        <a:p>
          <a:endParaRPr lang="en-US"/>
        </a:p>
      </dgm:t>
    </dgm:pt>
    <dgm:pt modelId="{783FF6FC-C7D7-4F21-9AA1-008D012ABFED}" type="sibTrans" cxnId="{0FFB2A94-C2A5-4650-816C-4C734A6C0305}">
      <dgm:prSet/>
      <dgm:spPr/>
      <dgm:t>
        <a:bodyPr/>
        <a:lstStyle/>
        <a:p>
          <a:endParaRPr lang="en-US"/>
        </a:p>
      </dgm:t>
    </dgm:pt>
    <dgm:pt modelId="{F144BD17-9E71-4627-9538-4EB032E94EDE}">
      <dgm:prSet phldrT="[Text]"/>
      <dgm:spPr/>
      <dgm:t>
        <a:bodyPr/>
        <a:lstStyle/>
        <a:p>
          <a:r>
            <a:rPr lang="en-US" dirty="0"/>
            <a:t>Mainstream</a:t>
          </a:r>
        </a:p>
      </dgm:t>
    </dgm:pt>
    <dgm:pt modelId="{AC45FE89-5136-4B2B-922E-73A565C81CA0}" type="parTrans" cxnId="{FDA04078-B0BA-4F76-93DD-7386787406FA}">
      <dgm:prSet/>
      <dgm:spPr/>
      <dgm:t>
        <a:bodyPr/>
        <a:lstStyle/>
        <a:p>
          <a:endParaRPr lang="en-US"/>
        </a:p>
      </dgm:t>
    </dgm:pt>
    <dgm:pt modelId="{7B224A1A-C7DA-4D20-8F4B-32C1039F11B8}" type="sibTrans" cxnId="{FDA04078-B0BA-4F76-93DD-7386787406FA}">
      <dgm:prSet/>
      <dgm:spPr/>
      <dgm:t>
        <a:bodyPr/>
        <a:lstStyle/>
        <a:p>
          <a:endParaRPr lang="en-US"/>
        </a:p>
      </dgm:t>
    </dgm:pt>
    <dgm:pt modelId="{BAC2E44B-A57B-4757-97C1-596D89C53E02}" type="pres">
      <dgm:prSet presAssocID="{10F8FDEC-F28A-40A4-A7DC-1BC1BF78AF7A}" presName="compositeShape" presStyleCnt="0">
        <dgm:presLayoutVars>
          <dgm:chMax val="7"/>
          <dgm:dir/>
          <dgm:resizeHandles val="exact"/>
        </dgm:presLayoutVars>
      </dgm:prSet>
      <dgm:spPr/>
    </dgm:pt>
    <dgm:pt modelId="{E226C12B-CB33-4521-8E73-62EA12F0D2C6}" type="pres">
      <dgm:prSet presAssocID="{10F8FDEC-F28A-40A4-A7DC-1BC1BF78AF7A}" presName="wedge1" presStyleLbl="node1" presStyleIdx="0" presStyleCnt="6"/>
      <dgm:spPr/>
    </dgm:pt>
    <dgm:pt modelId="{889930F6-4B88-4D6F-A0D6-0A7B67CCA52D}" type="pres">
      <dgm:prSet presAssocID="{10F8FDEC-F28A-40A4-A7DC-1BC1BF78AF7A}" presName="dummy1a" presStyleCnt="0"/>
      <dgm:spPr/>
    </dgm:pt>
    <dgm:pt modelId="{8ECB20EF-F6C5-4AC8-9A46-4FCC47053C64}" type="pres">
      <dgm:prSet presAssocID="{10F8FDEC-F28A-40A4-A7DC-1BC1BF78AF7A}" presName="dummy1b" presStyleCnt="0"/>
      <dgm:spPr/>
    </dgm:pt>
    <dgm:pt modelId="{280C0C68-64DD-4F55-A53D-C0EB88769CB8}" type="pres">
      <dgm:prSet presAssocID="{10F8FDEC-F28A-40A4-A7DC-1BC1BF78AF7A}" presName="wedge1Tx" presStyleLbl="node1" presStyleIdx="0" presStyleCnt="6">
        <dgm:presLayoutVars>
          <dgm:chMax val="0"/>
          <dgm:chPref val="0"/>
          <dgm:bulletEnabled val="1"/>
        </dgm:presLayoutVars>
      </dgm:prSet>
      <dgm:spPr/>
    </dgm:pt>
    <dgm:pt modelId="{0A989E13-85AF-47F3-81E3-AD1776A1465B}" type="pres">
      <dgm:prSet presAssocID="{10F8FDEC-F28A-40A4-A7DC-1BC1BF78AF7A}" presName="wedge2" presStyleLbl="node1" presStyleIdx="1" presStyleCnt="6"/>
      <dgm:spPr/>
    </dgm:pt>
    <dgm:pt modelId="{99157D35-1D25-49BE-B8D1-2E92EFEBB568}" type="pres">
      <dgm:prSet presAssocID="{10F8FDEC-F28A-40A4-A7DC-1BC1BF78AF7A}" presName="dummy2a" presStyleCnt="0"/>
      <dgm:spPr/>
    </dgm:pt>
    <dgm:pt modelId="{DF327854-21A3-4E1D-8EA3-71E224993C15}" type="pres">
      <dgm:prSet presAssocID="{10F8FDEC-F28A-40A4-A7DC-1BC1BF78AF7A}" presName="dummy2b" presStyleCnt="0"/>
      <dgm:spPr/>
    </dgm:pt>
    <dgm:pt modelId="{6B2E02E6-FC71-4997-819A-A84DA981AAA3}" type="pres">
      <dgm:prSet presAssocID="{10F8FDEC-F28A-40A4-A7DC-1BC1BF78AF7A}" presName="wedge2Tx" presStyleLbl="node1" presStyleIdx="1" presStyleCnt="6">
        <dgm:presLayoutVars>
          <dgm:chMax val="0"/>
          <dgm:chPref val="0"/>
          <dgm:bulletEnabled val="1"/>
        </dgm:presLayoutVars>
      </dgm:prSet>
      <dgm:spPr/>
    </dgm:pt>
    <dgm:pt modelId="{C8CAC0D2-596D-4A2D-A304-AF34F455AD85}" type="pres">
      <dgm:prSet presAssocID="{10F8FDEC-F28A-40A4-A7DC-1BC1BF78AF7A}" presName="wedge3" presStyleLbl="node1" presStyleIdx="2" presStyleCnt="6"/>
      <dgm:spPr/>
    </dgm:pt>
    <dgm:pt modelId="{1617DD09-E8F8-4E19-B7DE-119863D0DC06}" type="pres">
      <dgm:prSet presAssocID="{10F8FDEC-F28A-40A4-A7DC-1BC1BF78AF7A}" presName="dummy3a" presStyleCnt="0"/>
      <dgm:spPr/>
    </dgm:pt>
    <dgm:pt modelId="{B73FEE17-2AF1-4F16-9A32-110B104FC42E}" type="pres">
      <dgm:prSet presAssocID="{10F8FDEC-F28A-40A4-A7DC-1BC1BF78AF7A}" presName="dummy3b" presStyleCnt="0"/>
      <dgm:spPr/>
    </dgm:pt>
    <dgm:pt modelId="{B4A36C94-F254-4D01-90E8-9BB50EFA24F8}" type="pres">
      <dgm:prSet presAssocID="{10F8FDEC-F28A-40A4-A7DC-1BC1BF78AF7A}" presName="wedge3Tx" presStyleLbl="node1" presStyleIdx="2" presStyleCnt="6">
        <dgm:presLayoutVars>
          <dgm:chMax val="0"/>
          <dgm:chPref val="0"/>
          <dgm:bulletEnabled val="1"/>
        </dgm:presLayoutVars>
      </dgm:prSet>
      <dgm:spPr/>
    </dgm:pt>
    <dgm:pt modelId="{AAED8833-3275-452A-AD62-6B9CFA65803D}" type="pres">
      <dgm:prSet presAssocID="{10F8FDEC-F28A-40A4-A7DC-1BC1BF78AF7A}" presName="wedge4" presStyleLbl="node1" presStyleIdx="3" presStyleCnt="6"/>
      <dgm:spPr/>
    </dgm:pt>
    <dgm:pt modelId="{EADDDE07-4878-4222-9456-1C0BD8E49FDB}" type="pres">
      <dgm:prSet presAssocID="{10F8FDEC-F28A-40A4-A7DC-1BC1BF78AF7A}" presName="dummy4a" presStyleCnt="0"/>
      <dgm:spPr/>
    </dgm:pt>
    <dgm:pt modelId="{8E761722-CD2E-4172-B739-C3D261EDFDE0}" type="pres">
      <dgm:prSet presAssocID="{10F8FDEC-F28A-40A4-A7DC-1BC1BF78AF7A}" presName="dummy4b" presStyleCnt="0"/>
      <dgm:spPr/>
    </dgm:pt>
    <dgm:pt modelId="{F0221EBF-4F05-46F0-B0E3-2EA6D47AF6BF}" type="pres">
      <dgm:prSet presAssocID="{10F8FDEC-F28A-40A4-A7DC-1BC1BF78AF7A}" presName="wedge4Tx" presStyleLbl="node1" presStyleIdx="3" presStyleCnt="6">
        <dgm:presLayoutVars>
          <dgm:chMax val="0"/>
          <dgm:chPref val="0"/>
          <dgm:bulletEnabled val="1"/>
        </dgm:presLayoutVars>
      </dgm:prSet>
      <dgm:spPr/>
    </dgm:pt>
    <dgm:pt modelId="{15C37845-F217-4C3D-B2CE-2BF354BF0EA6}" type="pres">
      <dgm:prSet presAssocID="{10F8FDEC-F28A-40A4-A7DC-1BC1BF78AF7A}" presName="wedge5" presStyleLbl="node1" presStyleIdx="4" presStyleCnt="6"/>
      <dgm:spPr/>
    </dgm:pt>
    <dgm:pt modelId="{2DF8A9AA-148A-4E62-B673-863BDD232BD1}" type="pres">
      <dgm:prSet presAssocID="{10F8FDEC-F28A-40A4-A7DC-1BC1BF78AF7A}" presName="dummy5a" presStyleCnt="0"/>
      <dgm:spPr/>
    </dgm:pt>
    <dgm:pt modelId="{865E045F-C794-4FD8-8175-A9D7757866D5}" type="pres">
      <dgm:prSet presAssocID="{10F8FDEC-F28A-40A4-A7DC-1BC1BF78AF7A}" presName="dummy5b" presStyleCnt="0"/>
      <dgm:spPr/>
    </dgm:pt>
    <dgm:pt modelId="{6D7C81AE-8CB5-4383-A437-5543ACB69971}" type="pres">
      <dgm:prSet presAssocID="{10F8FDEC-F28A-40A4-A7DC-1BC1BF78AF7A}" presName="wedge5Tx" presStyleLbl="node1" presStyleIdx="4" presStyleCnt="6">
        <dgm:presLayoutVars>
          <dgm:chMax val="0"/>
          <dgm:chPref val="0"/>
          <dgm:bulletEnabled val="1"/>
        </dgm:presLayoutVars>
      </dgm:prSet>
      <dgm:spPr/>
    </dgm:pt>
    <dgm:pt modelId="{D58DF903-AB82-46DE-BCF6-0A8C3AD769A2}" type="pres">
      <dgm:prSet presAssocID="{10F8FDEC-F28A-40A4-A7DC-1BC1BF78AF7A}" presName="wedge6" presStyleLbl="node1" presStyleIdx="5" presStyleCnt="6"/>
      <dgm:spPr/>
    </dgm:pt>
    <dgm:pt modelId="{349366C1-3497-4F2E-88D4-49083538EEF3}" type="pres">
      <dgm:prSet presAssocID="{10F8FDEC-F28A-40A4-A7DC-1BC1BF78AF7A}" presName="dummy6a" presStyleCnt="0"/>
      <dgm:spPr/>
    </dgm:pt>
    <dgm:pt modelId="{956DF99E-1FC4-47B0-B5EA-19490ACBBBE9}" type="pres">
      <dgm:prSet presAssocID="{10F8FDEC-F28A-40A4-A7DC-1BC1BF78AF7A}" presName="dummy6b" presStyleCnt="0"/>
      <dgm:spPr/>
    </dgm:pt>
    <dgm:pt modelId="{462E3382-ADDC-4C72-A70B-A4756E4A3223}" type="pres">
      <dgm:prSet presAssocID="{10F8FDEC-F28A-40A4-A7DC-1BC1BF78AF7A}" presName="wedge6Tx" presStyleLbl="node1" presStyleIdx="5" presStyleCnt="6">
        <dgm:presLayoutVars>
          <dgm:chMax val="0"/>
          <dgm:chPref val="0"/>
          <dgm:bulletEnabled val="1"/>
        </dgm:presLayoutVars>
      </dgm:prSet>
      <dgm:spPr/>
    </dgm:pt>
    <dgm:pt modelId="{9F7C3C1D-E464-4840-AD62-0C4710242030}" type="pres">
      <dgm:prSet presAssocID="{1A8AC02B-9BC6-4F76-8FA9-0072F2512308}" presName="arrowWedge1" presStyleLbl="fgSibTrans2D1" presStyleIdx="0" presStyleCnt="6"/>
      <dgm:spPr/>
    </dgm:pt>
    <dgm:pt modelId="{633567EE-67E3-4A5A-8331-D128275EDAD2}" type="pres">
      <dgm:prSet presAssocID="{BE53E4DB-A838-42C7-98FF-74AD35A33243}" presName="arrowWedge2" presStyleLbl="fgSibTrans2D1" presStyleIdx="1" presStyleCnt="6"/>
      <dgm:spPr/>
    </dgm:pt>
    <dgm:pt modelId="{509190D1-0C6D-49E5-98F8-BBC0C9C11334}" type="pres">
      <dgm:prSet presAssocID="{21A290A4-BA42-4E94-8050-02433550D2A5}" presName="arrowWedge3" presStyleLbl="fgSibTrans2D1" presStyleIdx="2" presStyleCnt="6"/>
      <dgm:spPr/>
    </dgm:pt>
    <dgm:pt modelId="{9E8FFD61-5D6C-485E-81D8-20772739187A}" type="pres">
      <dgm:prSet presAssocID="{2EC53914-4523-4117-9569-895D67468CD0}" presName="arrowWedge4" presStyleLbl="fgSibTrans2D1" presStyleIdx="3" presStyleCnt="6"/>
      <dgm:spPr/>
    </dgm:pt>
    <dgm:pt modelId="{2EDC2680-D771-4B19-956A-6E4A89306FDB}" type="pres">
      <dgm:prSet presAssocID="{783FF6FC-C7D7-4F21-9AA1-008D012ABFED}" presName="arrowWedge5" presStyleLbl="fgSibTrans2D1" presStyleIdx="4" presStyleCnt="6"/>
      <dgm:spPr/>
    </dgm:pt>
    <dgm:pt modelId="{109364B0-5C09-4AE8-A28C-AA3979DE35BF}" type="pres">
      <dgm:prSet presAssocID="{7B224A1A-C7DA-4D20-8F4B-32C1039F11B8}" presName="arrowWedge6" presStyleLbl="fgSibTrans2D1" presStyleIdx="5" presStyleCnt="6"/>
      <dgm:spPr/>
    </dgm:pt>
  </dgm:ptLst>
  <dgm:cxnLst>
    <dgm:cxn modelId="{D2B41A02-706E-4E20-809D-236523C27CD3}" srcId="{10F8FDEC-F28A-40A4-A7DC-1BC1BF78AF7A}" destId="{8A1227E7-79DF-416A-B215-9ED87F4640BC}" srcOrd="0" destOrd="0" parTransId="{C23529DC-5FC4-4626-B13C-E0C71756B3AB}" sibTransId="{1A8AC02B-9BC6-4F76-8FA9-0072F2512308}"/>
    <dgm:cxn modelId="{B29F4426-D760-443D-8FB8-D2FCB013647C}" srcId="{10F8FDEC-F28A-40A4-A7DC-1BC1BF78AF7A}" destId="{A1393723-BC14-446D-8C8D-58BD02D10A1B}" srcOrd="1" destOrd="0" parTransId="{F45B8A3D-28F5-42B4-A500-B94D5F9A2AFB}" sibTransId="{BE53E4DB-A838-42C7-98FF-74AD35A33243}"/>
    <dgm:cxn modelId="{42CF0A2C-7AE2-4B80-8A23-B2EF2086CB81}" type="presOf" srcId="{8A1227E7-79DF-416A-B215-9ED87F4640BC}" destId="{E226C12B-CB33-4521-8E73-62EA12F0D2C6}" srcOrd="0" destOrd="0" presId="urn:microsoft.com/office/officeart/2005/8/layout/cycle8"/>
    <dgm:cxn modelId="{07EEE936-95FA-4922-BCCB-0F301846DAE5}" srcId="{10F8FDEC-F28A-40A4-A7DC-1BC1BF78AF7A}" destId="{FC54259C-7F29-407D-9140-3513FA307F28}" srcOrd="2" destOrd="0" parTransId="{B756C4D6-F968-457E-9798-F55911A49E49}" sibTransId="{21A290A4-BA42-4E94-8050-02433550D2A5}"/>
    <dgm:cxn modelId="{F5C8D93A-42C9-426A-92E1-AB36EBD6DCF4}" type="presOf" srcId="{F69EFCF5-8E3B-4EF5-89D5-031D2FF33608}" destId="{15C37845-F217-4C3D-B2CE-2BF354BF0EA6}" srcOrd="0" destOrd="0" presId="urn:microsoft.com/office/officeart/2005/8/layout/cycle8"/>
    <dgm:cxn modelId="{42DED565-0415-4B8A-9202-29CB853DBE2F}" type="presOf" srcId="{FC54259C-7F29-407D-9140-3513FA307F28}" destId="{C8CAC0D2-596D-4A2D-A304-AF34F455AD85}" srcOrd="0" destOrd="0" presId="urn:microsoft.com/office/officeart/2005/8/layout/cycle8"/>
    <dgm:cxn modelId="{1F0EAF6D-E749-42EF-AC08-454DB96ACAAD}" type="presOf" srcId="{F144BD17-9E71-4627-9538-4EB032E94EDE}" destId="{D58DF903-AB82-46DE-BCF6-0A8C3AD769A2}" srcOrd="0" destOrd="0" presId="urn:microsoft.com/office/officeart/2005/8/layout/cycle8"/>
    <dgm:cxn modelId="{FDA04078-B0BA-4F76-93DD-7386787406FA}" srcId="{10F8FDEC-F28A-40A4-A7DC-1BC1BF78AF7A}" destId="{F144BD17-9E71-4627-9538-4EB032E94EDE}" srcOrd="5" destOrd="0" parTransId="{AC45FE89-5136-4B2B-922E-73A565C81CA0}" sibTransId="{7B224A1A-C7DA-4D20-8F4B-32C1039F11B8}"/>
    <dgm:cxn modelId="{E8614B84-4737-4932-82E3-2663D1727954}" srcId="{10F8FDEC-F28A-40A4-A7DC-1BC1BF78AF7A}" destId="{F3E97505-7C65-4DC4-99AE-A5A1D33C0BE6}" srcOrd="3" destOrd="0" parTransId="{FC6F1232-92EA-4740-BC1E-E9F61C0AC061}" sibTransId="{2EC53914-4523-4117-9569-895D67468CD0}"/>
    <dgm:cxn modelId="{C0F03585-C48F-443B-81C4-317FBC4D2651}" type="presOf" srcId="{A1393723-BC14-446D-8C8D-58BD02D10A1B}" destId="{6B2E02E6-FC71-4997-819A-A84DA981AAA3}" srcOrd="1" destOrd="0" presId="urn:microsoft.com/office/officeart/2005/8/layout/cycle8"/>
    <dgm:cxn modelId="{2B30F385-A46C-45F0-850F-8E38DF009E01}" type="presOf" srcId="{8A1227E7-79DF-416A-B215-9ED87F4640BC}" destId="{280C0C68-64DD-4F55-A53D-C0EB88769CB8}" srcOrd="1" destOrd="0" presId="urn:microsoft.com/office/officeart/2005/8/layout/cycle8"/>
    <dgm:cxn modelId="{99EA878E-3D29-4F2E-855D-CF5353BCDF92}" type="presOf" srcId="{F3E97505-7C65-4DC4-99AE-A5A1D33C0BE6}" destId="{F0221EBF-4F05-46F0-B0E3-2EA6D47AF6BF}" srcOrd="1" destOrd="0" presId="urn:microsoft.com/office/officeart/2005/8/layout/cycle8"/>
    <dgm:cxn modelId="{0FFB2A94-C2A5-4650-816C-4C734A6C0305}" srcId="{10F8FDEC-F28A-40A4-A7DC-1BC1BF78AF7A}" destId="{F69EFCF5-8E3B-4EF5-89D5-031D2FF33608}" srcOrd="4" destOrd="0" parTransId="{DD935411-1F35-4023-B00A-9BA5E53DEA16}" sibTransId="{783FF6FC-C7D7-4F21-9AA1-008D012ABFED}"/>
    <dgm:cxn modelId="{8D96D3B8-B1BF-4C03-B62E-540F575E2E2C}" type="presOf" srcId="{F3E97505-7C65-4DC4-99AE-A5A1D33C0BE6}" destId="{AAED8833-3275-452A-AD62-6B9CFA65803D}" srcOrd="0" destOrd="0" presId="urn:microsoft.com/office/officeart/2005/8/layout/cycle8"/>
    <dgm:cxn modelId="{A5F723C3-6ECD-460A-8139-A9332AFD8EA2}" type="presOf" srcId="{10F8FDEC-F28A-40A4-A7DC-1BC1BF78AF7A}" destId="{BAC2E44B-A57B-4757-97C1-596D89C53E02}" srcOrd="0" destOrd="0" presId="urn:microsoft.com/office/officeart/2005/8/layout/cycle8"/>
    <dgm:cxn modelId="{D47DA5D3-82DC-4F7C-B51D-119117CBEAC5}" type="presOf" srcId="{FC54259C-7F29-407D-9140-3513FA307F28}" destId="{B4A36C94-F254-4D01-90E8-9BB50EFA24F8}" srcOrd="1" destOrd="0" presId="urn:microsoft.com/office/officeart/2005/8/layout/cycle8"/>
    <dgm:cxn modelId="{569EDEED-624C-4BBF-A3F6-EC19566135AB}" type="presOf" srcId="{A1393723-BC14-446D-8C8D-58BD02D10A1B}" destId="{0A989E13-85AF-47F3-81E3-AD1776A1465B}" srcOrd="0" destOrd="0" presId="urn:microsoft.com/office/officeart/2005/8/layout/cycle8"/>
    <dgm:cxn modelId="{EDBC98F4-0BBC-4410-AD91-BC56601794FE}" type="presOf" srcId="{F144BD17-9E71-4627-9538-4EB032E94EDE}" destId="{462E3382-ADDC-4C72-A70B-A4756E4A3223}" srcOrd="1" destOrd="0" presId="urn:microsoft.com/office/officeart/2005/8/layout/cycle8"/>
    <dgm:cxn modelId="{E105A3FA-F41E-49D0-84FA-49157087B07B}" type="presOf" srcId="{F69EFCF5-8E3B-4EF5-89D5-031D2FF33608}" destId="{6D7C81AE-8CB5-4383-A437-5543ACB69971}" srcOrd="1" destOrd="0" presId="urn:microsoft.com/office/officeart/2005/8/layout/cycle8"/>
    <dgm:cxn modelId="{69BE8E08-150E-475E-80F9-587CC5AD217A}" type="presParOf" srcId="{BAC2E44B-A57B-4757-97C1-596D89C53E02}" destId="{E226C12B-CB33-4521-8E73-62EA12F0D2C6}" srcOrd="0" destOrd="0" presId="urn:microsoft.com/office/officeart/2005/8/layout/cycle8"/>
    <dgm:cxn modelId="{3D6242F2-3A7B-41E3-A68A-48F456A6EF9E}" type="presParOf" srcId="{BAC2E44B-A57B-4757-97C1-596D89C53E02}" destId="{889930F6-4B88-4D6F-A0D6-0A7B67CCA52D}" srcOrd="1" destOrd="0" presId="urn:microsoft.com/office/officeart/2005/8/layout/cycle8"/>
    <dgm:cxn modelId="{9EF832E9-4DD1-4336-9592-2965B4DCFA44}" type="presParOf" srcId="{BAC2E44B-A57B-4757-97C1-596D89C53E02}" destId="{8ECB20EF-F6C5-4AC8-9A46-4FCC47053C64}" srcOrd="2" destOrd="0" presId="urn:microsoft.com/office/officeart/2005/8/layout/cycle8"/>
    <dgm:cxn modelId="{147F2B64-B5AB-4B23-8DB6-7BAF5D963978}" type="presParOf" srcId="{BAC2E44B-A57B-4757-97C1-596D89C53E02}" destId="{280C0C68-64DD-4F55-A53D-C0EB88769CB8}" srcOrd="3" destOrd="0" presId="urn:microsoft.com/office/officeart/2005/8/layout/cycle8"/>
    <dgm:cxn modelId="{7C380EA4-ED53-4862-9D00-65603C3A9272}" type="presParOf" srcId="{BAC2E44B-A57B-4757-97C1-596D89C53E02}" destId="{0A989E13-85AF-47F3-81E3-AD1776A1465B}" srcOrd="4" destOrd="0" presId="urn:microsoft.com/office/officeart/2005/8/layout/cycle8"/>
    <dgm:cxn modelId="{F1D90FD5-DFA1-4BFF-B862-0F8001F919DA}" type="presParOf" srcId="{BAC2E44B-A57B-4757-97C1-596D89C53E02}" destId="{99157D35-1D25-49BE-B8D1-2E92EFEBB568}" srcOrd="5" destOrd="0" presId="urn:microsoft.com/office/officeart/2005/8/layout/cycle8"/>
    <dgm:cxn modelId="{000CB0A3-808E-416E-9BE4-1A4DA02BB9A1}" type="presParOf" srcId="{BAC2E44B-A57B-4757-97C1-596D89C53E02}" destId="{DF327854-21A3-4E1D-8EA3-71E224993C15}" srcOrd="6" destOrd="0" presId="urn:microsoft.com/office/officeart/2005/8/layout/cycle8"/>
    <dgm:cxn modelId="{9C508622-A125-4862-9CED-27DDAE1531C9}" type="presParOf" srcId="{BAC2E44B-A57B-4757-97C1-596D89C53E02}" destId="{6B2E02E6-FC71-4997-819A-A84DA981AAA3}" srcOrd="7" destOrd="0" presId="urn:microsoft.com/office/officeart/2005/8/layout/cycle8"/>
    <dgm:cxn modelId="{428CDB45-02A1-4A51-9AD4-5F1E96798A49}" type="presParOf" srcId="{BAC2E44B-A57B-4757-97C1-596D89C53E02}" destId="{C8CAC0D2-596D-4A2D-A304-AF34F455AD85}" srcOrd="8" destOrd="0" presId="urn:microsoft.com/office/officeart/2005/8/layout/cycle8"/>
    <dgm:cxn modelId="{8B0ADBB0-21E0-4FF3-A5F1-A3ADF5ABD40F}" type="presParOf" srcId="{BAC2E44B-A57B-4757-97C1-596D89C53E02}" destId="{1617DD09-E8F8-4E19-B7DE-119863D0DC06}" srcOrd="9" destOrd="0" presId="urn:microsoft.com/office/officeart/2005/8/layout/cycle8"/>
    <dgm:cxn modelId="{A3D5333B-2F5B-4231-9F25-9234D4A624EA}" type="presParOf" srcId="{BAC2E44B-A57B-4757-97C1-596D89C53E02}" destId="{B73FEE17-2AF1-4F16-9A32-110B104FC42E}" srcOrd="10" destOrd="0" presId="urn:microsoft.com/office/officeart/2005/8/layout/cycle8"/>
    <dgm:cxn modelId="{88FF7C7E-7D4E-458A-9BBA-3F07B5657C31}" type="presParOf" srcId="{BAC2E44B-A57B-4757-97C1-596D89C53E02}" destId="{B4A36C94-F254-4D01-90E8-9BB50EFA24F8}" srcOrd="11" destOrd="0" presId="urn:microsoft.com/office/officeart/2005/8/layout/cycle8"/>
    <dgm:cxn modelId="{FB56B05A-4927-40C2-B891-F7CD5823F856}" type="presParOf" srcId="{BAC2E44B-A57B-4757-97C1-596D89C53E02}" destId="{AAED8833-3275-452A-AD62-6B9CFA65803D}" srcOrd="12" destOrd="0" presId="urn:microsoft.com/office/officeart/2005/8/layout/cycle8"/>
    <dgm:cxn modelId="{6B10A41C-E83F-4A0E-A5BF-B6009DE11782}" type="presParOf" srcId="{BAC2E44B-A57B-4757-97C1-596D89C53E02}" destId="{EADDDE07-4878-4222-9456-1C0BD8E49FDB}" srcOrd="13" destOrd="0" presId="urn:microsoft.com/office/officeart/2005/8/layout/cycle8"/>
    <dgm:cxn modelId="{F241AB7D-2498-4DC1-B9B6-F5C4D92F8FBA}" type="presParOf" srcId="{BAC2E44B-A57B-4757-97C1-596D89C53E02}" destId="{8E761722-CD2E-4172-B739-C3D261EDFDE0}" srcOrd="14" destOrd="0" presId="urn:microsoft.com/office/officeart/2005/8/layout/cycle8"/>
    <dgm:cxn modelId="{47BF6579-46AA-4BAB-A906-1D2895144D13}" type="presParOf" srcId="{BAC2E44B-A57B-4757-97C1-596D89C53E02}" destId="{F0221EBF-4F05-46F0-B0E3-2EA6D47AF6BF}" srcOrd="15" destOrd="0" presId="urn:microsoft.com/office/officeart/2005/8/layout/cycle8"/>
    <dgm:cxn modelId="{68A926BC-C855-4DEA-9AEC-48EFBCA5210C}" type="presParOf" srcId="{BAC2E44B-A57B-4757-97C1-596D89C53E02}" destId="{15C37845-F217-4C3D-B2CE-2BF354BF0EA6}" srcOrd="16" destOrd="0" presId="urn:microsoft.com/office/officeart/2005/8/layout/cycle8"/>
    <dgm:cxn modelId="{EA42FA7B-0CCB-4296-945B-F7AD4BE07345}" type="presParOf" srcId="{BAC2E44B-A57B-4757-97C1-596D89C53E02}" destId="{2DF8A9AA-148A-4E62-B673-863BDD232BD1}" srcOrd="17" destOrd="0" presId="urn:microsoft.com/office/officeart/2005/8/layout/cycle8"/>
    <dgm:cxn modelId="{FF572C4C-3EFB-486E-9772-38BD8E48E2DC}" type="presParOf" srcId="{BAC2E44B-A57B-4757-97C1-596D89C53E02}" destId="{865E045F-C794-4FD8-8175-A9D7757866D5}" srcOrd="18" destOrd="0" presId="urn:microsoft.com/office/officeart/2005/8/layout/cycle8"/>
    <dgm:cxn modelId="{DD37ACD0-7B0D-4689-9473-83EBD1FDF3CC}" type="presParOf" srcId="{BAC2E44B-A57B-4757-97C1-596D89C53E02}" destId="{6D7C81AE-8CB5-4383-A437-5543ACB69971}" srcOrd="19" destOrd="0" presId="urn:microsoft.com/office/officeart/2005/8/layout/cycle8"/>
    <dgm:cxn modelId="{C36AB210-5B93-4265-A69C-005F68070560}" type="presParOf" srcId="{BAC2E44B-A57B-4757-97C1-596D89C53E02}" destId="{D58DF903-AB82-46DE-BCF6-0A8C3AD769A2}" srcOrd="20" destOrd="0" presId="urn:microsoft.com/office/officeart/2005/8/layout/cycle8"/>
    <dgm:cxn modelId="{28DCEB63-2E6B-4D65-B12D-B524654956AB}" type="presParOf" srcId="{BAC2E44B-A57B-4757-97C1-596D89C53E02}" destId="{349366C1-3497-4F2E-88D4-49083538EEF3}" srcOrd="21" destOrd="0" presId="urn:microsoft.com/office/officeart/2005/8/layout/cycle8"/>
    <dgm:cxn modelId="{E82183D0-35B0-4D3E-B6A8-B0F04BCE93E5}" type="presParOf" srcId="{BAC2E44B-A57B-4757-97C1-596D89C53E02}" destId="{956DF99E-1FC4-47B0-B5EA-19490ACBBBE9}" srcOrd="22" destOrd="0" presId="urn:microsoft.com/office/officeart/2005/8/layout/cycle8"/>
    <dgm:cxn modelId="{CB22E467-AED7-4C56-BBC8-0DEACF39FB0B}" type="presParOf" srcId="{BAC2E44B-A57B-4757-97C1-596D89C53E02}" destId="{462E3382-ADDC-4C72-A70B-A4756E4A3223}" srcOrd="23" destOrd="0" presId="urn:microsoft.com/office/officeart/2005/8/layout/cycle8"/>
    <dgm:cxn modelId="{57DFE3E6-5352-4DCA-A674-B47A75E1AAF5}" type="presParOf" srcId="{BAC2E44B-A57B-4757-97C1-596D89C53E02}" destId="{9F7C3C1D-E464-4840-AD62-0C4710242030}" srcOrd="24" destOrd="0" presId="urn:microsoft.com/office/officeart/2005/8/layout/cycle8"/>
    <dgm:cxn modelId="{B7452F3A-0A30-4E05-AF5F-E1020D44AF4A}" type="presParOf" srcId="{BAC2E44B-A57B-4757-97C1-596D89C53E02}" destId="{633567EE-67E3-4A5A-8331-D128275EDAD2}" srcOrd="25" destOrd="0" presId="urn:microsoft.com/office/officeart/2005/8/layout/cycle8"/>
    <dgm:cxn modelId="{51DB25FE-3248-4CE4-BBA7-06287829995B}" type="presParOf" srcId="{BAC2E44B-A57B-4757-97C1-596D89C53E02}" destId="{509190D1-0C6D-49E5-98F8-BBC0C9C11334}" srcOrd="26" destOrd="0" presId="urn:microsoft.com/office/officeart/2005/8/layout/cycle8"/>
    <dgm:cxn modelId="{045D2188-44A3-4646-9A99-6A3403CF0B1E}" type="presParOf" srcId="{BAC2E44B-A57B-4757-97C1-596D89C53E02}" destId="{9E8FFD61-5D6C-485E-81D8-20772739187A}" srcOrd="27" destOrd="0" presId="urn:microsoft.com/office/officeart/2005/8/layout/cycle8"/>
    <dgm:cxn modelId="{A6F7EC40-E50F-411B-9ED0-F98FFDC44620}" type="presParOf" srcId="{BAC2E44B-A57B-4757-97C1-596D89C53E02}" destId="{2EDC2680-D771-4B19-956A-6E4A89306FDB}" srcOrd="28" destOrd="0" presId="urn:microsoft.com/office/officeart/2005/8/layout/cycle8"/>
    <dgm:cxn modelId="{2362EF1E-696D-4D5C-82C7-358771A5F198}" type="presParOf" srcId="{BAC2E44B-A57B-4757-97C1-596D89C53E02}" destId="{109364B0-5C09-4AE8-A28C-AA3979DE35BF}"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0F8FDEC-F28A-40A4-A7DC-1BC1BF78AF7A}" type="doc">
      <dgm:prSet loTypeId="urn:microsoft.com/office/officeart/2005/8/layout/cycle8" loCatId="cycle" qsTypeId="urn:microsoft.com/office/officeart/2005/8/quickstyle/simple1" qsCatId="simple" csTypeId="urn:microsoft.com/office/officeart/2005/8/colors/accent0_2" csCatId="mainScheme" phldr="1"/>
      <dgm:spPr/>
    </dgm:pt>
    <dgm:pt modelId="{8A1227E7-79DF-416A-B215-9ED87F4640BC}">
      <dgm:prSet phldrT="[Text]"/>
      <dgm:spPr>
        <a:solidFill>
          <a:schemeClr val="bg1"/>
        </a:solidFill>
      </dgm:spPr>
      <dgm:t>
        <a:bodyPr/>
        <a:lstStyle/>
        <a:p>
          <a:r>
            <a:rPr lang="en-US" b="0" dirty="0"/>
            <a:t>Identify</a:t>
          </a:r>
        </a:p>
      </dgm:t>
    </dgm:pt>
    <dgm:pt modelId="{C23529DC-5FC4-4626-B13C-E0C71756B3AB}" type="parTrans" cxnId="{D2B41A02-706E-4E20-809D-236523C27CD3}">
      <dgm:prSet/>
      <dgm:spPr/>
      <dgm:t>
        <a:bodyPr/>
        <a:lstStyle/>
        <a:p>
          <a:endParaRPr lang="en-US"/>
        </a:p>
      </dgm:t>
    </dgm:pt>
    <dgm:pt modelId="{1A8AC02B-9BC6-4F76-8FA9-0072F2512308}" type="sibTrans" cxnId="{D2B41A02-706E-4E20-809D-236523C27CD3}">
      <dgm:prSet/>
      <dgm:spPr/>
      <dgm:t>
        <a:bodyPr/>
        <a:lstStyle/>
        <a:p>
          <a:endParaRPr lang="en-US"/>
        </a:p>
      </dgm:t>
    </dgm:pt>
    <dgm:pt modelId="{FC54259C-7F29-407D-9140-3513FA307F28}">
      <dgm:prSet phldrT="[Text]"/>
      <dgm:spPr>
        <a:solidFill>
          <a:schemeClr val="bg1"/>
        </a:solidFill>
      </dgm:spPr>
      <dgm:t>
        <a:bodyPr/>
        <a:lstStyle/>
        <a:p>
          <a:r>
            <a:rPr lang="en-US" b="0" dirty="0"/>
            <a:t>Test</a:t>
          </a:r>
        </a:p>
      </dgm:t>
    </dgm:pt>
    <dgm:pt modelId="{B756C4D6-F968-457E-9798-F55911A49E49}" type="parTrans" cxnId="{07EEE936-95FA-4922-BCCB-0F301846DAE5}">
      <dgm:prSet/>
      <dgm:spPr/>
      <dgm:t>
        <a:bodyPr/>
        <a:lstStyle/>
        <a:p>
          <a:endParaRPr lang="en-US"/>
        </a:p>
      </dgm:t>
    </dgm:pt>
    <dgm:pt modelId="{21A290A4-BA42-4E94-8050-02433550D2A5}" type="sibTrans" cxnId="{07EEE936-95FA-4922-BCCB-0F301846DAE5}">
      <dgm:prSet/>
      <dgm:spPr/>
      <dgm:t>
        <a:bodyPr/>
        <a:lstStyle/>
        <a:p>
          <a:endParaRPr lang="en-US"/>
        </a:p>
      </dgm:t>
    </dgm:pt>
    <dgm:pt modelId="{F3E97505-7C65-4DC4-99AE-A5A1D33C0BE6}">
      <dgm:prSet phldrT="[Text]"/>
      <dgm:spPr>
        <a:solidFill>
          <a:schemeClr val="accent1"/>
        </a:solidFill>
      </dgm:spPr>
      <dgm:t>
        <a:bodyPr/>
        <a:lstStyle/>
        <a:p>
          <a:r>
            <a:rPr lang="en-US" dirty="0"/>
            <a:t>Monitor</a:t>
          </a:r>
        </a:p>
      </dgm:t>
    </dgm:pt>
    <dgm:pt modelId="{FC6F1232-92EA-4740-BC1E-E9F61C0AC061}" type="parTrans" cxnId="{E8614B84-4737-4932-82E3-2663D1727954}">
      <dgm:prSet/>
      <dgm:spPr/>
      <dgm:t>
        <a:bodyPr/>
        <a:lstStyle/>
        <a:p>
          <a:endParaRPr lang="en-US"/>
        </a:p>
      </dgm:t>
    </dgm:pt>
    <dgm:pt modelId="{2EC53914-4523-4117-9569-895D67468CD0}" type="sibTrans" cxnId="{E8614B84-4737-4932-82E3-2663D1727954}">
      <dgm:prSet/>
      <dgm:spPr/>
      <dgm:t>
        <a:bodyPr/>
        <a:lstStyle/>
        <a:p>
          <a:endParaRPr lang="en-US"/>
        </a:p>
      </dgm:t>
    </dgm:pt>
    <dgm:pt modelId="{A1393723-BC14-446D-8C8D-58BD02D10A1B}">
      <dgm:prSet phldrT="[Text]"/>
      <dgm:spPr>
        <a:solidFill>
          <a:schemeClr val="bg1"/>
        </a:solidFill>
      </dgm:spPr>
      <dgm:t>
        <a:bodyPr/>
        <a:lstStyle/>
        <a:p>
          <a:r>
            <a:rPr lang="en-US" b="0" dirty="0"/>
            <a:t>Discuss</a:t>
          </a:r>
        </a:p>
      </dgm:t>
    </dgm:pt>
    <dgm:pt modelId="{F45B8A3D-28F5-42B4-A500-B94D5F9A2AFB}" type="parTrans" cxnId="{B29F4426-D760-443D-8FB8-D2FCB013647C}">
      <dgm:prSet/>
      <dgm:spPr/>
      <dgm:t>
        <a:bodyPr/>
        <a:lstStyle/>
        <a:p>
          <a:endParaRPr lang="en-US"/>
        </a:p>
      </dgm:t>
    </dgm:pt>
    <dgm:pt modelId="{BE53E4DB-A838-42C7-98FF-74AD35A33243}" type="sibTrans" cxnId="{B29F4426-D760-443D-8FB8-D2FCB013647C}">
      <dgm:prSet/>
      <dgm:spPr/>
      <dgm:t>
        <a:bodyPr/>
        <a:lstStyle/>
        <a:p>
          <a:endParaRPr lang="en-US"/>
        </a:p>
      </dgm:t>
    </dgm:pt>
    <dgm:pt modelId="{F69EFCF5-8E3B-4EF5-89D5-031D2FF33608}">
      <dgm:prSet phldrT="[Text]"/>
      <dgm:spPr/>
      <dgm:t>
        <a:bodyPr/>
        <a:lstStyle/>
        <a:p>
          <a:r>
            <a:rPr lang="en-US" dirty="0"/>
            <a:t>Share</a:t>
          </a:r>
        </a:p>
      </dgm:t>
    </dgm:pt>
    <dgm:pt modelId="{DD935411-1F35-4023-B00A-9BA5E53DEA16}" type="parTrans" cxnId="{0FFB2A94-C2A5-4650-816C-4C734A6C0305}">
      <dgm:prSet/>
      <dgm:spPr/>
      <dgm:t>
        <a:bodyPr/>
        <a:lstStyle/>
        <a:p>
          <a:endParaRPr lang="en-US"/>
        </a:p>
      </dgm:t>
    </dgm:pt>
    <dgm:pt modelId="{783FF6FC-C7D7-4F21-9AA1-008D012ABFED}" type="sibTrans" cxnId="{0FFB2A94-C2A5-4650-816C-4C734A6C0305}">
      <dgm:prSet/>
      <dgm:spPr/>
      <dgm:t>
        <a:bodyPr/>
        <a:lstStyle/>
        <a:p>
          <a:endParaRPr lang="en-US"/>
        </a:p>
      </dgm:t>
    </dgm:pt>
    <dgm:pt modelId="{F144BD17-9E71-4627-9538-4EB032E94EDE}">
      <dgm:prSet phldrT="[Text]"/>
      <dgm:spPr/>
      <dgm:t>
        <a:bodyPr/>
        <a:lstStyle/>
        <a:p>
          <a:r>
            <a:rPr lang="en-US" dirty="0"/>
            <a:t>Mainstream</a:t>
          </a:r>
        </a:p>
      </dgm:t>
    </dgm:pt>
    <dgm:pt modelId="{AC45FE89-5136-4B2B-922E-73A565C81CA0}" type="parTrans" cxnId="{FDA04078-B0BA-4F76-93DD-7386787406FA}">
      <dgm:prSet/>
      <dgm:spPr/>
      <dgm:t>
        <a:bodyPr/>
        <a:lstStyle/>
        <a:p>
          <a:endParaRPr lang="en-US"/>
        </a:p>
      </dgm:t>
    </dgm:pt>
    <dgm:pt modelId="{7B224A1A-C7DA-4D20-8F4B-32C1039F11B8}" type="sibTrans" cxnId="{FDA04078-B0BA-4F76-93DD-7386787406FA}">
      <dgm:prSet/>
      <dgm:spPr/>
      <dgm:t>
        <a:bodyPr/>
        <a:lstStyle/>
        <a:p>
          <a:endParaRPr lang="en-US"/>
        </a:p>
      </dgm:t>
    </dgm:pt>
    <dgm:pt modelId="{BAC2E44B-A57B-4757-97C1-596D89C53E02}" type="pres">
      <dgm:prSet presAssocID="{10F8FDEC-F28A-40A4-A7DC-1BC1BF78AF7A}" presName="compositeShape" presStyleCnt="0">
        <dgm:presLayoutVars>
          <dgm:chMax val="7"/>
          <dgm:dir/>
          <dgm:resizeHandles val="exact"/>
        </dgm:presLayoutVars>
      </dgm:prSet>
      <dgm:spPr/>
    </dgm:pt>
    <dgm:pt modelId="{E226C12B-CB33-4521-8E73-62EA12F0D2C6}" type="pres">
      <dgm:prSet presAssocID="{10F8FDEC-F28A-40A4-A7DC-1BC1BF78AF7A}" presName="wedge1" presStyleLbl="node1" presStyleIdx="0" presStyleCnt="6"/>
      <dgm:spPr/>
    </dgm:pt>
    <dgm:pt modelId="{889930F6-4B88-4D6F-A0D6-0A7B67CCA52D}" type="pres">
      <dgm:prSet presAssocID="{10F8FDEC-F28A-40A4-A7DC-1BC1BF78AF7A}" presName="dummy1a" presStyleCnt="0"/>
      <dgm:spPr/>
    </dgm:pt>
    <dgm:pt modelId="{8ECB20EF-F6C5-4AC8-9A46-4FCC47053C64}" type="pres">
      <dgm:prSet presAssocID="{10F8FDEC-F28A-40A4-A7DC-1BC1BF78AF7A}" presName="dummy1b" presStyleCnt="0"/>
      <dgm:spPr/>
    </dgm:pt>
    <dgm:pt modelId="{280C0C68-64DD-4F55-A53D-C0EB88769CB8}" type="pres">
      <dgm:prSet presAssocID="{10F8FDEC-F28A-40A4-A7DC-1BC1BF78AF7A}" presName="wedge1Tx" presStyleLbl="node1" presStyleIdx="0" presStyleCnt="6">
        <dgm:presLayoutVars>
          <dgm:chMax val="0"/>
          <dgm:chPref val="0"/>
          <dgm:bulletEnabled val="1"/>
        </dgm:presLayoutVars>
      </dgm:prSet>
      <dgm:spPr/>
    </dgm:pt>
    <dgm:pt modelId="{0A989E13-85AF-47F3-81E3-AD1776A1465B}" type="pres">
      <dgm:prSet presAssocID="{10F8FDEC-F28A-40A4-A7DC-1BC1BF78AF7A}" presName="wedge2" presStyleLbl="node1" presStyleIdx="1" presStyleCnt="6"/>
      <dgm:spPr/>
    </dgm:pt>
    <dgm:pt modelId="{99157D35-1D25-49BE-B8D1-2E92EFEBB568}" type="pres">
      <dgm:prSet presAssocID="{10F8FDEC-F28A-40A4-A7DC-1BC1BF78AF7A}" presName="dummy2a" presStyleCnt="0"/>
      <dgm:spPr/>
    </dgm:pt>
    <dgm:pt modelId="{DF327854-21A3-4E1D-8EA3-71E224993C15}" type="pres">
      <dgm:prSet presAssocID="{10F8FDEC-F28A-40A4-A7DC-1BC1BF78AF7A}" presName="dummy2b" presStyleCnt="0"/>
      <dgm:spPr/>
    </dgm:pt>
    <dgm:pt modelId="{6B2E02E6-FC71-4997-819A-A84DA981AAA3}" type="pres">
      <dgm:prSet presAssocID="{10F8FDEC-F28A-40A4-A7DC-1BC1BF78AF7A}" presName="wedge2Tx" presStyleLbl="node1" presStyleIdx="1" presStyleCnt="6">
        <dgm:presLayoutVars>
          <dgm:chMax val="0"/>
          <dgm:chPref val="0"/>
          <dgm:bulletEnabled val="1"/>
        </dgm:presLayoutVars>
      </dgm:prSet>
      <dgm:spPr/>
    </dgm:pt>
    <dgm:pt modelId="{C8CAC0D2-596D-4A2D-A304-AF34F455AD85}" type="pres">
      <dgm:prSet presAssocID="{10F8FDEC-F28A-40A4-A7DC-1BC1BF78AF7A}" presName="wedge3" presStyleLbl="node1" presStyleIdx="2" presStyleCnt="6"/>
      <dgm:spPr/>
    </dgm:pt>
    <dgm:pt modelId="{1617DD09-E8F8-4E19-B7DE-119863D0DC06}" type="pres">
      <dgm:prSet presAssocID="{10F8FDEC-F28A-40A4-A7DC-1BC1BF78AF7A}" presName="dummy3a" presStyleCnt="0"/>
      <dgm:spPr/>
    </dgm:pt>
    <dgm:pt modelId="{B73FEE17-2AF1-4F16-9A32-110B104FC42E}" type="pres">
      <dgm:prSet presAssocID="{10F8FDEC-F28A-40A4-A7DC-1BC1BF78AF7A}" presName="dummy3b" presStyleCnt="0"/>
      <dgm:spPr/>
    </dgm:pt>
    <dgm:pt modelId="{B4A36C94-F254-4D01-90E8-9BB50EFA24F8}" type="pres">
      <dgm:prSet presAssocID="{10F8FDEC-F28A-40A4-A7DC-1BC1BF78AF7A}" presName="wedge3Tx" presStyleLbl="node1" presStyleIdx="2" presStyleCnt="6">
        <dgm:presLayoutVars>
          <dgm:chMax val="0"/>
          <dgm:chPref val="0"/>
          <dgm:bulletEnabled val="1"/>
        </dgm:presLayoutVars>
      </dgm:prSet>
      <dgm:spPr/>
    </dgm:pt>
    <dgm:pt modelId="{AAED8833-3275-452A-AD62-6B9CFA65803D}" type="pres">
      <dgm:prSet presAssocID="{10F8FDEC-F28A-40A4-A7DC-1BC1BF78AF7A}" presName="wedge4" presStyleLbl="node1" presStyleIdx="3" presStyleCnt="6"/>
      <dgm:spPr/>
    </dgm:pt>
    <dgm:pt modelId="{EADDDE07-4878-4222-9456-1C0BD8E49FDB}" type="pres">
      <dgm:prSet presAssocID="{10F8FDEC-F28A-40A4-A7DC-1BC1BF78AF7A}" presName="dummy4a" presStyleCnt="0"/>
      <dgm:spPr/>
    </dgm:pt>
    <dgm:pt modelId="{8E761722-CD2E-4172-B739-C3D261EDFDE0}" type="pres">
      <dgm:prSet presAssocID="{10F8FDEC-F28A-40A4-A7DC-1BC1BF78AF7A}" presName="dummy4b" presStyleCnt="0"/>
      <dgm:spPr/>
    </dgm:pt>
    <dgm:pt modelId="{F0221EBF-4F05-46F0-B0E3-2EA6D47AF6BF}" type="pres">
      <dgm:prSet presAssocID="{10F8FDEC-F28A-40A4-A7DC-1BC1BF78AF7A}" presName="wedge4Tx" presStyleLbl="node1" presStyleIdx="3" presStyleCnt="6">
        <dgm:presLayoutVars>
          <dgm:chMax val="0"/>
          <dgm:chPref val="0"/>
          <dgm:bulletEnabled val="1"/>
        </dgm:presLayoutVars>
      </dgm:prSet>
      <dgm:spPr/>
    </dgm:pt>
    <dgm:pt modelId="{15C37845-F217-4C3D-B2CE-2BF354BF0EA6}" type="pres">
      <dgm:prSet presAssocID="{10F8FDEC-F28A-40A4-A7DC-1BC1BF78AF7A}" presName="wedge5" presStyleLbl="node1" presStyleIdx="4" presStyleCnt="6"/>
      <dgm:spPr/>
    </dgm:pt>
    <dgm:pt modelId="{2DF8A9AA-148A-4E62-B673-863BDD232BD1}" type="pres">
      <dgm:prSet presAssocID="{10F8FDEC-F28A-40A4-A7DC-1BC1BF78AF7A}" presName="dummy5a" presStyleCnt="0"/>
      <dgm:spPr/>
    </dgm:pt>
    <dgm:pt modelId="{865E045F-C794-4FD8-8175-A9D7757866D5}" type="pres">
      <dgm:prSet presAssocID="{10F8FDEC-F28A-40A4-A7DC-1BC1BF78AF7A}" presName="dummy5b" presStyleCnt="0"/>
      <dgm:spPr/>
    </dgm:pt>
    <dgm:pt modelId="{6D7C81AE-8CB5-4383-A437-5543ACB69971}" type="pres">
      <dgm:prSet presAssocID="{10F8FDEC-F28A-40A4-A7DC-1BC1BF78AF7A}" presName="wedge5Tx" presStyleLbl="node1" presStyleIdx="4" presStyleCnt="6">
        <dgm:presLayoutVars>
          <dgm:chMax val="0"/>
          <dgm:chPref val="0"/>
          <dgm:bulletEnabled val="1"/>
        </dgm:presLayoutVars>
      </dgm:prSet>
      <dgm:spPr/>
    </dgm:pt>
    <dgm:pt modelId="{D58DF903-AB82-46DE-BCF6-0A8C3AD769A2}" type="pres">
      <dgm:prSet presAssocID="{10F8FDEC-F28A-40A4-A7DC-1BC1BF78AF7A}" presName="wedge6" presStyleLbl="node1" presStyleIdx="5" presStyleCnt="6"/>
      <dgm:spPr/>
    </dgm:pt>
    <dgm:pt modelId="{349366C1-3497-4F2E-88D4-49083538EEF3}" type="pres">
      <dgm:prSet presAssocID="{10F8FDEC-F28A-40A4-A7DC-1BC1BF78AF7A}" presName="dummy6a" presStyleCnt="0"/>
      <dgm:spPr/>
    </dgm:pt>
    <dgm:pt modelId="{956DF99E-1FC4-47B0-B5EA-19490ACBBBE9}" type="pres">
      <dgm:prSet presAssocID="{10F8FDEC-F28A-40A4-A7DC-1BC1BF78AF7A}" presName="dummy6b" presStyleCnt="0"/>
      <dgm:spPr/>
    </dgm:pt>
    <dgm:pt modelId="{462E3382-ADDC-4C72-A70B-A4756E4A3223}" type="pres">
      <dgm:prSet presAssocID="{10F8FDEC-F28A-40A4-A7DC-1BC1BF78AF7A}" presName="wedge6Tx" presStyleLbl="node1" presStyleIdx="5" presStyleCnt="6">
        <dgm:presLayoutVars>
          <dgm:chMax val="0"/>
          <dgm:chPref val="0"/>
          <dgm:bulletEnabled val="1"/>
        </dgm:presLayoutVars>
      </dgm:prSet>
      <dgm:spPr/>
    </dgm:pt>
    <dgm:pt modelId="{9F7C3C1D-E464-4840-AD62-0C4710242030}" type="pres">
      <dgm:prSet presAssocID="{1A8AC02B-9BC6-4F76-8FA9-0072F2512308}" presName="arrowWedge1" presStyleLbl="fgSibTrans2D1" presStyleIdx="0" presStyleCnt="6"/>
      <dgm:spPr/>
    </dgm:pt>
    <dgm:pt modelId="{633567EE-67E3-4A5A-8331-D128275EDAD2}" type="pres">
      <dgm:prSet presAssocID="{BE53E4DB-A838-42C7-98FF-74AD35A33243}" presName="arrowWedge2" presStyleLbl="fgSibTrans2D1" presStyleIdx="1" presStyleCnt="6"/>
      <dgm:spPr/>
    </dgm:pt>
    <dgm:pt modelId="{509190D1-0C6D-49E5-98F8-BBC0C9C11334}" type="pres">
      <dgm:prSet presAssocID="{21A290A4-BA42-4E94-8050-02433550D2A5}" presName="arrowWedge3" presStyleLbl="fgSibTrans2D1" presStyleIdx="2" presStyleCnt="6"/>
      <dgm:spPr/>
    </dgm:pt>
    <dgm:pt modelId="{9E8FFD61-5D6C-485E-81D8-20772739187A}" type="pres">
      <dgm:prSet presAssocID="{2EC53914-4523-4117-9569-895D67468CD0}" presName="arrowWedge4" presStyleLbl="fgSibTrans2D1" presStyleIdx="3" presStyleCnt="6"/>
      <dgm:spPr/>
    </dgm:pt>
    <dgm:pt modelId="{2EDC2680-D771-4B19-956A-6E4A89306FDB}" type="pres">
      <dgm:prSet presAssocID="{783FF6FC-C7D7-4F21-9AA1-008D012ABFED}" presName="arrowWedge5" presStyleLbl="fgSibTrans2D1" presStyleIdx="4" presStyleCnt="6"/>
      <dgm:spPr/>
    </dgm:pt>
    <dgm:pt modelId="{109364B0-5C09-4AE8-A28C-AA3979DE35BF}" type="pres">
      <dgm:prSet presAssocID="{7B224A1A-C7DA-4D20-8F4B-32C1039F11B8}" presName="arrowWedge6" presStyleLbl="fgSibTrans2D1" presStyleIdx="5" presStyleCnt="6"/>
      <dgm:spPr/>
    </dgm:pt>
  </dgm:ptLst>
  <dgm:cxnLst>
    <dgm:cxn modelId="{D2B41A02-706E-4E20-809D-236523C27CD3}" srcId="{10F8FDEC-F28A-40A4-A7DC-1BC1BF78AF7A}" destId="{8A1227E7-79DF-416A-B215-9ED87F4640BC}" srcOrd="0" destOrd="0" parTransId="{C23529DC-5FC4-4626-B13C-E0C71756B3AB}" sibTransId="{1A8AC02B-9BC6-4F76-8FA9-0072F2512308}"/>
    <dgm:cxn modelId="{B29F4426-D760-443D-8FB8-D2FCB013647C}" srcId="{10F8FDEC-F28A-40A4-A7DC-1BC1BF78AF7A}" destId="{A1393723-BC14-446D-8C8D-58BD02D10A1B}" srcOrd="1" destOrd="0" parTransId="{F45B8A3D-28F5-42B4-A500-B94D5F9A2AFB}" sibTransId="{BE53E4DB-A838-42C7-98FF-74AD35A33243}"/>
    <dgm:cxn modelId="{42CF0A2C-7AE2-4B80-8A23-B2EF2086CB81}" type="presOf" srcId="{8A1227E7-79DF-416A-B215-9ED87F4640BC}" destId="{E226C12B-CB33-4521-8E73-62EA12F0D2C6}" srcOrd="0" destOrd="0" presId="urn:microsoft.com/office/officeart/2005/8/layout/cycle8"/>
    <dgm:cxn modelId="{07EEE936-95FA-4922-BCCB-0F301846DAE5}" srcId="{10F8FDEC-F28A-40A4-A7DC-1BC1BF78AF7A}" destId="{FC54259C-7F29-407D-9140-3513FA307F28}" srcOrd="2" destOrd="0" parTransId="{B756C4D6-F968-457E-9798-F55911A49E49}" sibTransId="{21A290A4-BA42-4E94-8050-02433550D2A5}"/>
    <dgm:cxn modelId="{F5C8D93A-42C9-426A-92E1-AB36EBD6DCF4}" type="presOf" srcId="{F69EFCF5-8E3B-4EF5-89D5-031D2FF33608}" destId="{15C37845-F217-4C3D-B2CE-2BF354BF0EA6}" srcOrd="0" destOrd="0" presId="urn:microsoft.com/office/officeart/2005/8/layout/cycle8"/>
    <dgm:cxn modelId="{42DED565-0415-4B8A-9202-29CB853DBE2F}" type="presOf" srcId="{FC54259C-7F29-407D-9140-3513FA307F28}" destId="{C8CAC0D2-596D-4A2D-A304-AF34F455AD85}" srcOrd="0" destOrd="0" presId="urn:microsoft.com/office/officeart/2005/8/layout/cycle8"/>
    <dgm:cxn modelId="{1F0EAF6D-E749-42EF-AC08-454DB96ACAAD}" type="presOf" srcId="{F144BD17-9E71-4627-9538-4EB032E94EDE}" destId="{D58DF903-AB82-46DE-BCF6-0A8C3AD769A2}" srcOrd="0" destOrd="0" presId="urn:microsoft.com/office/officeart/2005/8/layout/cycle8"/>
    <dgm:cxn modelId="{FDA04078-B0BA-4F76-93DD-7386787406FA}" srcId="{10F8FDEC-F28A-40A4-A7DC-1BC1BF78AF7A}" destId="{F144BD17-9E71-4627-9538-4EB032E94EDE}" srcOrd="5" destOrd="0" parTransId="{AC45FE89-5136-4B2B-922E-73A565C81CA0}" sibTransId="{7B224A1A-C7DA-4D20-8F4B-32C1039F11B8}"/>
    <dgm:cxn modelId="{E8614B84-4737-4932-82E3-2663D1727954}" srcId="{10F8FDEC-F28A-40A4-A7DC-1BC1BF78AF7A}" destId="{F3E97505-7C65-4DC4-99AE-A5A1D33C0BE6}" srcOrd="3" destOrd="0" parTransId="{FC6F1232-92EA-4740-BC1E-E9F61C0AC061}" sibTransId="{2EC53914-4523-4117-9569-895D67468CD0}"/>
    <dgm:cxn modelId="{C0F03585-C48F-443B-81C4-317FBC4D2651}" type="presOf" srcId="{A1393723-BC14-446D-8C8D-58BD02D10A1B}" destId="{6B2E02E6-FC71-4997-819A-A84DA981AAA3}" srcOrd="1" destOrd="0" presId="urn:microsoft.com/office/officeart/2005/8/layout/cycle8"/>
    <dgm:cxn modelId="{2B30F385-A46C-45F0-850F-8E38DF009E01}" type="presOf" srcId="{8A1227E7-79DF-416A-B215-9ED87F4640BC}" destId="{280C0C68-64DD-4F55-A53D-C0EB88769CB8}" srcOrd="1" destOrd="0" presId="urn:microsoft.com/office/officeart/2005/8/layout/cycle8"/>
    <dgm:cxn modelId="{99EA878E-3D29-4F2E-855D-CF5353BCDF92}" type="presOf" srcId="{F3E97505-7C65-4DC4-99AE-A5A1D33C0BE6}" destId="{F0221EBF-4F05-46F0-B0E3-2EA6D47AF6BF}" srcOrd="1" destOrd="0" presId="urn:microsoft.com/office/officeart/2005/8/layout/cycle8"/>
    <dgm:cxn modelId="{0FFB2A94-C2A5-4650-816C-4C734A6C0305}" srcId="{10F8FDEC-F28A-40A4-A7DC-1BC1BF78AF7A}" destId="{F69EFCF5-8E3B-4EF5-89D5-031D2FF33608}" srcOrd="4" destOrd="0" parTransId="{DD935411-1F35-4023-B00A-9BA5E53DEA16}" sibTransId="{783FF6FC-C7D7-4F21-9AA1-008D012ABFED}"/>
    <dgm:cxn modelId="{8D96D3B8-B1BF-4C03-B62E-540F575E2E2C}" type="presOf" srcId="{F3E97505-7C65-4DC4-99AE-A5A1D33C0BE6}" destId="{AAED8833-3275-452A-AD62-6B9CFA65803D}" srcOrd="0" destOrd="0" presId="urn:microsoft.com/office/officeart/2005/8/layout/cycle8"/>
    <dgm:cxn modelId="{A5F723C3-6ECD-460A-8139-A9332AFD8EA2}" type="presOf" srcId="{10F8FDEC-F28A-40A4-A7DC-1BC1BF78AF7A}" destId="{BAC2E44B-A57B-4757-97C1-596D89C53E02}" srcOrd="0" destOrd="0" presId="urn:microsoft.com/office/officeart/2005/8/layout/cycle8"/>
    <dgm:cxn modelId="{D47DA5D3-82DC-4F7C-B51D-119117CBEAC5}" type="presOf" srcId="{FC54259C-7F29-407D-9140-3513FA307F28}" destId="{B4A36C94-F254-4D01-90E8-9BB50EFA24F8}" srcOrd="1" destOrd="0" presId="urn:microsoft.com/office/officeart/2005/8/layout/cycle8"/>
    <dgm:cxn modelId="{569EDEED-624C-4BBF-A3F6-EC19566135AB}" type="presOf" srcId="{A1393723-BC14-446D-8C8D-58BD02D10A1B}" destId="{0A989E13-85AF-47F3-81E3-AD1776A1465B}" srcOrd="0" destOrd="0" presId="urn:microsoft.com/office/officeart/2005/8/layout/cycle8"/>
    <dgm:cxn modelId="{EDBC98F4-0BBC-4410-AD91-BC56601794FE}" type="presOf" srcId="{F144BD17-9E71-4627-9538-4EB032E94EDE}" destId="{462E3382-ADDC-4C72-A70B-A4756E4A3223}" srcOrd="1" destOrd="0" presId="urn:microsoft.com/office/officeart/2005/8/layout/cycle8"/>
    <dgm:cxn modelId="{E105A3FA-F41E-49D0-84FA-49157087B07B}" type="presOf" srcId="{F69EFCF5-8E3B-4EF5-89D5-031D2FF33608}" destId="{6D7C81AE-8CB5-4383-A437-5543ACB69971}" srcOrd="1" destOrd="0" presId="urn:microsoft.com/office/officeart/2005/8/layout/cycle8"/>
    <dgm:cxn modelId="{69BE8E08-150E-475E-80F9-587CC5AD217A}" type="presParOf" srcId="{BAC2E44B-A57B-4757-97C1-596D89C53E02}" destId="{E226C12B-CB33-4521-8E73-62EA12F0D2C6}" srcOrd="0" destOrd="0" presId="urn:microsoft.com/office/officeart/2005/8/layout/cycle8"/>
    <dgm:cxn modelId="{3D6242F2-3A7B-41E3-A68A-48F456A6EF9E}" type="presParOf" srcId="{BAC2E44B-A57B-4757-97C1-596D89C53E02}" destId="{889930F6-4B88-4D6F-A0D6-0A7B67CCA52D}" srcOrd="1" destOrd="0" presId="urn:microsoft.com/office/officeart/2005/8/layout/cycle8"/>
    <dgm:cxn modelId="{9EF832E9-4DD1-4336-9592-2965B4DCFA44}" type="presParOf" srcId="{BAC2E44B-A57B-4757-97C1-596D89C53E02}" destId="{8ECB20EF-F6C5-4AC8-9A46-4FCC47053C64}" srcOrd="2" destOrd="0" presId="urn:microsoft.com/office/officeart/2005/8/layout/cycle8"/>
    <dgm:cxn modelId="{147F2B64-B5AB-4B23-8DB6-7BAF5D963978}" type="presParOf" srcId="{BAC2E44B-A57B-4757-97C1-596D89C53E02}" destId="{280C0C68-64DD-4F55-A53D-C0EB88769CB8}" srcOrd="3" destOrd="0" presId="urn:microsoft.com/office/officeart/2005/8/layout/cycle8"/>
    <dgm:cxn modelId="{7C380EA4-ED53-4862-9D00-65603C3A9272}" type="presParOf" srcId="{BAC2E44B-A57B-4757-97C1-596D89C53E02}" destId="{0A989E13-85AF-47F3-81E3-AD1776A1465B}" srcOrd="4" destOrd="0" presId="urn:microsoft.com/office/officeart/2005/8/layout/cycle8"/>
    <dgm:cxn modelId="{F1D90FD5-DFA1-4BFF-B862-0F8001F919DA}" type="presParOf" srcId="{BAC2E44B-A57B-4757-97C1-596D89C53E02}" destId="{99157D35-1D25-49BE-B8D1-2E92EFEBB568}" srcOrd="5" destOrd="0" presId="urn:microsoft.com/office/officeart/2005/8/layout/cycle8"/>
    <dgm:cxn modelId="{000CB0A3-808E-416E-9BE4-1A4DA02BB9A1}" type="presParOf" srcId="{BAC2E44B-A57B-4757-97C1-596D89C53E02}" destId="{DF327854-21A3-4E1D-8EA3-71E224993C15}" srcOrd="6" destOrd="0" presId="urn:microsoft.com/office/officeart/2005/8/layout/cycle8"/>
    <dgm:cxn modelId="{9C508622-A125-4862-9CED-27DDAE1531C9}" type="presParOf" srcId="{BAC2E44B-A57B-4757-97C1-596D89C53E02}" destId="{6B2E02E6-FC71-4997-819A-A84DA981AAA3}" srcOrd="7" destOrd="0" presId="urn:microsoft.com/office/officeart/2005/8/layout/cycle8"/>
    <dgm:cxn modelId="{428CDB45-02A1-4A51-9AD4-5F1E96798A49}" type="presParOf" srcId="{BAC2E44B-A57B-4757-97C1-596D89C53E02}" destId="{C8CAC0D2-596D-4A2D-A304-AF34F455AD85}" srcOrd="8" destOrd="0" presId="urn:microsoft.com/office/officeart/2005/8/layout/cycle8"/>
    <dgm:cxn modelId="{8B0ADBB0-21E0-4FF3-A5F1-A3ADF5ABD40F}" type="presParOf" srcId="{BAC2E44B-A57B-4757-97C1-596D89C53E02}" destId="{1617DD09-E8F8-4E19-B7DE-119863D0DC06}" srcOrd="9" destOrd="0" presId="urn:microsoft.com/office/officeart/2005/8/layout/cycle8"/>
    <dgm:cxn modelId="{A3D5333B-2F5B-4231-9F25-9234D4A624EA}" type="presParOf" srcId="{BAC2E44B-A57B-4757-97C1-596D89C53E02}" destId="{B73FEE17-2AF1-4F16-9A32-110B104FC42E}" srcOrd="10" destOrd="0" presId="urn:microsoft.com/office/officeart/2005/8/layout/cycle8"/>
    <dgm:cxn modelId="{88FF7C7E-7D4E-458A-9BBA-3F07B5657C31}" type="presParOf" srcId="{BAC2E44B-A57B-4757-97C1-596D89C53E02}" destId="{B4A36C94-F254-4D01-90E8-9BB50EFA24F8}" srcOrd="11" destOrd="0" presId="urn:microsoft.com/office/officeart/2005/8/layout/cycle8"/>
    <dgm:cxn modelId="{FB56B05A-4927-40C2-B891-F7CD5823F856}" type="presParOf" srcId="{BAC2E44B-A57B-4757-97C1-596D89C53E02}" destId="{AAED8833-3275-452A-AD62-6B9CFA65803D}" srcOrd="12" destOrd="0" presId="urn:microsoft.com/office/officeart/2005/8/layout/cycle8"/>
    <dgm:cxn modelId="{6B10A41C-E83F-4A0E-A5BF-B6009DE11782}" type="presParOf" srcId="{BAC2E44B-A57B-4757-97C1-596D89C53E02}" destId="{EADDDE07-4878-4222-9456-1C0BD8E49FDB}" srcOrd="13" destOrd="0" presId="urn:microsoft.com/office/officeart/2005/8/layout/cycle8"/>
    <dgm:cxn modelId="{F241AB7D-2498-4DC1-B9B6-F5C4D92F8FBA}" type="presParOf" srcId="{BAC2E44B-A57B-4757-97C1-596D89C53E02}" destId="{8E761722-CD2E-4172-B739-C3D261EDFDE0}" srcOrd="14" destOrd="0" presId="urn:microsoft.com/office/officeart/2005/8/layout/cycle8"/>
    <dgm:cxn modelId="{47BF6579-46AA-4BAB-A906-1D2895144D13}" type="presParOf" srcId="{BAC2E44B-A57B-4757-97C1-596D89C53E02}" destId="{F0221EBF-4F05-46F0-B0E3-2EA6D47AF6BF}" srcOrd="15" destOrd="0" presId="urn:microsoft.com/office/officeart/2005/8/layout/cycle8"/>
    <dgm:cxn modelId="{68A926BC-C855-4DEA-9AEC-48EFBCA5210C}" type="presParOf" srcId="{BAC2E44B-A57B-4757-97C1-596D89C53E02}" destId="{15C37845-F217-4C3D-B2CE-2BF354BF0EA6}" srcOrd="16" destOrd="0" presId="urn:microsoft.com/office/officeart/2005/8/layout/cycle8"/>
    <dgm:cxn modelId="{EA42FA7B-0CCB-4296-945B-F7AD4BE07345}" type="presParOf" srcId="{BAC2E44B-A57B-4757-97C1-596D89C53E02}" destId="{2DF8A9AA-148A-4E62-B673-863BDD232BD1}" srcOrd="17" destOrd="0" presId="urn:microsoft.com/office/officeart/2005/8/layout/cycle8"/>
    <dgm:cxn modelId="{FF572C4C-3EFB-486E-9772-38BD8E48E2DC}" type="presParOf" srcId="{BAC2E44B-A57B-4757-97C1-596D89C53E02}" destId="{865E045F-C794-4FD8-8175-A9D7757866D5}" srcOrd="18" destOrd="0" presId="urn:microsoft.com/office/officeart/2005/8/layout/cycle8"/>
    <dgm:cxn modelId="{DD37ACD0-7B0D-4689-9473-83EBD1FDF3CC}" type="presParOf" srcId="{BAC2E44B-A57B-4757-97C1-596D89C53E02}" destId="{6D7C81AE-8CB5-4383-A437-5543ACB69971}" srcOrd="19" destOrd="0" presId="urn:microsoft.com/office/officeart/2005/8/layout/cycle8"/>
    <dgm:cxn modelId="{C36AB210-5B93-4265-A69C-005F68070560}" type="presParOf" srcId="{BAC2E44B-A57B-4757-97C1-596D89C53E02}" destId="{D58DF903-AB82-46DE-BCF6-0A8C3AD769A2}" srcOrd="20" destOrd="0" presId="urn:microsoft.com/office/officeart/2005/8/layout/cycle8"/>
    <dgm:cxn modelId="{28DCEB63-2E6B-4D65-B12D-B524654956AB}" type="presParOf" srcId="{BAC2E44B-A57B-4757-97C1-596D89C53E02}" destId="{349366C1-3497-4F2E-88D4-49083538EEF3}" srcOrd="21" destOrd="0" presId="urn:microsoft.com/office/officeart/2005/8/layout/cycle8"/>
    <dgm:cxn modelId="{E82183D0-35B0-4D3E-B6A8-B0F04BCE93E5}" type="presParOf" srcId="{BAC2E44B-A57B-4757-97C1-596D89C53E02}" destId="{956DF99E-1FC4-47B0-B5EA-19490ACBBBE9}" srcOrd="22" destOrd="0" presId="urn:microsoft.com/office/officeart/2005/8/layout/cycle8"/>
    <dgm:cxn modelId="{CB22E467-AED7-4C56-BBC8-0DEACF39FB0B}" type="presParOf" srcId="{BAC2E44B-A57B-4757-97C1-596D89C53E02}" destId="{462E3382-ADDC-4C72-A70B-A4756E4A3223}" srcOrd="23" destOrd="0" presId="urn:microsoft.com/office/officeart/2005/8/layout/cycle8"/>
    <dgm:cxn modelId="{57DFE3E6-5352-4DCA-A674-B47A75E1AAF5}" type="presParOf" srcId="{BAC2E44B-A57B-4757-97C1-596D89C53E02}" destId="{9F7C3C1D-E464-4840-AD62-0C4710242030}" srcOrd="24" destOrd="0" presId="urn:microsoft.com/office/officeart/2005/8/layout/cycle8"/>
    <dgm:cxn modelId="{B7452F3A-0A30-4E05-AF5F-E1020D44AF4A}" type="presParOf" srcId="{BAC2E44B-A57B-4757-97C1-596D89C53E02}" destId="{633567EE-67E3-4A5A-8331-D128275EDAD2}" srcOrd="25" destOrd="0" presId="urn:microsoft.com/office/officeart/2005/8/layout/cycle8"/>
    <dgm:cxn modelId="{51DB25FE-3248-4CE4-BBA7-06287829995B}" type="presParOf" srcId="{BAC2E44B-A57B-4757-97C1-596D89C53E02}" destId="{509190D1-0C6D-49E5-98F8-BBC0C9C11334}" srcOrd="26" destOrd="0" presId="urn:microsoft.com/office/officeart/2005/8/layout/cycle8"/>
    <dgm:cxn modelId="{045D2188-44A3-4646-9A99-6A3403CF0B1E}" type="presParOf" srcId="{BAC2E44B-A57B-4757-97C1-596D89C53E02}" destId="{9E8FFD61-5D6C-485E-81D8-20772739187A}" srcOrd="27" destOrd="0" presId="urn:microsoft.com/office/officeart/2005/8/layout/cycle8"/>
    <dgm:cxn modelId="{A6F7EC40-E50F-411B-9ED0-F98FFDC44620}" type="presParOf" srcId="{BAC2E44B-A57B-4757-97C1-596D89C53E02}" destId="{2EDC2680-D771-4B19-956A-6E4A89306FDB}" srcOrd="28" destOrd="0" presId="urn:microsoft.com/office/officeart/2005/8/layout/cycle8"/>
    <dgm:cxn modelId="{2362EF1E-696D-4D5C-82C7-358771A5F198}" type="presParOf" srcId="{BAC2E44B-A57B-4757-97C1-596D89C53E02}" destId="{109364B0-5C09-4AE8-A28C-AA3979DE35BF}"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0F8FDEC-F28A-40A4-A7DC-1BC1BF78AF7A}" type="doc">
      <dgm:prSet loTypeId="urn:microsoft.com/office/officeart/2005/8/layout/cycle8" loCatId="cycle" qsTypeId="urn:microsoft.com/office/officeart/2005/8/quickstyle/simple1" qsCatId="simple" csTypeId="urn:microsoft.com/office/officeart/2005/8/colors/accent0_2" csCatId="mainScheme" phldr="1"/>
      <dgm:spPr/>
    </dgm:pt>
    <dgm:pt modelId="{8A1227E7-79DF-416A-B215-9ED87F4640BC}">
      <dgm:prSet phldrT="[Text]"/>
      <dgm:spPr>
        <a:solidFill>
          <a:schemeClr val="bg1"/>
        </a:solidFill>
      </dgm:spPr>
      <dgm:t>
        <a:bodyPr/>
        <a:lstStyle/>
        <a:p>
          <a:r>
            <a:rPr lang="en-US" b="0" dirty="0"/>
            <a:t>Identify</a:t>
          </a:r>
        </a:p>
      </dgm:t>
    </dgm:pt>
    <dgm:pt modelId="{C23529DC-5FC4-4626-B13C-E0C71756B3AB}" type="parTrans" cxnId="{D2B41A02-706E-4E20-809D-236523C27CD3}">
      <dgm:prSet/>
      <dgm:spPr/>
      <dgm:t>
        <a:bodyPr/>
        <a:lstStyle/>
        <a:p>
          <a:endParaRPr lang="en-US"/>
        </a:p>
      </dgm:t>
    </dgm:pt>
    <dgm:pt modelId="{1A8AC02B-9BC6-4F76-8FA9-0072F2512308}" type="sibTrans" cxnId="{D2B41A02-706E-4E20-809D-236523C27CD3}">
      <dgm:prSet/>
      <dgm:spPr/>
      <dgm:t>
        <a:bodyPr/>
        <a:lstStyle/>
        <a:p>
          <a:endParaRPr lang="en-US"/>
        </a:p>
      </dgm:t>
    </dgm:pt>
    <dgm:pt modelId="{FC54259C-7F29-407D-9140-3513FA307F28}">
      <dgm:prSet phldrT="[Text]"/>
      <dgm:spPr>
        <a:solidFill>
          <a:schemeClr val="bg1"/>
        </a:solidFill>
      </dgm:spPr>
      <dgm:t>
        <a:bodyPr/>
        <a:lstStyle/>
        <a:p>
          <a:r>
            <a:rPr lang="en-US" b="0" dirty="0"/>
            <a:t>Test</a:t>
          </a:r>
        </a:p>
      </dgm:t>
    </dgm:pt>
    <dgm:pt modelId="{B756C4D6-F968-457E-9798-F55911A49E49}" type="parTrans" cxnId="{07EEE936-95FA-4922-BCCB-0F301846DAE5}">
      <dgm:prSet/>
      <dgm:spPr/>
      <dgm:t>
        <a:bodyPr/>
        <a:lstStyle/>
        <a:p>
          <a:endParaRPr lang="en-US"/>
        </a:p>
      </dgm:t>
    </dgm:pt>
    <dgm:pt modelId="{21A290A4-BA42-4E94-8050-02433550D2A5}" type="sibTrans" cxnId="{07EEE936-95FA-4922-BCCB-0F301846DAE5}">
      <dgm:prSet/>
      <dgm:spPr/>
      <dgm:t>
        <a:bodyPr/>
        <a:lstStyle/>
        <a:p>
          <a:endParaRPr lang="en-US"/>
        </a:p>
      </dgm:t>
    </dgm:pt>
    <dgm:pt modelId="{F3E97505-7C65-4DC4-99AE-A5A1D33C0BE6}">
      <dgm:prSet phldrT="[Text]"/>
      <dgm:spPr>
        <a:solidFill>
          <a:schemeClr val="bg1"/>
        </a:solidFill>
      </dgm:spPr>
      <dgm:t>
        <a:bodyPr/>
        <a:lstStyle/>
        <a:p>
          <a:r>
            <a:rPr lang="en-US" dirty="0"/>
            <a:t>Monitor</a:t>
          </a:r>
        </a:p>
      </dgm:t>
    </dgm:pt>
    <dgm:pt modelId="{FC6F1232-92EA-4740-BC1E-E9F61C0AC061}" type="parTrans" cxnId="{E8614B84-4737-4932-82E3-2663D1727954}">
      <dgm:prSet/>
      <dgm:spPr/>
      <dgm:t>
        <a:bodyPr/>
        <a:lstStyle/>
        <a:p>
          <a:endParaRPr lang="en-US"/>
        </a:p>
      </dgm:t>
    </dgm:pt>
    <dgm:pt modelId="{2EC53914-4523-4117-9569-895D67468CD0}" type="sibTrans" cxnId="{E8614B84-4737-4932-82E3-2663D1727954}">
      <dgm:prSet/>
      <dgm:spPr/>
      <dgm:t>
        <a:bodyPr/>
        <a:lstStyle/>
        <a:p>
          <a:endParaRPr lang="en-US"/>
        </a:p>
      </dgm:t>
    </dgm:pt>
    <dgm:pt modelId="{A1393723-BC14-446D-8C8D-58BD02D10A1B}">
      <dgm:prSet phldrT="[Text]"/>
      <dgm:spPr>
        <a:solidFill>
          <a:schemeClr val="bg1"/>
        </a:solidFill>
      </dgm:spPr>
      <dgm:t>
        <a:bodyPr/>
        <a:lstStyle/>
        <a:p>
          <a:r>
            <a:rPr lang="en-US" b="0" dirty="0"/>
            <a:t>Discuss</a:t>
          </a:r>
        </a:p>
      </dgm:t>
    </dgm:pt>
    <dgm:pt modelId="{F45B8A3D-28F5-42B4-A500-B94D5F9A2AFB}" type="parTrans" cxnId="{B29F4426-D760-443D-8FB8-D2FCB013647C}">
      <dgm:prSet/>
      <dgm:spPr/>
      <dgm:t>
        <a:bodyPr/>
        <a:lstStyle/>
        <a:p>
          <a:endParaRPr lang="en-US"/>
        </a:p>
      </dgm:t>
    </dgm:pt>
    <dgm:pt modelId="{BE53E4DB-A838-42C7-98FF-74AD35A33243}" type="sibTrans" cxnId="{B29F4426-D760-443D-8FB8-D2FCB013647C}">
      <dgm:prSet/>
      <dgm:spPr/>
      <dgm:t>
        <a:bodyPr/>
        <a:lstStyle/>
        <a:p>
          <a:endParaRPr lang="en-US"/>
        </a:p>
      </dgm:t>
    </dgm:pt>
    <dgm:pt modelId="{F69EFCF5-8E3B-4EF5-89D5-031D2FF33608}">
      <dgm:prSet phldrT="[Text]"/>
      <dgm:spPr>
        <a:solidFill>
          <a:schemeClr val="accent1"/>
        </a:solidFill>
      </dgm:spPr>
      <dgm:t>
        <a:bodyPr/>
        <a:lstStyle/>
        <a:p>
          <a:r>
            <a:rPr lang="en-US" b="1" dirty="0"/>
            <a:t>Share</a:t>
          </a:r>
        </a:p>
      </dgm:t>
    </dgm:pt>
    <dgm:pt modelId="{DD935411-1F35-4023-B00A-9BA5E53DEA16}" type="parTrans" cxnId="{0FFB2A94-C2A5-4650-816C-4C734A6C0305}">
      <dgm:prSet/>
      <dgm:spPr/>
      <dgm:t>
        <a:bodyPr/>
        <a:lstStyle/>
        <a:p>
          <a:endParaRPr lang="en-US"/>
        </a:p>
      </dgm:t>
    </dgm:pt>
    <dgm:pt modelId="{783FF6FC-C7D7-4F21-9AA1-008D012ABFED}" type="sibTrans" cxnId="{0FFB2A94-C2A5-4650-816C-4C734A6C0305}">
      <dgm:prSet/>
      <dgm:spPr/>
      <dgm:t>
        <a:bodyPr/>
        <a:lstStyle/>
        <a:p>
          <a:endParaRPr lang="en-US"/>
        </a:p>
      </dgm:t>
    </dgm:pt>
    <dgm:pt modelId="{F144BD17-9E71-4627-9538-4EB032E94EDE}">
      <dgm:prSet phldrT="[Text]"/>
      <dgm:spPr/>
      <dgm:t>
        <a:bodyPr/>
        <a:lstStyle/>
        <a:p>
          <a:r>
            <a:rPr lang="en-US" dirty="0"/>
            <a:t>Mainstream</a:t>
          </a:r>
        </a:p>
      </dgm:t>
    </dgm:pt>
    <dgm:pt modelId="{AC45FE89-5136-4B2B-922E-73A565C81CA0}" type="parTrans" cxnId="{FDA04078-B0BA-4F76-93DD-7386787406FA}">
      <dgm:prSet/>
      <dgm:spPr/>
      <dgm:t>
        <a:bodyPr/>
        <a:lstStyle/>
        <a:p>
          <a:endParaRPr lang="en-US"/>
        </a:p>
      </dgm:t>
    </dgm:pt>
    <dgm:pt modelId="{7B224A1A-C7DA-4D20-8F4B-32C1039F11B8}" type="sibTrans" cxnId="{FDA04078-B0BA-4F76-93DD-7386787406FA}">
      <dgm:prSet/>
      <dgm:spPr/>
      <dgm:t>
        <a:bodyPr/>
        <a:lstStyle/>
        <a:p>
          <a:endParaRPr lang="en-US"/>
        </a:p>
      </dgm:t>
    </dgm:pt>
    <dgm:pt modelId="{BAC2E44B-A57B-4757-97C1-596D89C53E02}" type="pres">
      <dgm:prSet presAssocID="{10F8FDEC-F28A-40A4-A7DC-1BC1BF78AF7A}" presName="compositeShape" presStyleCnt="0">
        <dgm:presLayoutVars>
          <dgm:chMax val="7"/>
          <dgm:dir/>
          <dgm:resizeHandles val="exact"/>
        </dgm:presLayoutVars>
      </dgm:prSet>
      <dgm:spPr/>
    </dgm:pt>
    <dgm:pt modelId="{E226C12B-CB33-4521-8E73-62EA12F0D2C6}" type="pres">
      <dgm:prSet presAssocID="{10F8FDEC-F28A-40A4-A7DC-1BC1BF78AF7A}" presName="wedge1" presStyleLbl="node1" presStyleIdx="0" presStyleCnt="6"/>
      <dgm:spPr/>
    </dgm:pt>
    <dgm:pt modelId="{889930F6-4B88-4D6F-A0D6-0A7B67CCA52D}" type="pres">
      <dgm:prSet presAssocID="{10F8FDEC-F28A-40A4-A7DC-1BC1BF78AF7A}" presName="dummy1a" presStyleCnt="0"/>
      <dgm:spPr/>
    </dgm:pt>
    <dgm:pt modelId="{8ECB20EF-F6C5-4AC8-9A46-4FCC47053C64}" type="pres">
      <dgm:prSet presAssocID="{10F8FDEC-F28A-40A4-A7DC-1BC1BF78AF7A}" presName="dummy1b" presStyleCnt="0"/>
      <dgm:spPr/>
    </dgm:pt>
    <dgm:pt modelId="{280C0C68-64DD-4F55-A53D-C0EB88769CB8}" type="pres">
      <dgm:prSet presAssocID="{10F8FDEC-F28A-40A4-A7DC-1BC1BF78AF7A}" presName="wedge1Tx" presStyleLbl="node1" presStyleIdx="0" presStyleCnt="6">
        <dgm:presLayoutVars>
          <dgm:chMax val="0"/>
          <dgm:chPref val="0"/>
          <dgm:bulletEnabled val="1"/>
        </dgm:presLayoutVars>
      </dgm:prSet>
      <dgm:spPr/>
    </dgm:pt>
    <dgm:pt modelId="{0A989E13-85AF-47F3-81E3-AD1776A1465B}" type="pres">
      <dgm:prSet presAssocID="{10F8FDEC-F28A-40A4-A7DC-1BC1BF78AF7A}" presName="wedge2" presStyleLbl="node1" presStyleIdx="1" presStyleCnt="6"/>
      <dgm:spPr/>
    </dgm:pt>
    <dgm:pt modelId="{99157D35-1D25-49BE-B8D1-2E92EFEBB568}" type="pres">
      <dgm:prSet presAssocID="{10F8FDEC-F28A-40A4-A7DC-1BC1BF78AF7A}" presName="dummy2a" presStyleCnt="0"/>
      <dgm:spPr/>
    </dgm:pt>
    <dgm:pt modelId="{DF327854-21A3-4E1D-8EA3-71E224993C15}" type="pres">
      <dgm:prSet presAssocID="{10F8FDEC-F28A-40A4-A7DC-1BC1BF78AF7A}" presName="dummy2b" presStyleCnt="0"/>
      <dgm:spPr/>
    </dgm:pt>
    <dgm:pt modelId="{6B2E02E6-FC71-4997-819A-A84DA981AAA3}" type="pres">
      <dgm:prSet presAssocID="{10F8FDEC-F28A-40A4-A7DC-1BC1BF78AF7A}" presName="wedge2Tx" presStyleLbl="node1" presStyleIdx="1" presStyleCnt="6">
        <dgm:presLayoutVars>
          <dgm:chMax val="0"/>
          <dgm:chPref val="0"/>
          <dgm:bulletEnabled val="1"/>
        </dgm:presLayoutVars>
      </dgm:prSet>
      <dgm:spPr/>
    </dgm:pt>
    <dgm:pt modelId="{C8CAC0D2-596D-4A2D-A304-AF34F455AD85}" type="pres">
      <dgm:prSet presAssocID="{10F8FDEC-F28A-40A4-A7DC-1BC1BF78AF7A}" presName="wedge3" presStyleLbl="node1" presStyleIdx="2" presStyleCnt="6"/>
      <dgm:spPr/>
    </dgm:pt>
    <dgm:pt modelId="{1617DD09-E8F8-4E19-B7DE-119863D0DC06}" type="pres">
      <dgm:prSet presAssocID="{10F8FDEC-F28A-40A4-A7DC-1BC1BF78AF7A}" presName="dummy3a" presStyleCnt="0"/>
      <dgm:spPr/>
    </dgm:pt>
    <dgm:pt modelId="{B73FEE17-2AF1-4F16-9A32-110B104FC42E}" type="pres">
      <dgm:prSet presAssocID="{10F8FDEC-F28A-40A4-A7DC-1BC1BF78AF7A}" presName="dummy3b" presStyleCnt="0"/>
      <dgm:spPr/>
    </dgm:pt>
    <dgm:pt modelId="{B4A36C94-F254-4D01-90E8-9BB50EFA24F8}" type="pres">
      <dgm:prSet presAssocID="{10F8FDEC-F28A-40A4-A7DC-1BC1BF78AF7A}" presName="wedge3Tx" presStyleLbl="node1" presStyleIdx="2" presStyleCnt="6">
        <dgm:presLayoutVars>
          <dgm:chMax val="0"/>
          <dgm:chPref val="0"/>
          <dgm:bulletEnabled val="1"/>
        </dgm:presLayoutVars>
      </dgm:prSet>
      <dgm:spPr/>
    </dgm:pt>
    <dgm:pt modelId="{AAED8833-3275-452A-AD62-6B9CFA65803D}" type="pres">
      <dgm:prSet presAssocID="{10F8FDEC-F28A-40A4-A7DC-1BC1BF78AF7A}" presName="wedge4" presStyleLbl="node1" presStyleIdx="3" presStyleCnt="6"/>
      <dgm:spPr/>
    </dgm:pt>
    <dgm:pt modelId="{EADDDE07-4878-4222-9456-1C0BD8E49FDB}" type="pres">
      <dgm:prSet presAssocID="{10F8FDEC-F28A-40A4-A7DC-1BC1BF78AF7A}" presName="dummy4a" presStyleCnt="0"/>
      <dgm:spPr/>
    </dgm:pt>
    <dgm:pt modelId="{8E761722-CD2E-4172-B739-C3D261EDFDE0}" type="pres">
      <dgm:prSet presAssocID="{10F8FDEC-F28A-40A4-A7DC-1BC1BF78AF7A}" presName="dummy4b" presStyleCnt="0"/>
      <dgm:spPr/>
    </dgm:pt>
    <dgm:pt modelId="{F0221EBF-4F05-46F0-B0E3-2EA6D47AF6BF}" type="pres">
      <dgm:prSet presAssocID="{10F8FDEC-F28A-40A4-A7DC-1BC1BF78AF7A}" presName="wedge4Tx" presStyleLbl="node1" presStyleIdx="3" presStyleCnt="6">
        <dgm:presLayoutVars>
          <dgm:chMax val="0"/>
          <dgm:chPref val="0"/>
          <dgm:bulletEnabled val="1"/>
        </dgm:presLayoutVars>
      </dgm:prSet>
      <dgm:spPr/>
    </dgm:pt>
    <dgm:pt modelId="{15C37845-F217-4C3D-B2CE-2BF354BF0EA6}" type="pres">
      <dgm:prSet presAssocID="{10F8FDEC-F28A-40A4-A7DC-1BC1BF78AF7A}" presName="wedge5" presStyleLbl="node1" presStyleIdx="4" presStyleCnt="6"/>
      <dgm:spPr/>
    </dgm:pt>
    <dgm:pt modelId="{2DF8A9AA-148A-4E62-B673-863BDD232BD1}" type="pres">
      <dgm:prSet presAssocID="{10F8FDEC-F28A-40A4-A7DC-1BC1BF78AF7A}" presName="dummy5a" presStyleCnt="0"/>
      <dgm:spPr/>
    </dgm:pt>
    <dgm:pt modelId="{865E045F-C794-4FD8-8175-A9D7757866D5}" type="pres">
      <dgm:prSet presAssocID="{10F8FDEC-F28A-40A4-A7DC-1BC1BF78AF7A}" presName="dummy5b" presStyleCnt="0"/>
      <dgm:spPr/>
    </dgm:pt>
    <dgm:pt modelId="{6D7C81AE-8CB5-4383-A437-5543ACB69971}" type="pres">
      <dgm:prSet presAssocID="{10F8FDEC-F28A-40A4-A7DC-1BC1BF78AF7A}" presName="wedge5Tx" presStyleLbl="node1" presStyleIdx="4" presStyleCnt="6">
        <dgm:presLayoutVars>
          <dgm:chMax val="0"/>
          <dgm:chPref val="0"/>
          <dgm:bulletEnabled val="1"/>
        </dgm:presLayoutVars>
      </dgm:prSet>
      <dgm:spPr/>
    </dgm:pt>
    <dgm:pt modelId="{D58DF903-AB82-46DE-BCF6-0A8C3AD769A2}" type="pres">
      <dgm:prSet presAssocID="{10F8FDEC-F28A-40A4-A7DC-1BC1BF78AF7A}" presName="wedge6" presStyleLbl="node1" presStyleIdx="5" presStyleCnt="6"/>
      <dgm:spPr/>
    </dgm:pt>
    <dgm:pt modelId="{349366C1-3497-4F2E-88D4-49083538EEF3}" type="pres">
      <dgm:prSet presAssocID="{10F8FDEC-F28A-40A4-A7DC-1BC1BF78AF7A}" presName="dummy6a" presStyleCnt="0"/>
      <dgm:spPr/>
    </dgm:pt>
    <dgm:pt modelId="{956DF99E-1FC4-47B0-B5EA-19490ACBBBE9}" type="pres">
      <dgm:prSet presAssocID="{10F8FDEC-F28A-40A4-A7DC-1BC1BF78AF7A}" presName="dummy6b" presStyleCnt="0"/>
      <dgm:spPr/>
    </dgm:pt>
    <dgm:pt modelId="{462E3382-ADDC-4C72-A70B-A4756E4A3223}" type="pres">
      <dgm:prSet presAssocID="{10F8FDEC-F28A-40A4-A7DC-1BC1BF78AF7A}" presName="wedge6Tx" presStyleLbl="node1" presStyleIdx="5" presStyleCnt="6">
        <dgm:presLayoutVars>
          <dgm:chMax val="0"/>
          <dgm:chPref val="0"/>
          <dgm:bulletEnabled val="1"/>
        </dgm:presLayoutVars>
      </dgm:prSet>
      <dgm:spPr/>
    </dgm:pt>
    <dgm:pt modelId="{9F7C3C1D-E464-4840-AD62-0C4710242030}" type="pres">
      <dgm:prSet presAssocID="{1A8AC02B-9BC6-4F76-8FA9-0072F2512308}" presName="arrowWedge1" presStyleLbl="fgSibTrans2D1" presStyleIdx="0" presStyleCnt="6"/>
      <dgm:spPr/>
    </dgm:pt>
    <dgm:pt modelId="{633567EE-67E3-4A5A-8331-D128275EDAD2}" type="pres">
      <dgm:prSet presAssocID="{BE53E4DB-A838-42C7-98FF-74AD35A33243}" presName="arrowWedge2" presStyleLbl="fgSibTrans2D1" presStyleIdx="1" presStyleCnt="6"/>
      <dgm:spPr/>
    </dgm:pt>
    <dgm:pt modelId="{509190D1-0C6D-49E5-98F8-BBC0C9C11334}" type="pres">
      <dgm:prSet presAssocID="{21A290A4-BA42-4E94-8050-02433550D2A5}" presName="arrowWedge3" presStyleLbl="fgSibTrans2D1" presStyleIdx="2" presStyleCnt="6"/>
      <dgm:spPr/>
    </dgm:pt>
    <dgm:pt modelId="{9E8FFD61-5D6C-485E-81D8-20772739187A}" type="pres">
      <dgm:prSet presAssocID="{2EC53914-4523-4117-9569-895D67468CD0}" presName="arrowWedge4" presStyleLbl="fgSibTrans2D1" presStyleIdx="3" presStyleCnt="6"/>
      <dgm:spPr/>
    </dgm:pt>
    <dgm:pt modelId="{2EDC2680-D771-4B19-956A-6E4A89306FDB}" type="pres">
      <dgm:prSet presAssocID="{783FF6FC-C7D7-4F21-9AA1-008D012ABFED}" presName="arrowWedge5" presStyleLbl="fgSibTrans2D1" presStyleIdx="4" presStyleCnt="6"/>
      <dgm:spPr/>
    </dgm:pt>
    <dgm:pt modelId="{109364B0-5C09-4AE8-A28C-AA3979DE35BF}" type="pres">
      <dgm:prSet presAssocID="{7B224A1A-C7DA-4D20-8F4B-32C1039F11B8}" presName="arrowWedge6" presStyleLbl="fgSibTrans2D1" presStyleIdx="5" presStyleCnt="6"/>
      <dgm:spPr/>
    </dgm:pt>
  </dgm:ptLst>
  <dgm:cxnLst>
    <dgm:cxn modelId="{D2B41A02-706E-4E20-809D-236523C27CD3}" srcId="{10F8FDEC-F28A-40A4-A7DC-1BC1BF78AF7A}" destId="{8A1227E7-79DF-416A-B215-9ED87F4640BC}" srcOrd="0" destOrd="0" parTransId="{C23529DC-5FC4-4626-B13C-E0C71756B3AB}" sibTransId="{1A8AC02B-9BC6-4F76-8FA9-0072F2512308}"/>
    <dgm:cxn modelId="{B29F4426-D760-443D-8FB8-D2FCB013647C}" srcId="{10F8FDEC-F28A-40A4-A7DC-1BC1BF78AF7A}" destId="{A1393723-BC14-446D-8C8D-58BD02D10A1B}" srcOrd="1" destOrd="0" parTransId="{F45B8A3D-28F5-42B4-A500-B94D5F9A2AFB}" sibTransId="{BE53E4DB-A838-42C7-98FF-74AD35A33243}"/>
    <dgm:cxn modelId="{42CF0A2C-7AE2-4B80-8A23-B2EF2086CB81}" type="presOf" srcId="{8A1227E7-79DF-416A-B215-9ED87F4640BC}" destId="{E226C12B-CB33-4521-8E73-62EA12F0D2C6}" srcOrd="0" destOrd="0" presId="urn:microsoft.com/office/officeart/2005/8/layout/cycle8"/>
    <dgm:cxn modelId="{07EEE936-95FA-4922-BCCB-0F301846DAE5}" srcId="{10F8FDEC-F28A-40A4-A7DC-1BC1BF78AF7A}" destId="{FC54259C-7F29-407D-9140-3513FA307F28}" srcOrd="2" destOrd="0" parTransId="{B756C4D6-F968-457E-9798-F55911A49E49}" sibTransId="{21A290A4-BA42-4E94-8050-02433550D2A5}"/>
    <dgm:cxn modelId="{F5C8D93A-42C9-426A-92E1-AB36EBD6DCF4}" type="presOf" srcId="{F69EFCF5-8E3B-4EF5-89D5-031D2FF33608}" destId="{15C37845-F217-4C3D-B2CE-2BF354BF0EA6}" srcOrd="0" destOrd="0" presId="urn:microsoft.com/office/officeart/2005/8/layout/cycle8"/>
    <dgm:cxn modelId="{42DED565-0415-4B8A-9202-29CB853DBE2F}" type="presOf" srcId="{FC54259C-7F29-407D-9140-3513FA307F28}" destId="{C8CAC0D2-596D-4A2D-A304-AF34F455AD85}" srcOrd="0" destOrd="0" presId="urn:microsoft.com/office/officeart/2005/8/layout/cycle8"/>
    <dgm:cxn modelId="{1F0EAF6D-E749-42EF-AC08-454DB96ACAAD}" type="presOf" srcId="{F144BD17-9E71-4627-9538-4EB032E94EDE}" destId="{D58DF903-AB82-46DE-BCF6-0A8C3AD769A2}" srcOrd="0" destOrd="0" presId="urn:microsoft.com/office/officeart/2005/8/layout/cycle8"/>
    <dgm:cxn modelId="{FDA04078-B0BA-4F76-93DD-7386787406FA}" srcId="{10F8FDEC-F28A-40A4-A7DC-1BC1BF78AF7A}" destId="{F144BD17-9E71-4627-9538-4EB032E94EDE}" srcOrd="5" destOrd="0" parTransId="{AC45FE89-5136-4B2B-922E-73A565C81CA0}" sibTransId="{7B224A1A-C7DA-4D20-8F4B-32C1039F11B8}"/>
    <dgm:cxn modelId="{E8614B84-4737-4932-82E3-2663D1727954}" srcId="{10F8FDEC-F28A-40A4-A7DC-1BC1BF78AF7A}" destId="{F3E97505-7C65-4DC4-99AE-A5A1D33C0BE6}" srcOrd="3" destOrd="0" parTransId="{FC6F1232-92EA-4740-BC1E-E9F61C0AC061}" sibTransId="{2EC53914-4523-4117-9569-895D67468CD0}"/>
    <dgm:cxn modelId="{C0F03585-C48F-443B-81C4-317FBC4D2651}" type="presOf" srcId="{A1393723-BC14-446D-8C8D-58BD02D10A1B}" destId="{6B2E02E6-FC71-4997-819A-A84DA981AAA3}" srcOrd="1" destOrd="0" presId="urn:microsoft.com/office/officeart/2005/8/layout/cycle8"/>
    <dgm:cxn modelId="{2B30F385-A46C-45F0-850F-8E38DF009E01}" type="presOf" srcId="{8A1227E7-79DF-416A-B215-9ED87F4640BC}" destId="{280C0C68-64DD-4F55-A53D-C0EB88769CB8}" srcOrd="1" destOrd="0" presId="urn:microsoft.com/office/officeart/2005/8/layout/cycle8"/>
    <dgm:cxn modelId="{99EA878E-3D29-4F2E-855D-CF5353BCDF92}" type="presOf" srcId="{F3E97505-7C65-4DC4-99AE-A5A1D33C0BE6}" destId="{F0221EBF-4F05-46F0-B0E3-2EA6D47AF6BF}" srcOrd="1" destOrd="0" presId="urn:microsoft.com/office/officeart/2005/8/layout/cycle8"/>
    <dgm:cxn modelId="{0FFB2A94-C2A5-4650-816C-4C734A6C0305}" srcId="{10F8FDEC-F28A-40A4-A7DC-1BC1BF78AF7A}" destId="{F69EFCF5-8E3B-4EF5-89D5-031D2FF33608}" srcOrd="4" destOrd="0" parTransId="{DD935411-1F35-4023-B00A-9BA5E53DEA16}" sibTransId="{783FF6FC-C7D7-4F21-9AA1-008D012ABFED}"/>
    <dgm:cxn modelId="{8D96D3B8-B1BF-4C03-B62E-540F575E2E2C}" type="presOf" srcId="{F3E97505-7C65-4DC4-99AE-A5A1D33C0BE6}" destId="{AAED8833-3275-452A-AD62-6B9CFA65803D}" srcOrd="0" destOrd="0" presId="urn:microsoft.com/office/officeart/2005/8/layout/cycle8"/>
    <dgm:cxn modelId="{A5F723C3-6ECD-460A-8139-A9332AFD8EA2}" type="presOf" srcId="{10F8FDEC-F28A-40A4-A7DC-1BC1BF78AF7A}" destId="{BAC2E44B-A57B-4757-97C1-596D89C53E02}" srcOrd="0" destOrd="0" presId="urn:microsoft.com/office/officeart/2005/8/layout/cycle8"/>
    <dgm:cxn modelId="{D47DA5D3-82DC-4F7C-B51D-119117CBEAC5}" type="presOf" srcId="{FC54259C-7F29-407D-9140-3513FA307F28}" destId="{B4A36C94-F254-4D01-90E8-9BB50EFA24F8}" srcOrd="1" destOrd="0" presId="urn:microsoft.com/office/officeart/2005/8/layout/cycle8"/>
    <dgm:cxn modelId="{569EDEED-624C-4BBF-A3F6-EC19566135AB}" type="presOf" srcId="{A1393723-BC14-446D-8C8D-58BD02D10A1B}" destId="{0A989E13-85AF-47F3-81E3-AD1776A1465B}" srcOrd="0" destOrd="0" presId="urn:microsoft.com/office/officeart/2005/8/layout/cycle8"/>
    <dgm:cxn modelId="{EDBC98F4-0BBC-4410-AD91-BC56601794FE}" type="presOf" srcId="{F144BD17-9E71-4627-9538-4EB032E94EDE}" destId="{462E3382-ADDC-4C72-A70B-A4756E4A3223}" srcOrd="1" destOrd="0" presId="urn:microsoft.com/office/officeart/2005/8/layout/cycle8"/>
    <dgm:cxn modelId="{E105A3FA-F41E-49D0-84FA-49157087B07B}" type="presOf" srcId="{F69EFCF5-8E3B-4EF5-89D5-031D2FF33608}" destId="{6D7C81AE-8CB5-4383-A437-5543ACB69971}" srcOrd="1" destOrd="0" presId="urn:microsoft.com/office/officeart/2005/8/layout/cycle8"/>
    <dgm:cxn modelId="{69BE8E08-150E-475E-80F9-587CC5AD217A}" type="presParOf" srcId="{BAC2E44B-A57B-4757-97C1-596D89C53E02}" destId="{E226C12B-CB33-4521-8E73-62EA12F0D2C6}" srcOrd="0" destOrd="0" presId="urn:microsoft.com/office/officeart/2005/8/layout/cycle8"/>
    <dgm:cxn modelId="{3D6242F2-3A7B-41E3-A68A-48F456A6EF9E}" type="presParOf" srcId="{BAC2E44B-A57B-4757-97C1-596D89C53E02}" destId="{889930F6-4B88-4D6F-A0D6-0A7B67CCA52D}" srcOrd="1" destOrd="0" presId="urn:microsoft.com/office/officeart/2005/8/layout/cycle8"/>
    <dgm:cxn modelId="{9EF832E9-4DD1-4336-9592-2965B4DCFA44}" type="presParOf" srcId="{BAC2E44B-A57B-4757-97C1-596D89C53E02}" destId="{8ECB20EF-F6C5-4AC8-9A46-4FCC47053C64}" srcOrd="2" destOrd="0" presId="urn:microsoft.com/office/officeart/2005/8/layout/cycle8"/>
    <dgm:cxn modelId="{147F2B64-B5AB-4B23-8DB6-7BAF5D963978}" type="presParOf" srcId="{BAC2E44B-A57B-4757-97C1-596D89C53E02}" destId="{280C0C68-64DD-4F55-A53D-C0EB88769CB8}" srcOrd="3" destOrd="0" presId="urn:microsoft.com/office/officeart/2005/8/layout/cycle8"/>
    <dgm:cxn modelId="{7C380EA4-ED53-4862-9D00-65603C3A9272}" type="presParOf" srcId="{BAC2E44B-A57B-4757-97C1-596D89C53E02}" destId="{0A989E13-85AF-47F3-81E3-AD1776A1465B}" srcOrd="4" destOrd="0" presId="urn:microsoft.com/office/officeart/2005/8/layout/cycle8"/>
    <dgm:cxn modelId="{F1D90FD5-DFA1-4BFF-B862-0F8001F919DA}" type="presParOf" srcId="{BAC2E44B-A57B-4757-97C1-596D89C53E02}" destId="{99157D35-1D25-49BE-B8D1-2E92EFEBB568}" srcOrd="5" destOrd="0" presId="urn:microsoft.com/office/officeart/2005/8/layout/cycle8"/>
    <dgm:cxn modelId="{000CB0A3-808E-416E-9BE4-1A4DA02BB9A1}" type="presParOf" srcId="{BAC2E44B-A57B-4757-97C1-596D89C53E02}" destId="{DF327854-21A3-4E1D-8EA3-71E224993C15}" srcOrd="6" destOrd="0" presId="urn:microsoft.com/office/officeart/2005/8/layout/cycle8"/>
    <dgm:cxn modelId="{9C508622-A125-4862-9CED-27DDAE1531C9}" type="presParOf" srcId="{BAC2E44B-A57B-4757-97C1-596D89C53E02}" destId="{6B2E02E6-FC71-4997-819A-A84DA981AAA3}" srcOrd="7" destOrd="0" presId="urn:microsoft.com/office/officeart/2005/8/layout/cycle8"/>
    <dgm:cxn modelId="{428CDB45-02A1-4A51-9AD4-5F1E96798A49}" type="presParOf" srcId="{BAC2E44B-A57B-4757-97C1-596D89C53E02}" destId="{C8CAC0D2-596D-4A2D-A304-AF34F455AD85}" srcOrd="8" destOrd="0" presId="urn:microsoft.com/office/officeart/2005/8/layout/cycle8"/>
    <dgm:cxn modelId="{8B0ADBB0-21E0-4FF3-A5F1-A3ADF5ABD40F}" type="presParOf" srcId="{BAC2E44B-A57B-4757-97C1-596D89C53E02}" destId="{1617DD09-E8F8-4E19-B7DE-119863D0DC06}" srcOrd="9" destOrd="0" presId="urn:microsoft.com/office/officeart/2005/8/layout/cycle8"/>
    <dgm:cxn modelId="{A3D5333B-2F5B-4231-9F25-9234D4A624EA}" type="presParOf" srcId="{BAC2E44B-A57B-4757-97C1-596D89C53E02}" destId="{B73FEE17-2AF1-4F16-9A32-110B104FC42E}" srcOrd="10" destOrd="0" presId="urn:microsoft.com/office/officeart/2005/8/layout/cycle8"/>
    <dgm:cxn modelId="{88FF7C7E-7D4E-458A-9BBA-3F07B5657C31}" type="presParOf" srcId="{BAC2E44B-A57B-4757-97C1-596D89C53E02}" destId="{B4A36C94-F254-4D01-90E8-9BB50EFA24F8}" srcOrd="11" destOrd="0" presId="urn:microsoft.com/office/officeart/2005/8/layout/cycle8"/>
    <dgm:cxn modelId="{FB56B05A-4927-40C2-B891-F7CD5823F856}" type="presParOf" srcId="{BAC2E44B-A57B-4757-97C1-596D89C53E02}" destId="{AAED8833-3275-452A-AD62-6B9CFA65803D}" srcOrd="12" destOrd="0" presId="urn:microsoft.com/office/officeart/2005/8/layout/cycle8"/>
    <dgm:cxn modelId="{6B10A41C-E83F-4A0E-A5BF-B6009DE11782}" type="presParOf" srcId="{BAC2E44B-A57B-4757-97C1-596D89C53E02}" destId="{EADDDE07-4878-4222-9456-1C0BD8E49FDB}" srcOrd="13" destOrd="0" presId="urn:microsoft.com/office/officeart/2005/8/layout/cycle8"/>
    <dgm:cxn modelId="{F241AB7D-2498-4DC1-B9B6-F5C4D92F8FBA}" type="presParOf" srcId="{BAC2E44B-A57B-4757-97C1-596D89C53E02}" destId="{8E761722-CD2E-4172-B739-C3D261EDFDE0}" srcOrd="14" destOrd="0" presId="urn:microsoft.com/office/officeart/2005/8/layout/cycle8"/>
    <dgm:cxn modelId="{47BF6579-46AA-4BAB-A906-1D2895144D13}" type="presParOf" srcId="{BAC2E44B-A57B-4757-97C1-596D89C53E02}" destId="{F0221EBF-4F05-46F0-B0E3-2EA6D47AF6BF}" srcOrd="15" destOrd="0" presId="urn:microsoft.com/office/officeart/2005/8/layout/cycle8"/>
    <dgm:cxn modelId="{68A926BC-C855-4DEA-9AEC-48EFBCA5210C}" type="presParOf" srcId="{BAC2E44B-A57B-4757-97C1-596D89C53E02}" destId="{15C37845-F217-4C3D-B2CE-2BF354BF0EA6}" srcOrd="16" destOrd="0" presId="urn:microsoft.com/office/officeart/2005/8/layout/cycle8"/>
    <dgm:cxn modelId="{EA42FA7B-0CCB-4296-945B-F7AD4BE07345}" type="presParOf" srcId="{BAC2E44B-A57B-4757-97C1-596D89C53E02}" destId="{2DF8A9AA-148A-4E62-B673-863BDD232BD1}" srcOrd="17" destOrd="0" presId="urn:microsoft.com/office/officeart/2005/8/layout/cycle8"/>
    <dgm:cxn modelId="{FF572C4C-3EFB-486E-9772-38BD8E48E2DC}" type="presParOf" srcId="{BAC2E44B-A57B-4757-97C1-596D89C53E02}" destId="{865E045F-C794-4FD8-8175-A9D7757866D5}" srcOrd="18" destOrd="0" presId="urn:microsoft.com/office/officeart/2005/8/layout/cycle8"/>
    <dgm:cxn modelId="{DD37ACD0-7B0D-4689-9473-83EBD1FDF3CC}" type="presParOf" srcId="{BAC2E44B-A57B-4757-97C1-596D89C53E02}" destId="{6D7C81AE-8CB5-4383-A437-5543ACB69971}" srcOrd="19" destOrd="0" presId="urn:microsoft.com/office/officeart/2005/8/layout/cycle8"/>
    <dgm:cxn modelId="{C36AB210-5B93-4265-A69C-005F68070560}" type="presParOf" srcId="{BAC2E44B-A57B-4757-97C1-596D89C53E02}" destId="{D58DF903-AB82-46DE-BCF6-0A8C3AD769A2}" srcOrd="20" destOrd="0" presId="urn:microsoft.com/office/officeart/2005/8/layout/cycle8"/>
    <dgm:cxn modelId="{28DCEB63-2E6B-4D65-B12D-B524654956AB}" type="presParOf" srcId="{BAC2E44B-A57B-4757-97C1-596D89C53E02}" destId="{349366C1-3497-4F2E-88D4-49083538EEF3}" srcOrd="21" destOrd="0" presId="urn:microsoft.com/office/officeart/2005/8/layout/cycle8"/>
    <dgm:cxn modelId="{E82183D0-35B0-4D3E-B6A8-B0F04BCE93E5}" type="presParOf" srcId="{BAC2E44B-A57B-4757-97C1-596D89C53E02}" destId="{956DF99E-1FC4-47B0-B5EA-19490ACBBBE9}" srcOrd="22" destOrd="0" presId="urn:microsoft.com/office/officeart/2005/8/layout/cycle8"/>
    <dgm:cxn modelId="{CB22E467-AED7-4C56-BBC8-0DEACF39FB0B}" type="presParOf" srcId="{BAC2E44B-A57B-4757-97C1-596D89C53E02}" destId="{462E3382-ADDC-4C72-A70B-A4756E4A3223}" srcOrd="23" destOrd="0" presId="urn:microsoft.com/office/officeart/2005/8/layout/cycle8"/>
    <dgm:cxn modelId="{57DFE3E6-5352-4DCA-A674-B47A75E1AAF5}" type="presParOf" srcId="{BAC2E44B-A57B-4757-97C1-596D89C53E02}" destId="{9F7C3C1D-E464-4840-AD62-0C4710242030}" srcOrd="24" destOrd="0" presId="urn:microsoft.com/office/officeart/2005/8/layout/cycle8"/>
    <dgm:cxn modelId="{B7452F3A-0A30-4E05-AF5F-E1020D44AF4A}" type="presParOf" srcId="{BAC2E44B-A57B-4757-97C1-596D89C53E02}" destId="{633567EE-67E3-4A5A-8331-D128275EDAD2}" srcOrd="25" destOrd="0" presId="urn:microsoft.com/office/officeart/2005/8/layout/cycle8"/>
    <dgm:cxn modelId="{51DB25FE-3248-4CE4-BBA7-06287829995B}" type="presParOf" srcId="{BAC2E44B-A57B-4757-97C1-596D89C53E02}" destId="{509190D1-0C6D-49E5-98F8-BBC0C9C11334}" srcOrd="26" destOrd="0" presId="urn:microsoft.com/office/officeart/2005/8/layout/cycle8"/>
    <dgm:cxn modelId="{045D2188-44A3-4646-9A99-6A3403CF0B1E}" type="presParOf" srcId="{BAC2E44B-A57B-4757-97C1-596D89C53E02}" destId="{9E8FFD61-5D6C-485E-81D8-20772739187A}" srcOrd="27" destOrd="0" presId="urn:microsoft.com/office/officeart/2005/8/layout/cycle8"/>
    <dgm:cxn modelId="{A6F7EC40-E50F-411B-9ED0-F98FFDC44620}" type="presParOf" srcId="{BAC2E44B-A57B-4757-97C1-596D89C53E02}" destId="{2EDC2680-D771-4B19-956A-6E4A89306FDB}" srcOrd="28" destOrd="0" presId="urn:microsoft.com/office/officeart/2005/8/layout/cycle8"/>
    <dgm:cxn modelId="{2362EF1E-696D-4D5C-82C7-358771A5F198}" type="presParOf" srcId="{BAC2E44B-A57B-4757-97C1-596D89C53E02}" destId="{109364B0-5C09-4AE8-A28C-AA3979DE35BF}"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0F8FDEC-F28A-40A4-A7DC-1BC1BF78AF7A}" type="doc">
      <dgm:prSet loTypeId="urn:microsoft.com/office/officeart/2005/8/layout/cycle8" loCatId="cycle" qsTypeId="urn:microsoft.com/office/officeart/2005/8/quickstyle/simple1" qsCatId="simple" csTypeId="urn:microsoft.com/office/officeart/2005/8/colors/accent0_2" csCatId="mainScheme" phldr="1"/>
      <dgm:spPr/>
    </dgm:pt>
    <dgm:pt modelId="{8A1227E7-79DF-416A-B215-9ED87F4640BC}">
      <dgm:prSet phldrT="[Text]"/>
      <dgm:spPr>
        <a:solidFill>
          <a:schemeClr val="bg1"/>
        </a:solidFill>
      </dgm:spPr>
      <dgm:t>
        <a:bodyPr/>
        <a:lstStyle/>
        <a:p>
          <a:r>
            <a:rPr lang="en-US" b="0" dirty="0"/>
            <a:t>Identify</a:t>
          </a:r>
        </a:p>
      </dgm:t>
    </dgm:pt>
    <dgm:pt modelId="{C23529DC-5FC4-4626-B13C-E0C71756B3AB}" type="parTrans" cxnId="{D2B41A02-706E-4E20-809D-236523C27CD3}">
      <dgm:prSet/>
      <dgm:spPr/>
      <dgm:t>
        <a:bodyPr/>
        <a:lstStyle/>
        <a:p>
          <a:endParaRPr lang="en-US"/>
        </a:p>
      </dgm:t>
    </dgm:pt>
    <dgm:pt modelId="{1A8AC02B-9BC6-4F76-8FA9-0072F2512308}" type="sibTrans" cxnId="{D2B41A02-706E-4E20-809D-236523C27CD3}">
      <dgm:prSet/>
      <dgm:spPr/>
      <dgm:t>
        <a:bodyPr/>
        <a:lstStyle/>
        <a:p>
          <a:endParaRPr lang="en-US"/>
        </a:p>
      </dgm:t>
    </dgm:pt>
    <dgm:pt modelId="{FC54259C-7F29-407D-9140-3513FA307F28}">
      <dgm:prSet phldrT="[Text]"/>
      <dgm:spPr>
        <a:solidFill>
          <a:schemeClr val="bg1"/>
        </a:solidFill>
      </dgm:spPr>
      <dgm:t>
        <a:bodyPr/>
        <a:lstStyle/>
        <a:p>
          <a:r>
            <a:rPr lang="en-US" b="0" dirty="0"/>
            <a:t>Test</a:t>
          </a:r>
        </a:p>
      </dgm:t>
    </dgm:pt>
    <dgm:pt modelId="{B756C4D6-F968-457E-9798-F55911A49E49}" type="parTrans" cxnId="{07EEE936-95FA-4922-BCCB-0F301846DAE5}">
      <dgm:prSet/>
      <dgm:spPr/>
      <dgm:t>
        <a:bodyPr/>
        <a:lstStyle/>
        <a:p>
          <a:endParaRPr lang="en-US"/>
        </a:p>
      </dgm:t>
    </dgm:pt>
    <dgm:pt modelId="{21A290A4-BA42-4E94-8050-02433550D2A5}" type="sibTrans" cxnId="{07EEE936-95FA-4922-BCCB-0F301846DAE5}">
      <dgm:prSet/>
      <dgm:spPr/>
      <dgm:t>
        <a:bodyPr/>
        <a:lstStyle/>
        <a:p>
          <a:endParaRPr lang="en-US"/>
        </a:p>
      </dgm:t>
    </dgm:pt>
    <dgm:pt modelId="{F3E97505-7C65-4DC4-99AE-A5A1D33C0BE6}">
      <dgm:prSet phldrT="[Text]"/>
      <dgm:spPr>
        <a:solidFill>
          <a:schemeClr val="bg1"/>
        </a:solidFill>
      </dgm:spPr>
      <dgm:t>
        <a:bodyPr/>
        <a:lstStyle/>
        <a:p>
          <a:r>
            <a:rPr lang="en-US" dirty="0"/>
            <a:t>Monitor</a:t>
          </a:r>
        </a:p>
      </dgm:t>
    </dgm:pt>
    <dgm:pt modelId="{FC6F1232-92EA-4740-BC1E-E9F61C0AC061}" type="parTrans" cxnId="{E8614B84-4737-4932-82E3-2663D1727954}">
      <dgm:prSet/>
      <dgm:spPr/>
      <dgm:t>
        <a:bodyPr/>
        <a:lstStyle/>
        <a:p>
          <a:endParaRPr lang="en-US"/>
        </a:p>
      </dgm:t>
    </dgm:pt>
    <dgm:pt modelId="{2EC53914-4523-4117-9569-895D67468CD0}" type="sibTrans" cxnId="{E8614B84-4737-4932-82E3-2663D1727954}">
      <dgm:prSet/>
      <dgm:spPr/>
      <dgm:t>
        <a:bodyPr/>
        <a:lstStyle/>
        <a:p>
          <a:endParaRPr lang="en-US"/>
        </a:p>
      </dgm:t>
    </dgm:pt>
    <dgm:pt modelId="{A1393723-BC14-446D-8C8D-58BD02D10A1B}">
      <dgm:prSet phldrT="[Text]"/>
      <dgm:spPr>
        <a:solidFill>
          <a:schemeClr val="bg1"/>
        </a:solidFill>
      </dgm:spPr>
      <dgm:t>
        <a:bodyPr/>
        <a:lstStyle/>
        <a:p>
          <a:r>
            <a:rPr lang="en-US" b="0" dirty="0"/>
            <a:t>Discuss</a:t>
          </a:r>
        </a:p>
      </dgm:t>
    </dgm:pt>
    <dgm:pt modelId="{F45B8A3D-28F5-42B4-A500-B94D5F9A2AFB}" type="parTrans" cxnId="{B29F4426-D760-443D-8FB8-D2FCB013647C}">
      <dgm:prSet/>
      <dgm:spPr/>
      <dgm:t>
        <a:bodyPr/>
        <a:lstStyle/>
        <a:p>
          <a:endParaRPr lang="en-US"/>
        </a:p>
      </dgm:t>
    </dgm:pt>
    <dgm:pt modelId="{BE53E4DB-A838-42C7-98FF-74AD35A33243}" type="sibTrans" cxnId="{B29F4426-D760-443D-8FB8-D2FCB013647C}">
      <dgm:prSet/>
      <dgm:spPr/>
      <dgm:t>
        <a:bodyPr/>
        <a:lstStyle/>
        <a:p>
          <a:endParaRPr lang="en-US"/>
        </a:p>
      </dgm:t>
    </dgm:pt>
    <dgm:pt modelId="{F69EFCF5-8E3B-4EF5-89D5-031D2FF33608}">
      <dgm:prSet phldrT="[Text]"/>
      <dgm:spPr>
        <a:noFill/>
      </dgm:spPr>
      <dgm:t>
        <a:bodyPr/>
        <a:lstStyle/>
        <a:p>
          <a:r>
            <a:rPr lang="en-US" b="0" dirty="0"/>
            <a:t>Share</a:t>
          </a:r>
        </a:p>
      </dgm:t>
    </dgm:pt>
    <dgm:pt modelId="{DD935411-1F35-4023-B00A-9BA5E53DEA16}" type="parTrans" cxnId="{0FFB2A94-C2A5-4650-816C-4C734A6C0305}">
      <dgm:prSet/>
      <dgm:spPr/>
      <dgm:t>
        <a:bodyPr/>
        <a:lstStyle/>
        <a:p>
          <a:endParaRPr lang="en-US"/>
        </a:p>
      </dgm:t>
    </dgm:pt>
    <dgm:pt modelId="{783FF6FC-C7D7-4F21-9AA1-008D012ABFED}" type="sibTrans" cxnId="{0FFB2A94-C2A5-4650-816C-4C734A6C0305}">
      <dgm:prSet/>
      <dgm:spPr/>
      <dgm:t>
        <a:bodyPr/>
        <a:lstStyle/>
        <a:p>
          <a:endParaRPr lang="en-US"/>
        </a:p>
      </dgm:t>
    </dgm:pt>
    <dgm:pt modelId="{F144BD17-9E71-4627-9538-4EB032E94EDE}">
      <dgm:prSet phldrT="[Text]"/>
      <dgm:spPr>
        <a:solidFill>
          <a:schemeClr val="accent1"/>
        </a:solidFill>
      </dgm:spPr>
      <dgm:t>
        <a:bodyPr/>
        <a:lstStyle/>
        <a:p>
          <a:r>
            <a:rPr lang="en-US" b="1" dirty="0"/>
            <a:t>Mainstream</a:t>
          </a:r>
        </a:p>
      </dgm:t>
    </dgm:pt>
    <dgm:pt modelId="{AC45FE89-5136-4B2B-922E-73A565C81CA0}" type="parTrans" cxnId="{FDA04078-B0BA-4F76-93DD-7386787406FA}">
      <dgm:prSet/>
      <dgm:spPr/>
      <dgm:t>
        <a:bodyPr/>
        <a:lstStyle/>
        <a:p>
          <a:endParaRPr lang="en-US"/>
        </a:p>
      </dgm:t>
    </dgm:pt>
    <dgm:pt modelId="{7B224A1A-C7DA-4D20-8F4B-32C1039F11B8}" type="sibTrans" cxnId="{FDA04078-B0BA-4F76-93DD-7386787406FA}">
      <dgm:prSet/>
      <dgm:spPr/>
      <dgm:t>
        <a:bodyPr/>
        <a:lstStyle/>
        <a:p>
          <a:endParaRPr lang="en-US"/>
        </a:p>
      </dgm:t>
    </dgm:pt>
    <dgm:pt modelId="{BAC2E44B-A57B-4757-97C1-596D89C53E02}" type="pres">
      <dgm:prSet presAssocID="{10F8FDEC-F28A-40A4-A7DC-1BC1BF78AF7A}" presName="compositeShape" presStyleCnt="0">
        <dgm:presLayoutVars>
          <dgm:chMax val="7"/>
          <dgm:dir/>
          <dgm:resizeHandles val="exact"/>
        </dgm:presLayoutVars>
      </dgm:prSet>
      <dgm:spPr/>
    </dgm:pt>
    <dgm:pt modelId="{E226C12B-CB33-4521-8E73-62EA12F0D2C6}" type="pres">
      <dgm:prSet presAssocID="{10F8FDEC-F28A-40A4-A7DC-1BC1BF78AF7A}" presName="wedge1" presStyleLbl="node1" presStyleIdx="0" presStyleCnt="6"/>
      <dgm:spPr/>
    </dgm:pt>
    <dgm:pt modelId="{889930F6-4B88-4D6F-A0D6-0A7B67CCA52D}" type="pres">
      <dgm:prSet presAssocID="{10F8FDEC-F28A-40A4-A7DC-1BC1BF78AF7A}" presName="dummy1a" presStyleCnt="0"/>
      <dgm:spPr/>
    </dgm:pt>
    <dgm:pt modelId="{8ECB20EF-F6C5-4AC8-9A46-4FCC47053C64}" type="pres">
      <dgm:prSet presAssocID="{10F8FDEC-F28A-40A4-A7DC-1BC1BF78AF7A}" presName="dummy1b" presStyleCnt="0"/>
      <dgm:spPr/>
    </dgm:pt>
    <dgm:pt modelId="{280C0C68-64DD-4F55-A53D-C0EB88769CB8}" type="pres">
      <dgm:prSet presAssocID="{10F8FDEC-F28A-40A4-A7DC-1BC1BF78AF7A}" presName="wedge1Tx" presStyleLbl="node1" presStyleIdx="0" presStyleCnt="6">
        <dgm:presLayoutVars>
          <dgm:chMax val="0"/>
          <dgm:chPref val="0"/>
          <dgm:bulletEnabled val="1"/>
        </dgm:presLayoutVars>
      </dgm:prSet>
      <dgm:spPr/>
    </dgm:pt>
    <dgm:pt modelId="{0A989E13-85AF-47F3-81E3-AD1776A1465B}" type="pres">
      <dgm:prSet presAssocID="{10F8FDEC-F28A-40A4-A7DC-1BC1BF78AF7A}" presName="wedge2" presStyleLbl="node1" presStyleIdx="1" presStyleCnt="6"/>
      <dgm:spPr/>
    </dgm:pt>
    <dgm:pt modelId="{99157D35-1D25-49BE-B8D1-2E92EFEBB568}" type="pres">
      <dgm:prSet presAssocID="{10F8FDEC-F28A-40A4-A7DC-1BC1BF78AF7A}" presName="dummy2a" presStyleCnt="0"/>
      <dgm:spPr/>
    </dgm:pt>
    <dgm:pt modelId="{DF327854-21A3-4E1D-8EA3-71E224993C15}" type="pres">
      <dgm:prSet presAssocID="{10F8FDEC-F28A-40A4-A7DC-1BC1BF78AF7A}" presName="dummy2b" presStyleCnt="0"/>
      <dgm:spPr/>
    </dgm:pt>
    <dgm:pt modelId="{6B2E02E6-FC71-4997-819A-A84DA981AAA3}" type="pres">
      <dgm:prSet presAssocID="{10F8FDEC-F28A-40A4-A7DC-1BC1BF78AF7A}" presName="wedge2Tx" presStyleLbl="node1" presStyleIdx="1" presStyleCnt="6">
        <dgm:presLayoutVars>
          <dgm:chMax val="0"/>
          <dgm:chPref val="0"/>
          <dgm:bulletEnabled val="1"/>
        </dgm:presLayoutVars>
      </dgm:prSet>
      <dgm:spPr/>
    </dgm:pt>
    <dgm:pt modelId="{C8CAC0D2-596D-4A2D-A304-AF34F455AD85}" type="pres">
      <dgm:prSet presAssocID="{10F8FDEC-F28A-40A4-A7DC-1BC1BF78AF7A}" presName="wedge3" presStyleLbl="node1" presStyleIdx="2" presStyleCnt="6"/>
      <dgm:spPr/>
    </dgm:pt>
    <dgm:pt modelId="{1617DD09-E8F8-4E19-B7DE-119863D0DC06}" type="pres">
      <dgm:prSet presAssocID="{10F8FDEC-F28A-40A4-A7DC-1BC1BF78AF7A}" presName="dummy3a" presStyleCnt="0"/>
      <dgm:spPr/>
    </dgm:pt>
    <dgm:pt modelId="{B73FEE17-2AF1-4F16-9A32-110B104FC42E}" type="pres">
      <dgm:prSet presAssocID="{10F8FDEC-F28A-40A4-A7DC-1BC1BF78AF7A}" presName="dummy3b" presStyleCnt="0"/>
      <dgm:spPr/>
    </dgm:pt>
    <dgm:pt modelId="{B4A36C94-F254-4D01-90E8-9BB50EFA24F8}" type="pres">
      <dgm:prSet presAssocID="{10F8FDEC-F28A-40A4-A7DC-1BC1BF78AF7A}" presName="wedge3Tx" presStyleLbl="node1" presStyleIdx="2" presStyleCnt="6">
        <dgm:presLayoutVars>
          <dgm:chMax val="0"/>
          <dgm:chPref val="0"/>
          <dgm:bulletEnabled val="1"/>
        </dgm:presLayoutVars>
      </dgm:prSet>
      <dgm:spPr/>
    </dgm:pt>
    <dgm:pt modelId="{AAED8833-3275-452A-AD62-6B9CFA65803D}" type="pres">
      <dgm:prSet presAssocID="{10F8FDEC-F28A-40A4-A7DC-1BC1BF78AF7A}" presName="wedge4" presStyleLbl="node1" presStyleIdx="3" presStyleCnt="6"/>
      <dgm:spPr/>
    </dgm:pt>
    <dgm:pt modelId="{EADDDE07-4878-4222-9456-1C0BD8E49FDB}" type="pres">
      <dgm:prSet presAssocID="{10F8FDEC-F28A-40A4-A7DC-1BC1BF78AF7A}" presName="dummy4a" presStyleCnt="0"/>
      <dgm:spPr/>
    </dgm:pt>
    <dgm:pt modelId="{8E761722-CD2E-4172-B739-C3D261EDFDE0}" type="pres">
      <dgm:prSet presAssocID="{10F8FDEC-F28A-40A4-A7DC-1BC1BF78AF7A}" presName="dummy4b" presStyleCnt="0"/>
      <dgm:spPr/>
    </dgm:pt>
    <dgm:pt modelId="{F0221EBF-4F05-46F0-B0E3-2EA6D47AF6BF}" type="pres">
      <dgm:prSet presAssocID="{10F8FDEC-F28A-40A4-A7DC-1BC1BF78AF7A}" presName="wedge4Tx" presStyleLbl="node1" presStyleIdx="3" presStyleCnt="6">
        <dgm:presLayoutVars>
          <dgm:chMax val="0"/>
          <dgm:chPref val="0"/>
          <dgm:bulletEnabled val="1"/>
        </dgm:presLayoutVars>
      </dgm:prSet>
      <dgm:spPr/>
    </dgm:pt>
    <dgm:pt modelId="{15C37845-F217-4C3D-B2CE-2BF354BF0EA6}" type="pres">
      <dgm:prSet presAssocID="{10F8FDEC-F28A-40A4-A7DC-1BC1BF78AF7A}" presName="wedge5" presStyleLbl="node1" presStyleIdx="4" presStyleCnt="6"/>
      <dgm:spPr/>
    </dgm:pt>
    <dgm:pt modelId="{2DF8A9AA-148A-4E62-B673-863BDD232BD1}" type="pres">
      <dgm:prSet presAssocID="{10F8FDEC-F28A-40A4-A7DC-1BC1BF78AF7A}" presName="dummy5a" presStyleCnt="0"/>
      <dgm:spPr/>
    </dgm:pt>
    <dgm:pt modelId="{865E045F-C794-4FD8-8175-A9D7757866D5}" type="pres">
      <dgm:prSet presAssocID="{10F8FDEC-F28A-40A4-A7DC-1BC1BF78AF7A}" presName="dummy5b" presStyleCnt="0"/>
      <dgm:spPr/>
    </dgm:pt>
    <dgm:pt modelId="{6D7C81AE-8CB5-4383-A437-5543ACB69971}" type="pres">
      <dgm:prSet presAssocID="{10F8FDEC-F28A-40A4-A7DC-1BC1BF78AF7A}" presName="wedge5Tx" presStyleLbl="node1" presStyleIdx="4" presStyleCnt="6">
        <dgm:presLayoutVars>
          <dgm:chMax val="0"/>
          <dgm:chPref val="0"/>
          <dgm:bulletEnabled val="1"/>
        </dgm:presLayoutVars>
      </dgm:prSet>
      <dgm:spPr/>
    </dgm:pt>
    <dgm:pt modelId="{D58DF903-AB82-46DE-BCF6-0A8C3AD769A2}" type="pres">
      <dgm:prSet presAssocID="{10F8FDEC-F28A-40A4-A7DC-1BC1BF78AF7A}" presName="wedge6" presStyleLbl="node1" presStyleIdx="5" presStyleCnt="6"/>
      <dgm:spPr/>
    </dgm:pt>
    <dgm:pt modelId="{349366C1-3497-4F2E-88D4-49083538EEF3}" type="pres">
      <dgm:prSet presAssocID="{10F8FDEC-F28A-40A4-A7DC-1BC1BF78AF7A}" presName="dummy6a" presStyleCnt="0"/>
      <dgm:spPr/>
    </dgm:pt>
    <dgm:pt modelId="{956DF99E-1FC4-47B0-B5EA-19490ACBBBE9}" type="pres">
      <dgm:prSet presAssocID="{10F8FDEC-F28A-40A4-A7DC-1BC1BF78AF7A}" presName="dummy6b" presStyleCnt="0"/>
      <dgm:spPr/>
    </dgm:pt>
    <dgm:pt modelId="{462E3382-ADDC-4C72-A70B-A4756E4A3223}" type="pres">
      <dgm:prSet presAssocID="{10F8FDEC-F28A-40A4-A7DC-1BC1BF78AF7A}" presName="wedge6Tx" presStyleLbl="node1" presStyleIdx="5" presStyleCnt="6">
        <dgm:presLayoutVars>
          <dgm:chMax val="0"/>
          <dgm:chPref val="0"/>
          <dgm:bulletEnabled val="1"/>
        </dgm:presLayoutVars>
      </dgm:prSet>
      <dgm:spPr/>
    </dgm:pt>
    <dgm:pt modelId="{9F7C3C1D-E464-4840-AD62-0C4710242030}" type="pres">
      <dgm:prSet presAssocID="{1A8AC02B-9BC6-4F76-8FA9-0072F2512308}" presName="arrowWedge1" presStyleLbl="fgSibTrans2D1" presStyleIdx="0" presStyleCnt="6"/>
      <dgm:spPr/>
    </dgm:pt>
    <dgm:pt modelId="{633567EE-67E3-4A5A-8331-D128275EDAD2}" type="pres">
      <dgm:prSet presAssocID="{BE53E4DB-A838-42C7-98FF-74AD35A33243}" presName="arrowWedge2" presStyleLbl="fgSibTrans2D1" presStyleIdx="1" presStyleCnt="6"/>
      <dgm:spPr/>
    </dgm:pt>
    <dgm:pt modelId="{509190D1-0C6D-49E5-98F8-BBC0C9C11334}" type="pres">
      <dgm:prSet presAssocID="{21A290A4-BA42-4E94-8050-02433550D2A5}" presName="arrowWedge3" presStyleLbl="fgSibTrans2D1" presStyleIdx="2" presStyleCnt="6"/>
      <dgm:spPr/>
    </dgm:pt>
    <dgm:pt modelId="{9E8FFD61-5D6C-485E-81D8-20772739187A}" type="pres">
      <dgm:prSet presAssocID="{2EC53914-4523-4117-9569-895D67468CD0}" presName="arrowWedge4" presStyleLbl="fgSibTrans2D1" presStyleIdx="3" presStyleCnt="6"/>
      <dgm:spPr/>
    </dgm:pt>
    <dgm:pt modelId="{2EDC2680-D771-4B19-956A-6E4A89306FDB}" type="pres">
      <dgm:prSet presAssocID="{783FF6FC-C7D7-4F21-9AA1-008D012ABFED}" presName="arrowWedge5" presStyleLbl="fgSibTrans2D1" presStyleIdx="4" presStyleCnt="6"/>
      <dgm:spPr/>
    </dgm:pt>
    <dgm:pt modelId="{109364B0-5C09-4AE8-A28C-AA3979DE35BF}" type="pres">
      <dgm:prSet presAssocID="{7B224A1A-C7DA-4D20-8F4B-32C1039F11B8}" presName="arrowWedge6" presStyleLbl="fgSibTrans2D1" presStyleIdx="5" presStyleCnt="6"/>
      <dgm:spPr/>
    </dgm:pt>
  </dgm:ptLst>
  <dgm:cxnLst>
    <dgm:cxn modelId="{D2B41A02-706E-4E20-809D-236523C27CD3}" srcId="{10F8FDEC-F28A-40A4-A7DC-1BC1BF78AF7A}" destId="{8A1227E7-79DF-416A-B215-9ED87F4640BC}" srcOrd="0" destOrd="0" parTransId="{C23529DC-5FC4-4626-B13C-E0C71756B3AB}" sibTransId="{1A8AC02B-9BC6-4F76-8FA9-0072F2512308}"/>
    <dgm:cxn modelId="{B29F4426-D760-443D-8FB8-D2FCB013647C}" srcId="{10F8FDEC-F28A-40A4-A7DC-1BC1BF78AF7A}" destId="{A1393723-BC14-446D-8C8D-58BD02D10A1B}" srcOrd="1" destOrd="0" parTransId="{F45B8A3D-28F5-42B4-A500-B94D5F9A2AFB}" sibTransId="{BE53E4DB-A838-42C7-98FF-74AD35A33243}"/>
    <dgm:cxn modelId="{42CF0A2C-7AE2-4B80-8A23-B2EF2086CB81}" type="presOf" srcId="{8A1227E7-79DF-416A-B215-9ED87F4640BC}" destId="{E226C12B-CB33-4521-8E73-62EA12F0D2C6}" srcOrd="0" destOrd="0" presId="urn:microsoft.com/office/officeart/2005/8/layout/cycle8"/>
    <dgm:cxn modelId="{07EEE936-95FA-4922-BCCB-0F301846DAE5}" srcId="{10F8FDEC-F28A-40A4-A7DC-1BC1BF78AF7A}" destId="{FC54259C-7F29-407D-9140-3513FA307F28}" srcOrd="2" destOrd="0" parTransId="{B756C4D6-F968-457E-9798-F55911A49E49}" sibTransId="{21A290A4-BA42-4E94-8050-02433550D2A5}"/>
    <dgm:cxn modelId="{F5C8D93A-42C9-426A-92E1-AB36EBD6DCF4}" type="presOf" srcId="{F69EFCF5-8E3B-4EF5-89D5-031D2FF33608}" destId="{15C37845-F217-4C3D-B2CE-2BF354BF0EA6}" srcOrd="0" destOrd="0" presId="urn:microsoft.com/office/officeart/2005/8/layout/cycle8"/>
    <dgm:cxn modelId="{42DED565-0415-4B8A-9202-29CB853DBE2F}" type="presOf" srcId="{FC54259C-7F29-407D-9140-3513FA307F28}" destId="{C8CAC0D2-596D-4A2D-A304-AF34F455AD85}" srcOrd="0" destOrd="0" presId="urn:microsoft.com/office/officeart/2005/8/layout/cycle8"/>
    <dgm:cxn modelId="{1F0EAF6D-E749-42EF-AC08-454DB96ACAAD}" type="presOf" srcId="{F144BD17-9E71-4627-9538-4EB032E94EDE}" destId="{D58DF903-AB82-46DE-BCF6-0A8C3AD769A2}" srcOrd="0" destOrd="0" presId="urn:microsoft.com/office/officeart/2005/8/layout/cycle8"/>
    <dgm:cxn modelId="{FDA04078-B0BA-4F76-93DD-7386787406FA}" srcId="{10F8FDEC-F28A-40A4-A7DC-1BC1BF78AF7A}" destId="{F144BD17-9E71-4627-9538-4EB032E94EDE}" srcOrd="5" destOrd="0" parTransId="{AC45FE89-5136-4B2B-922E-73A565C81CA0}" sibTransId="{7B224A1A-C7DA-4D20-8F4B-32C1039F11B8}"/>
    <dgm:cxn modelId="{E8614B84-4737-4932-82E3-2663D1727954}" srcId="{10F8FDEC-F28A-40A4-A7DC-1BC1BF78AF7A}" destId="{F3E97505-7C65-4DC4-99AE-A5A1D33C0BE6}" srcOrd="3" destOrd="0" parTransId="{FC6F1232-92EA-4740-BC1E-E9F61C0AC061}" sibTransId="{2EC53914-4523-4117-9569-895D67468CD0}"/>
    <dgm:cxn modelId="{C0F03585-C48F-443B-81C4-317FBC4D2651}" type="presOf" srcId="{A1393723-BC14-446D-8C8D-58BD02D10A1B}" destId="{6B2E02E6-FC71-4997-819A-A84DA981AAA3}" srcOrd="1" destOrd="0" presId="urn:microsoft.com/office/officeart/2005/8/layout/cycle8"/>
    <dgm:cxn modelId="{2B30F385-A46C-45F0-850F-8E38DF009E01}" type="presOf" srcId="{8A1227E7-79DF-416A-B215-9ED87F4640BC}" destId="{280C0C68-64DD-4F55-A53D-C0EB88769CB8}" srcOrd="1" destOrd="0" presId="urn:microsoft.com/office/officeart/2005/8/layout/cycle8"/>
    <dgm:cxn modelId="{99EA878E-3D29-4F2E-855D-CF5353BCDF92}" type="presOf" srcId="{F3E97505-7C65-4DC4-99AE-A5A1D33C0BE6}" destId="{F0221EBF-4F05-46F0-B0E3-2EA6D47AF6BF}" srcOrd="1" destOrd="0" presId="urn:microsoft.com/office/officeart/2005/8/layout/cycle8"/>
    <dgm:cxn modelId="{0FFB2A94-C2A5-4650-816C-4C734A6C0305}" srcId="{10F8FDEC-F28A-40A4-A7DC-1BC1BF78AF7A}" destId="{F69EFCF5-8E3B-4EF5-89D5-031D2FF33608}" srcOrd="4" destOrd="0" parTransId="{DD935411-1F35-4023-B00A-9BA5E53DEA16}" sibTransId="{783FF6FC-C7D7-4F21-9AA1-008D012ABFED}"/>
    <dgm:cxn modelId="{8D96D3B8-B1BF-4C03-B62E-540F575E2E2C}" type="presOf" srcId="{F3E97505-7C65-4DC4-99AE-A5A1D33C0BE6}" destId="{AAED8833-3275-452A-AD62-6B9CFA65803D}" srcOrd="0" destOrd="0" presId="urn:microsoft.com/office/officeart/2005/8/layout/cycle8"/>
    <dgm:cxn modelId="{A5F723C3-6ECD-460A-8139-A9332AFD8EA2}" type="presOf" srcId="{10F8FDEC-F28A-40A4-A7DC-1BC1BF78AF7A}" destId="{BAC2E44B-A57B-4757-97C1-596D89C53E02}" srcOrd="0" destOrd="0" presId="urn:microsoft.com/office/officeart/2005/8/layout/cycle8"/>
    <dgm:cxn modelId="{D47DA5D3-82DC-4F7C-B51D-119117CBEAC5}" type="presOf" srcId="{FC54259C-7F29-407D-9140-3513FA307F28}" destId="{B4A36C94-F254-4D01-90E8-9BB50EFA24F8}" srcOrd="1" destOrd="0" presId="urn:microsoft.com/office/officeart/2005/8/layout/cycle8"/>
    <dgm:cxn modelId="{569EDEED-624C-4BBF-A3F6-EC19566135AB}" type="presOf" srcId="{A1393723-BC14-446D-8C8D-58BD02D10A1B}" destId="{0A989E13-85AF-47F3-81E3-AD1776A1465B}" srcOrd="0" destOrd="0" presId="urn:microsoft.com/office/officeart/2005/8/layout/cycle8"/>
    <dgm:cxn modelId="{EDBC98F4-0BBC-4410-AD91-BC56601794FE}" type="presOf" srcId="{F144BD17-9E71-4627-9538-4EB032E94EDE}" destId="{462E3382-ADDC-4C72-A70B-A4756E4A3223}" srcOrd="1" destOrd="0" presId="urn:microsoft.com/office/officeart/2005/8/layout/cycle8"/>
    <dgm:cxn modelId="{E105A3FA-F41E-49D0-84FA-49157087B07B}" type="presOf" srcId="{F69EFCF5-8E3B-4EF5-89D5-031D2FF33608}" destId="{6D7C81AE-8CB5-4383-A437-5543ACB69971}" srcOrd="1" destOrd="0" presId="urn:microsoft.com/office/officeart/2005/8/layout/cycle8"/>
    <dgm:cxn modelId="{69BE8E08-150E-475E-80F9-587CC5AD217A}" type="presParOf" srcId="{BAC2E44B-A57B-4757-97C1-596D89C53E02}" destId="{E226C12B-CB33-4521-8E73-62EA12F0D2C6}" srcOrd="0" destOrd="0" presId="urn:microsoft.com/office/officeart/2005/8/layout/cycle8"/>
    <dgm:cxn modelId="{3D6242F2-3A7B-41E3-A68A-48F456A6EF9E}" type="presParOf" srcId="{BAC2E44B-A57B-4757-97C1-596D89C53E02}" destId="{889930F6-4B88-4D6F-A0D6-0A7B67CCA52D}" srcOrd="1" destOrd="0" presId="urn:microsoft.com/office/officeart/2005/8/layout/cycle8"/>
    <dgm:cxn modelId="{9EF832E9-4DD1-4336-9592-2965B4DCFA44}" type="presParOf" srcId="{BAC2E44B-A57B-4757-97C1-596D89C53E02}" destId="{8ECB20EF-F6C5-4AC8-9A46-4FCC47053C64}" srcOrd="2" destOrd="0" presId="urn:microsoft.com/office/officeart/2005/8/layout/cycle8"/>
    <dgm:cxn modelId="{147F2B64-B5AB-4B23-8DB6-7BAF5D963978}" type="presParOf" srcId="{BAC2E44B-A57B-4757-97C1-596D89C53E02}" destId="{280C0C68-64DD-4F55-A53D-C0EB88769CB8}" srcOrd="3" destOrd="0" presId="urn:microsoft.com/office/officeart/2005/8/layout/cycle8"/>
    <dgm:cxn modelId="{7C380EA4-ED53-4862-9D00-65603C3A9272}" type="presParOf" srcId="{BAC2E44B-A57B-4757-97C1-596D89C53E02}" destId="{0A989E13-85AF-47F3-81E3-AD1776A1465B}" srcOrd="4" destOrd="0" presId="urn:microsoft.com/office/officeart/2005/8/layout/cycle8"/>
    <dgm:cxn modelId="{F1D90FD5-DFA1-4BFF-B862-0F8001F919DA}" type="presParOf" srcId="{BAC2E44B-A57B-4757-97C1-596D89C53E02}" destId="{99157D35-1D25-49BE-B8D1-2E92EFEBB568}" srcOrd="5" destOrd="0" presId="urn:microsoft.com/office/officeart/2005/8/layout/cycle8"/>
    <dgm:cxn modelId="{000CB0A3-808E-416E-9BE4-1A4DA02BB9A1}" type="presParOf" srcId="{BAC2E44B-A57B-4757-97C1-596D89C53E02}" destId="{DF327854-21A3-4E1D-8EA3-71E224993C15}" srcOrd="6" destOrd="0" presId="urn:microsoft.com/office/officeart/2005/8/layout/cycle8"/>
    <dgm:cxn modelId="{9C508622-A125-4862-9CED-27DDAE1531C9}" type="presParOf" srcId="{BAC2E44B-A57B-4757-97C1-596D89C53E02}" destId="{6B2E02E6-FC71-4997-819A-A84DA981AAA3}" srcOrd="7" destOrd="0" presId="urn:microsoft.com/office/officeart/2005/8/layout/cycle8"/>
    <dgm:cxn modelId="{428CDB45-02A1-4A51-9AD4-5F1E96798A49}" type="presParOf" srcId="{BAC2E44B-A57B-4757-97C1-596D89C53E02}" destId="{C8CAC0D2-596D-4A2D-A304-AF34F455AD85}" srcOrd="8" destOrd="0" presId="urn:microsoft.com/office/officeart/2005/8/layout/cycle8"/>
    <dgm:cxn modelId="{8B0ADBB0-21E0-4FF3-A5F1-A3ADF5ABD40F}" type="presParOf" srcId="{BAC2E44B-A57B-4757-97C1-596D89C53E02}" destId="{1617DD09-E8F8-4E19-B7DE-119863D0DC06}" srcOrd="9" destOrd="0" presId="urn:microsoft.com/office/officeart/2005/8/layout/cycle8"/>
    <dgm:cxn modelId="{A3D5333B-2F5B-4231-9F25-9234D4A624EA}" type="presParOf" srcId="{BAC2E44B-A57B-4757-97C1-596D89C53E02}" destId="{B73FEE17-2AF1-4F16-9A32-110B104FC42E}" srcOrd="10" destOrd="0" presId="urn:microsoft.com/office/officeart/2005/8/layout/cycle8"/>
    <dgm:cxn modelId="{88FF7C7E-7D4E-458A-9BBA-3F07B5657C31}" type="presParOf" srcId="{BAC2E44B-A57B-4757-97C1-596D89C53E02}" destId="{B4A36C94-F254-4D01-90E8-9BB50EFA24F8}" srcOrd="11" destOrd="0" presId="urn:microsoft.com/office/officeart/2005/8/layout/cycle8"/>
    <dgm:cxn modelId="{FB56B05A-4927-40C2-B891-F7CD5823F856}" type="presParOf" srcId="{BAC2E44B-A57B-4757-97C1-596D89C53E02}" destId="{AAED8833-3275-452A-AD62-6B9CFA65803D}" srcOrd="12" destOrd="0" presId="urn:microsoft.com/office/officeart/2005/8/layout/cycle8"/>
    <dgm:cxn modelId="{6B10A41C-E83F-4A0E-A5BF-B6009DE11782}" type="presParOf" srcId="{BAC2E44B-A57B-4757-97C1-596D89C53E02}" destId="{EADDDE07-4878-4222-9456-1C0BD8E49FDB}" srcOrd="13" destOrd="0" presId="urn:microsoft.com/office/officeart/2005/8/layout/cycle8"/>
    <dgm:cxn modelId="{F241AB7D-2498-4DC1-B9B6-F5C4D92F8FBA}" type="presParOf" srcId="{BAC2E44B-A57B-4757-97C1-596D89C53E02}" destId="{8E761722-CD2E-4172-B739-C3D261EDFDE0}" srcOrd="14" destOrd="0" presId="urn:microsoft.com/office/officeart/2005/8/layout/cycle8"/>
    <dgm:cxn modelId="{47BF6579-46AA-4BAB-A906-1D2895144D13}" type="presParOf" srcId="{BAC2E44B-A57B-4757-97C1-596D89C53E02}" destId="{F0221EBF-4F05-46F0-B0E3-2EA6D47AF6BF}" srcOrd="15" destOrd="0" presId="urn:microsoft.com/office/officeart/2005/8/layout/cycle8"/>
    <dgm:cxn modelId="{68A926BC-C855-4DEA-9AEC-48EFBCA5210C}" type="presParOf" srcId="{BAC2E44B-A57B-4757-97C1-596D89C53E02}" destId="{15C37845-F217-4C3D-B2CE-2BF354BF0EA6}" srcOrd="16" destOrd="0" presId="urn:microsoft.com/office/officeart/2005/8/layout/cycle8"/>
    <dgm:cxn modelId="{EA42FA7B-0CCB-4296-945B-F7AD4BE07345}" type="presParOf" srcId="{BAC2E44B-A57B-4757-97C1-596D89C53E02}" destId="{2DF8A9AA-148A-4E62-B673-863BDD232BD1}" srcOrd="17" destOrd="0" presId="urn:microsoft.com/office/officeart/2005/8/layout/cycle8"/>
    <dgm:cxn modelId="{FF572C4C-3EFB-486E-9772-38BD8E48E2DC}" type="presParOf" srcId="{BAC2E44B-A57B-4757-97C1-596D89C53E02}" destId="{865E045F-C794-4FD8-8175-A9D7757866D5}" srcOrd="18" destOrd="0" presId="urn:microsoft.com/office/officeart/2005/8/layout/cycle8"/>
    <dgm:cxn modelId="{DD37ACD0-7B0D-4689-9473-83EBD1FDF3CC}" type="presParOf" srcId="{BAC2E44B-A57B-4757-97C1-596D89C53E02}" destId="{6D7C81AE-8CB5-4383-A437-5543ACB69971}" srcOrd="19" destOrd="0" presId="urn:microsoft.com/office/officeart/2005/8/layout/cycle8"/>
    <dgm:cxn modelId="{C36AB210-5B93-4265-A69C-005F68070560}" type="presParOf" srcId="{BAC2E44B-A57B-4757-97C1-596D89C53E02}" destId="{D58DF903-AB82-46DE-BCF6-0A8C3AD769A2}" srcOrd="20" destOrd="0" presId="urn:microsoft.com/office/officeart/2005/8/layout/cycle8"/>
    <dgm:cxn modelId="{28DCEB63-2E6B-4D65-B12D-B524654956AB}" type="presParOf" srcId="{BAC2E44B-A57B-4757-97C1-596D89C53E02}" destId="{349366C1-3497-4F2E-88D4-49083538EEF3}" srcOrd="21" destOrd="0" presId="urn:microsoft.com/office/officeart/2005/8/layout/cycle8"/>
    <dgm:cxn modelId="{E82183D0-35B0-4D3E-B6A8-B0F04BCE93E5}" type="presParOf" srcId="{BAC2E44B-A57B-4757-97C1-596D89C53E02}" destId="{956DF99E-1FC4-47B0-B5EA-19490ACBBBE9}" srcOrd="22" destOrd="0" presId="urn:microsoft.com/office/officeart/2005/8/layout/cycle8"/>
    <dgm:cxn modelId="{CB22E467-AED7-4C56-BBC8-0DEACF39FB0B}" type="presParOf" srcId="{BAC2E44B-A57B-4757-97C1-596D89C53E02}" destId="{462E3382-ADDC-4C72-A70B-A4756E4A3223}" srcOrd="23" destOrd="0" presId="urn:microsoft.com/office/officeart/2005/8/layout/cycle8"/>
    <dgm:cxn modelId="{57DFE3E6-5352-4DCA-A674-B47A75E1AAF5}" type="presParOf" srcId="{BAC2E44B-A57B-4757-97C1-596D89C53E02}" destId="{9F7C3C1D-E464-4840-AD62-0C4710242030}" srcOrd="24" destOrd="0" presId="urn:microsoft.com/office/officeart/2005/8/layout/cycle8"/>
    <dgm:cxn modelId="{B7452F3A-0A30-4E05-AF5F-E1020D44AF4A}" type="presParOf" srcId="{BAC2E44B-A57B-4757-97C1-596D89C53E02}" destId="{633567EE-67E3-4A5A-8331-D128275EDAD2}" srcOrd="25" destOrd="0" presId="urn:microsoft.com/office/officeart/2005/8/layout/cycle8"/>
    <dgm:cxn modelId="{51DB25FE-3248-4CE4-BBA7-06287829995B}" type="presParOf" srcId="{BAC2E44B-A57B-4757-97C1-596D89C53E02}" destId="{509190D1-0C6D-49E5-98F8-BBC0C9C11334}" srcOrd="26" destOrd="0" presId="urn:microsoft.com/office/officeart/2005/8/layout/cycle8"/>
    <dgm:cxn modelId="{045D2188-44A3-4646-9A99-6A3403CF0B1E}" type="presParOf" srcId="{BAC2E44B-A57B-4757-97C1-596D89C53E02}" destId="{9E8FFD61-5D6C-485E-81D8-20772739187A}" srcOrd="27" destOrd="0" presId="urn:microsoft.com/office/officeart/2005/8/layout/cycle8"/>
    <dgm:cxn modelId="{A6F7EC40-E50F-411B-9ED0-F98FFDC44620}" type="presParOf" srcId="{BAC2E44B-A57B-4757-97C1-596D89C53E02}" destId="{2EDC2680-D771-4B19-956A-6E4A89306FDB}" srcOrd="28" destOrd="0" presId="urn:microsoft.com/office/officeart/2005/8/layout/cycle8"/>
    <dgm:cxn modelId="{2362EF1E-696D-4D5C-82C7-358771A5F198}" type="presParOf" srcId="{BAC2E44B-A57B-4757-97C1-596D89C53E02}" destId="{109364B0-5C09-4AE8-A28C-AA3979DE35BF}"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08691B5-9DFA-4DA9-A0AD-A4BD0C70FF1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FEE3274A-13B1-4B61-B4C3-146BEE8517A4}">
      <dgm:prSet phldrT="[Text]"/>
      <dgm:spPr/>
      <dgm:t>
        <a:bodyPr/>
        <a:lstStyle/>
        <a:p>
          <a:r>
            <a:rPr lang="en-US" dirty="0"/>
            <a:t>Create Portal</a:t>
          </a:r>
        </a:p>
      </dgm:t>
    </dgm:pt>
    <dgm:pt modelId="{073F96E1-8CCB-496F-86B8-F8759CEF8D03}" type="parTrans" cxnId="{FB8C768C-9722-4269-B341-3A9C55149BF4}">
      <dgm:prSet/>
      <dgm:spPr/>
      <dgm:t>
        <a:bodyPr/>
        <a:lstStyle/>
        <a:p>
          <a:endParaRPr lang="en-US"/>
        </a:p>
      </dgm:t>
    </dgm:pt>
    <dgm:pt modelId="{4B010E2B-B49F-4CBD-8B59-F0C8B8EAB3B0}" type="sibTrans" cxnId="{FB8C768C-9722-4269-B341-3A9C55149BF4}">
      <dgm:prSet/>
      <dgm:spPr/>
      <dgm:t>
        <a:bodyPr/>
        <a:lstStyle/>
        <a:p>
          <a:endParaRPr lang="en-US"/>
        </a:p>
      </dgm:t>
    </dgm:pt>
    <dgm:pt modelId="{1564860D-0055-47BF-BF8F-7913B3F02AE1}">
      <dgm:prSet phldrT="[Text]"/>
      <dgm:spPr/>
      <dgm:t>
        <a:bodyPr/>
        <a:lstStyle/>
        <a:p>
          <a:r>
            <a:rPr lang="en-US" dirty="0"/>
            <a:t>space where students can register issues at any time</a:t>
          </a:r>
        </a:p>
      </dgm:t>
    </dgm:pt>
    <dgm:pt modelId="{9ECFF60E-A73B-42EC-88FE-91D2A2AA0AA8}" type="parTrans" cxnId="{AF4647BC-C377-411D-BB7D-89B5233E05C2}">
      <dgm:prSet/>
      <dgm:spPr/>
      <dgm:t>
        <a:bodyPr/>
        <a:lstStyle/>
        <a:p>
          <a:endParaRPr lang="en-US"/>
        </a:p>
      </dgm:t>
    </dgm:pt>
    <dgm:pt modelId="{DA31DB52-42D4-43AE-8F19-6B0A40C56172}" type="sibTrans" cxnId="{AF4647BC-C377-411D-BB7D-89B5233E05C2}">
      <dgm:prSet/>
      <dgm:spPr/>
      <dgm:t>
        <a:bodyPr/>
        <a:lstStyle/>
        <a:p>
          <a:endParaRPr lang="en-US"/>
        </a:p>
      </dgm:t>
    </dgm:pt>
    <dgm:pt modelId="{5C974721-97A2-484D-BCF2-F71B1193E145}">
      <dgm:prSet phldrT="[Text]"/>
      <dgm:spPr/>
      <dgm:t>
        <a:bodyPr/>
        <a:lstStyle/>
        <a:p>
          <a:r>
            <a:rPr lang="en-US" dirty="0" err="1"/>
            <a:t>Systemise</a:t>
          </a:r>
          <a:r>
            <a:rPr lang="en-US" dirty="0"/>
            <a:t> Issue Creation</a:t>
          </a:r>
        </a:p>
      </dgm:t>
    </dgm:pt>
    <dgm:pt modelId="{E14C43C5-A890-4EFD-9070-EDAA50554F26}" type="parTrans" cxnId="{A899A1C6-C109-4AC4-936B-DB3E7B150CBC}">
      <dgm:prSet/>
      <dgm:spPr/>
      <dgm:t>
        <a:bodyPr/>
        <a:lstStyle/>
        <a:p>
          <a:endParaRPr lang="en-US"/>
        </a:p>
      </dgm:t>
    </dgm:pt>
    <dgm:pt modelId="{F01DC404-E5CD-41CA-AF20-8D7062B8718E}" type="sibTrans" cxnId="{A899A1C6-C109-4AC4-936B-DB3E7B150CBC}">
      <dgm:prSet/>
      <dgm:spPr/>
      <dgm:t>
        <a:bodyPr/>
        <a:lstStyle/>
        <a:p>
          <a:endParaRPr lang="en-US"/>
        </a:p>
      </dgm:t>
    </dgm:pt>
    <dgm:pt modelId="{A3EE14FC-7E97-45D4-94C3-14516250A50F}">
      <dgm:prSet phldrT="[Text]"/>
      <dgm:spPr/>
      <dgm:t>
        <a:bodyPr/>
        <a:lstStyle/>
        <a:p>
          <a:r>
            <a:rPr lang="en-US" dirty="0"/>
            <a:t>Provide Feedback</a:t>
          </a:r>
        </a:p>
      </dgm:t>
    </dgm:pt>
    <dgm:pt modelId="{01591FE9-BEB1-4EF4-A508-302088A95C83}" type="parTrans" cxnId="{A9FB9132-37A4-4BA1-A088-5B907FF6E496}">
      <dgm:prSet/>
      <dgm:spPr/>
      <dgm:t>
        <a:bodyPr/>
        <a:lstStyle/>
        <a:p>
          <a:endParaRPr lang="en-US"/>
        </a:p>
      </dgm:t>
    </dgm:pt>
    <dgm:pt modelId="{0664476C-487D-4190-9132-599791545532}" type="sibTrans" cxnId="{A9FB9132-37A4-4BA1-A088-5B907FF6E496}">
      <dgm:prSet/>
      <dgm:spPr/>
      <dgm:t>
        <a:bodyPr/>
        <a:lstStyle/>
        <a:p>
          <a:endParaRPr lang="en-US"/>
        </a:p>
      </dgm:t>
    </dgm:pt>
    <dgm:pt modelId="{D3D31ADA-7771-4D4A-B4F0-922887710869}">
      <dgm:prSet phldrT="[Text]"/>
      <dgm:spPr/>
      <dgm:t>
        <a:bodyPr/>
        <a:lstStyle/>
        <a:p>
          <a:r>
            <a:rPr lang="en-US" dirty="0"/>
            <a:t>lecturer / teacher should address every issue</a:t>
          </a:r>
        </a:p>
      </dgm:t>
    </dgm:pt>
    <dgm:pt modelId="{2329B0FA-CB20-4826-9653-CFA6442F74D0}" type="parTrans" cxnId="{973D3811-72A6-4FC2-8D38-F940CCA8DC47}">
      <dgm:prSet/>
      <dgm:spPr/>
      <dgm:t>
        <a:bodyPr/>
        <a:lstStyle/>
        <a:p>
          <a:endParaRPr lang="en-US"/>
        </a:p>
      </dgm:t>
    </dgm:pt>
    <dgm:pt modelId="{94939FC9-3C93-4549-BCC6-30DAEF3B1CD1}" type="sibTrans" cxnId="{973D3811-72A6-4FC2-8D38-F940CCA8DC47}">
      <dgm:prSet/>
      <dgm:spPr/>
      <dgm:t>
        <a:bodyPr/>
        <a:lstStyle/>
        <a:p>
          <a:endParaRPr lang="en-US"/>
        </a:p>
      </dgm:t>
    </dgm:pt>
    <dgm:pt modelId="{1E4EBBC4-1DE2-4344-95B2-41461A7A1A33}">
      <dgm:prSet phldrT="[Text]"/>
      <dgm:spPr/>
      <dgm:t>
        <a:bodyPr/>
        <a:lstStyle/>
        <a:p>
          <a:r>
            <a:rPr lang="en-US" dirty="0"/>
            <a:t>issues should be created at the end of every lesson</a:t>
          </a:r>
        </a:p>
      </dgm:t>
    </dgm:pt>
    <dgm:pt modelId="{E34FD9A8-01D6-4133-8121-94C0BF675590}" type="parTrans" cxnId="{B922F490-7FB2-4F88-B77B-3BE0B46BA3F2}">
      <dgm:prSet/>
      <dgm:spPr/>
      <dgm:t>
        <a:bodyPr/>
        <a:lstStyle/>
        <a:p>
          <a:endParaRPr lang="en-US"/>
        </a:p>
      </dgm:t>
    </dgm:pt>
    <dgm:pt modelId="{DA0FD22C-A6D9-4BAE-9DD5-DC50DDD6E769}" type="sibTrans" cxnId="{B922F490-7FB2-4F88-B77B-3BE0B46BA3F2}">
      <dgm:prSet/>
      <dgm:spPr/>
      <dgm:t>
        <a:bodyPr/>
        <a:lstStyle/>
        <a:p>
          <a:endParaRPr lang="en-US"/>
        </a:p>
      </dgm:t>
    </dgm:pt>
    <dgm:pt modelId="{FF6D6640-32F8-4EE0-8D05-2D9774A74369}">
      <dgm:prSet phldrT="[Text]"/>
      <dgm:spPr/>
      <dgm:t>
        <a:bodyPr/>
        <a:lstStyle/>
        <a:p>
          <a:r>
            <a:rPr lang="en-US" dirty="0"/>
            <a:t>as well as at any other time</a:t>
          </a:r>
        </a:p>
        <a:p>
          <a:endParaRPr lang="en-US" dirty="0"/>
        </a:p>
      </dgm:t>
    </dgm:pt>
    <dgm:pt modelId="{1687F66C-7149-437B-AFCB-8FB830D428F2}" type="parTrans" cxnId="{2BB7F4D7-97FD-4D4B-8C85-527ED164E90E}">
      <dgm:prSet/>
      <dgm:spPr/>
      <dgm:t>
        <a:bodyPr/>
        <a:lstStyle/>
        <a:p>
          <a:endParaRPr lang="en-US"/>
        </a:p>
      </dgm:t>
    </dgm:pt>
    <dgm:pt modelId="{D3C1F575-C018-4F63-8686-1708B6C75245}" type="sibTrans" cxnId="{2BB7F4D7-97FD-4D4B-8C85-527ED164E90E}">
      <dgm:prSet/>
      <dgm:spPr/>
      <dgm:t>
        <a:bodyPr/>
        <a:lstStyle/>
        <a:p>
          <a:endParaRPr lang="en-US"/>
        </a:p>
      </dgm:t>
    </dgm:pt>
    <dgm:pt modelId="{F8189FF1-8B0B-462F-9A5C-BC4D657A4F5A}" type="pres">
      <dgm:prSet presAssocID="{F08691B5-9DFA-4DA9-A0AD-A4BD0C70FF1B}" presName="Name0" presStyleCnt="0">
        <dgm:presLayoutVars>
          <dgm:dir/>
          <dgm:resizeHandles val="exact"/>
        </dgm:presLayoutVars>
      </dgm:prSet>
      <dgm:spPr/>
    </dgm:pt>
    <dgm:pt modelId="{5637E6A3-CA50-42EC-B7F0-08A9E062084F}" type="pres">
      <dgm:prSet presAssocID="{FEE3274A-13B1-4B61-B4C3-146BEE8517A4}" presName="node" presStyleLbl="node1" presStyleIdx="0" presStyleCnt="3">
        <dgm:presLayoutVars>
          <dgm:bulletEnabled val="1"/>
        </dgm:presLayoutVars>
      </dgm:prSet>
      <dgm:spPr/>
    </dgm:pt>
    <dgm:pt modelId="{5A2E7AF9-8A98-48F3-9FDF-BA7EE8586756}" type="pres">
      <dgm:prSet presAssocID="{4B010E2B-B49F-4CBD-8B59-F0C8B8EAB3B0}" presName="sibTrans" presStyleLbl="sibTrans2D1" presStyleIdx="0" presStyleCnt="2"/>
      <dgm:spPr/>
    </dgm:pt>
    <dgm:pt modelId="{0986D497-B66E-46BF-914B-CFFA0FCD4E2F}" type="pres">
      <dgm:prSet presAssocID="{4B010E2B-B49F-4CBD-8B59-F0C8B8EAB3B0}" presName="connectorText" presStyleLbl="sibTrans2D1" presStyleIdx="0" presStyleCnt="2"/>
      <dgm:spPr/>
    </dgm:pt>
    <dgm:pt modelId="{7A776308-B55E-4147-BE44-11880CEE1E7F}" type="pres">
      <dgm:prSet presAssocID="{5C974721-97A2-484D-BCF2-F71B1193E145}" presName="node" presStyleLbl="node1" presStyleIdx="1" presStyleCnt="3" custScaleX="121103">
        <dgm:presLayoutVars>
          <dgm:bulletEnabled val="1"/>
        </dgm:presLayoutVars>
      </dgm:prSet>
      <dgm:spPr/>
    </dgm:pt>
    <dgm:pt modelId="{F5676D0D-6FEC-4583-BD11-18A089D527F7}" type="pres">
      <dgm:prSet presAssocID="{F01DC404-E5CD-41CA-AF20-8D7062B8718E}" presName="sibTrans" presStyleLbl="sibTrans2D1" presStyleIdx="1" presStyleCnt="2"/>
      <dgm:spPr/>
    </dgm:pt>
    <dgm:pt modelId="{7BA38B48-C665-443C-8034-9BEB9DD5DCF1}" type="pres">
      <dgm:prSet presAssocID="{F01DC404-E5CD-41CA-AF20-8D7062B8718E}" presName="connectorText" presStyleLbl="sibTrans2D1" presStyleIdx="1" presStyleCnt="2"/>
      <dgm:spPr/>
    </dgm:pt>
    <dgm:pt modelId="{2811525A-840E-42F7-A739-22C3D5CFCD4B}" type="pres">
      <dgm:prSet presAssocID="{A3EE14FC-7E97-45D4-94C3-14516250A50F}" presName="node" presStyleLbl="node1" presStyleIdx="2" presStyleCnt="3">
        <dgm:presLayoutVars>
          <dgm:bulletEnabled val="1"/>
        </dgm:presLayoutVars>
      </dgm:prSet>
      <dgm:spPr/>
    </dgm:pt>
  </dgm:ptLst>
  <dgm:cxnLst>
    <dgm:cxn modelId="{973D3811-72A6-4FC2-8D38-F940CCA8DC47}" srcId="{A3EE14FC-7E97-45D4-94C3-14516250A50F}" destId="{D3D31ADA-7771-4D4A-B4F0-922887710869}" srcOrd="0" destOrd="0" parTransId="{2329B0FA-CB20-4826-9653-CFA6442F74D0}" sibTransId="{94939FC9-3C93-4549-BCC6-30DAEF3B1CD1}"/>
    <dgm:cxn modelId="{66154012-D5AC-4ED8-89A6-B440EB06FFC1}" type="presOf" srcId="{4B010E2B-B49F-4CBD-8B59-F0C8B8EAB3B0}" destId="{0986D497-B66E-46BF-914B-CFFA0FCD4E2F}" srcOrd="1" destOrd="0" presId="urn:microsoft.com/office/officeart/2005/8/layout/process1"/>
    <dgm:cxn modelId="{AD9B1818-89FF-4DE5-BC5D-8EDB9B323BA7}" type="presOf" srcId="{A3EE14FC-7E97-45D4-94C3-14516250A50F}" destId="{2811525A-840E-42F7-A739-22C3D5CFCD4B}" srcOrd="0" destOrd="0" presId="urn:microsoft.com/office/officeart/2005/8/layout/process1"/>
    <dgm:cxn modelId="{BCD05B22-D1F9-4DAE-81C4-FBEDEF62229E}" type="presOf" srcId="{FEE3274A-13B1-4B61-B4C3-146BEE8517A4}" destId="{5637E6A3-CA50-42EC-B7F0-08A9E062084F}" srcOrd="0" destOrd="0" presId="urn:microsoft.com/office/officeart/2005/8/layout/process1"/>
    <dgm:cxn modelId="{FB16A62D-C959-409D-AC5C-727042ADC64D}" type="presOf" srcId="{F08691B5-9DFA-4DA9-A0AD-A4BD0C70FF1B}" destId="{F8189FF1-8B0B-462F-9A5C-BC4D657A4F5A}" srcOrd="0" destOrd="0" presId="urn:microsoft.com/office/officeart/2005/8/layout/process1"/>
    <dgm:cxn modelId="{6EDA832F-7BDB-4EB0-A7EA-1F6517F8850B}" type="presOf" srcId="{5C974721-97A2-484D-BCF2-F71B1193E145}" destId="{7A776308-B55E-4147-BE44-11880CEE1E7F}" srcOrd="0" destOrd="0" presId="urn:microsoft.com/office/officeart/2005/8/layout/process1"/>
    <dgm:cxn modelId="{A9FB9132-37A4-4BA1-A088-5B907FF6E496}" srcId="{F08691B5-9DFA-4DA9-A0AD-A4BD0C70FF1B}" destId="{A3EE14FC-7E97-45D4-94C3-14516250A50F}" srcOrd="2" destOrd="0" parTransId="{01591FE9-BEB1-4EF4-A508-302088A95C83}" sibTransId="{0664476C-487D-4190-9132-599791545532}"/>
    <dgm:cxn modelId="{899F3936-08CB-4B68-A567-DB9B117B5EB1}" type="presOf" srcId="{FF6D6640-32F8-4EE0-8D05-2D9774A74369}" destId="{7A776308-B55E-4147-BE44-11880CEE1E7F}" srcOrd="0" destOrd="2" presId="urn:microsoft.com/office/officeart/2005/8/layout/process1"/>
    <dgm:cxn modelId="{6870A861-3EDC-4229-AA2B-BF48F060B147}" type="presOf" srcId="{F01DC404-E5CD-41CA-AF20-8D7062B8718E}" destId="{7BA38B48-C665-443C-8034-9BEB9DD5DCF1}" srcOrd="1" destOrd="0" presId="urn:microsoft.com/office/officeart/2005/8/layout/process1"/>
    <dgm:cxn modelId="{7CF9137C-4B7C-4126-9535-C9E901C397CF}" type="presOf" srcId="{F01DC404-E5CD-41CA-AF20-8D7062B8718E}" destId="{F5676D0D-6FEC-4583-BD11-18A089D527F7}" srcOrd="0" destOrd="0" presId="urn:microsoft.com/office/officeart/2005/8/layout/process1"/>
    <dgm:cxn modelId="{FB8C768C-9722-4269-B341-3A9C55149BF4}" srcId="{F08691B5-9DFA-4DA9-A0AD-A4BD0C70FF1B}" destId="{FEE3274A-13B1-4B61-B4C3-146BEE8517A4}" srcOrd="0" destOrd="0" parTransId="{073F96E1-8CCB-496F-86B8-F8759CEF8D03}" sibTransId="{4B010E2B-B49F-4CBD-8B59-F0C8B8EAB3B0}"/>
    <dgm:cxn modelId="{B922F490-7FB2-4F88-B77B-3BE0B46BA3F2}" srcId="{5C974721-97A2-484D-BCF2-F71B1193E145}" destId="{1E4EBBC4-1DE2-4344-95B2-41461A7A1A33}" srcOrd="0" destOrd="0" parTransId="{E34FD9A8-01D6-4133-8121-94C0BF675590}" sibTransId="{DA0FD22C-A6D9-4BAE-9DD5-DC50DDD6E769}"/>
    <dgm:cxn modelId="{C0E0EF93-3456-4514-B0F2-5238B5FD6452}" type="presOf" srcId="{D3D31ADA-7771-4D4A-B4F0-922887710869}" destId="{2811525A-840E-42F7-A739-22C3D5CFCD4B}" srcOrd="0" destOrd="1" presId="urn:microsoft.com/office/officeart/2005/8/layout/process1"/>
    <dgm:cxn modelId="{CFA7269B-831A-4E4E-A8B7-5BE78824BCF4}" type="presOf" srcId="{1E4EBBC4-1DE2-4344-95B2-41461A7A1A33}" destId="{7A776308-B55E-4147-BE44-11880CEE1E7F}" srcOrd="0" destOrd="1" presId="urn:microsoft.com/office/officeart/2005/8/layout/process1"/>
    <dgm:cxn modelId="{D95A11A8-493F-45E9-8201-D38C40BF4AC6}" type="presOf" srcId="{4B010E2B-B49F-4CBD-8B59-F0C8B8EAB3B0}" destId="{5A2E7AF9-8A98-48F3-9FDF-BA7EE8586756}" srcOrd="0" destOrd="0" presId="urn:microsoft.com/office/officeart/2005/8/layout/process1"/>
    <dgm:cxn modelId="{AF4647BC-C377-411D-BB7D-89B5233E05C2}" srcId="{FEE3274A-13B1-4B61-B4C3-146BEE8517A4}" destId="{1564860D-0055-47BF-BF8F-7913B3F02AE1}" srcOrd="0" destOrd="0" parTransId="{9ECFF60E-A73B-42EC-88FE-91D2A2AA0AA8}" sibTransId="{DA31DB52-42D4-43AE-8F19-6B0A40C56172}"/>
    <dgm:cxn modelId="{A899A1C6-C109-4AC4-936B-DB3E7B150CBC}" srcId="{F08691B5-9DFA-4DA9-A0AD-A4BD0C70FF1B}" destId="{5C974721-97A2-484D-BCF2-F71B1193E145}" srcOrd="1" destOrd="0" parTransId="{E14C43C5-A890-4EFD-9070-EDAA50554F26}" sibTransId="{F01DC404-E5CD-41CA-AF20-8D7062B8718E}"/>
    <dgm:cxn modelId="{1C2C7DC7-5E2B-4938-9D2C-8309F9CB2F30}" type="presOf" srcId="{1564860D-0055-47BF-BF8F-7913B3F02AE1}" destId="{5637E6A3-CA50-42EC-B7F0-08A9E062084F}" srcOrd="0" destOrd="1" presId="urn:microsoft.com/office/officeart/2005/8/layout/process1"/>
    <dgm:cxn modelId="{2BB7F4D7-97FD-4D4B-8C85-527ED164E90E}" srcId="{5C974721-97A2-484D-BCF2-F71B1193E145}" destId="{FF6D6640-32F8-4EE0-8D05-2D9774A74369}" srcOrd="1" destOrd="0" parTransId="{1687F66C-7149-437B-AFCB-8FB830D428F2}" sibTransId="{D3C1F575-C018-4F63-8686-1708B6C75245}"/>
    <dgm:cxn modelId="{9CC0CD2B-B51F-4DD1-B01D-CB034652D924}" type="presParOf" srcId="{F8189FF1-8B0B-462F-9A5C-BC4D657A4F5A}" destId="{5637E6A3-CA50-42EC-B7F0-08A9E062084F}" srcOrd="0" destOrd="0" presId="urn:microsoft.com/office/officeart/2005/8/layout/process1"/>
    <dgm:cxn modelId="{FE388F9F-E6C3-494C-8681-DAE6B1015744}" type="presParOf" srcId="{F8189FF1-8B0B-462F-9A5C-BC4D657A4F5A}" destId="{5A2E7AF9-8A98-48F3-9FDF-BA7EE8586756}" srcOrd="1" destOrd="0" presId="urn:microsoft.com/office/officeart/2005/8/layout/process1"/>
    <dgm:cxn modelId="{7E16782D-D7B5-4B42-BD42-7152D676B39F}" type="presParOf" srcId="{5A2E7AF9-8A98-48F3-9FDF-BA7EE8586756}" destId="{0986D497-B66E-46BF-914B-CFFA0FCD4E2F}" srcOrd="0" destOrd="0" presId="urn:microsoft.com/office/officeart/2005/8/layout/process1"/>
    <dgm:cxn modelId="{EAD3B414-CCF2-4DEE-8DF3-3FEBF64E3A89}" type="presParOf" srcId="{F8189FF1-8B0B-462F-9A5C-BC4D657A4F5A}" destId="{7A776308-B55E-4147-BE44-11880CEE1E7F}" srcOrd="2" destOrd="0" presId="urn:microsoft.com/office/officeart/2005/8/layout/process1"/>
    <dgm:cxn modelId="{BFA774D4-DC37-443C-8BAE-AB80F39077E7}" type="presParOf" srcId="{F8189FF1-8B0B-462F-9A5C-BC4D657A4F5A}" destId="{F5676D0D-6FEC-4583-BD11-18A089D527F7}" srcOrd="3" destOrd="0" presId="urn:microsoft.com/office/officeart/2005/8/layout/process1"/>
    <dgm:cxn modelId="{FE77742D-CFC7-41A2-86C4-177056F55914}" type="presParOf" srcId="{F5676D0D-6FEC-4583-BD11-18A089D527F7}" destId="{7BA38B48-C665-443C-8034-9BEB9DD5DCF1}" srcOrd="0" destOrd="0" presId="urn:microsoft.com/office/officeart/2005/8/layout/process1"/>
    <dgm:cxn modelId="{749E0619-4931-4A32-9C92-2A3C6A088E02}" type="presParOf" srcId="{F8189FF1-8B0B-462F-9A5C-BC4D657A4F5A}" destId="{2811525A-840E-42F7-A739-22C3D5CFCD4B}"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FCD03-2D63-40C5-9423-A7656F78553B}">
      <dsp:nvSpPr>
        <dsp:cNvPr id="0" name=""/>
        <dsp:cNvSpPr/>
      </dsp:nvSpPr>
      <dsp:spPr>
        <a:xfrm>
          <a:off x="2090219" y="3019"/>
          <a:ext cx="2867919" cy="1147167"/>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Immediate</a:t>
          </a:r>
        </a:p>
      </dsp:txBody>
      <dsp:txXfrm>
        <a:off x="2663803" y="3019"/>
        <a:ext cx="1720752" cy="1147167"/>
      </dsp:txXfrm>
    </dsp:sp>
    <dsp:sp modelId="{D3DC19A6-ECB8-4EE4-AC59-68B4B745243F}">
      <dsp:nvSpPr>
        <dsp:cNvPr id="0" name=""/>
        <dsp:cNvSpPr/>
      </dsp:nvSpPr>
      <dsp:spPr>
        <a:xfrm>
          <a:off x="4585309" y="100528"/>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While the process is ongoing</a:t>
          </a:r>
        </a:p>
      </dsp:txBody>
      <dsp:txXfrm>
        <a:off x="5061384" y="100528"/>
        <a:ext cx="1428224" cy="952149"/>
      </dsp:txXfrm>
    </dsp:sp>
    <dsp:sp modelId="{0CDD845C-4BB7-4EF2-AE5F-DA9F6911C5C2}">
      <dsp:nvSpPr>
        <dsp:cNvPr id="0" name=""/>
        <dsp:cNvSpPr/>
      </dsp:nvSpPr>
      <dsp:spPr>
        <a:xfrm>
          <a:off x="6620113" y="91168"/>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Detect and correct errors</a:t>
          </a:r>
        </a:p>
      </dsp:txBody>
      <dsp:txXfrm>
        <a:off x="7096188" y="91168"/>
        <a:ext cx="1428224" cy="952149"/>
      </dsp:txXfrm>
    </dsp:sp>
    <dsp:sp modelId="{B25AEEB2-E5F8-4615-9D6F-6F8CF9D1C32F}">
      <dsp:nvSpPr>
        <dsp:cNvPr id="0" name=""/>
        <dsp:cNvSpPr/>
      </dsp:nvSpPr>
      <dsp:spPr>
        <a:xfrm>
          <a:off x="2090219" y="1310790"/>
          <a:ext cx="2867919" cy="1147167"/>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Short-Term</a:t>
          </a:r>
        </a:p>
      </dsp:txBody>
      <dsp:txXfrm>
        <a:off x="2663803" y="1310790"/>
        <a:ext cx="1720752" cy="1147167"/>
      </dsp:txXfrm>
    </dsp:sp>
    <dsp:sp modelId="{EF7F6B5F-609F-4C44-B22E-28D11FD37301}">
      <dsp:nvSpPr>
        <dsp:cNvPr id="0" name=""/>
        <dsp:cNvSpPr/>
      </dsp:nvSpPr>
      <dsp:spPr>
        <a:xfrm>
          <a:off x="4585309" y="1408299"/>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Immediately after end of process</a:t>
          </a:r>
        </a:p>
      </dsp:txBody>
      <dsp:txXfrm>
        <a:off x="5061384" y="1408299"/>
        <a:ext cx="1428224" cy="952149"/>
      </dsp:txXfrm>
    </dsp:sp>
    <dsp:sp modelId="{D4A0F075-FFCB-455F-9329-90D14AE02115}">
      <dsp:nvSpPr>
        <dsp:cNvPr id="0" name=""/>
        <dsp:cNvSpPr/>
      </dsp:nvSpPr>
      <dsp:spPr>
        <a:xfrm>
          <a:off x="6632430" y="1408299"/>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Evaluate overall efficiency of process</a:t>
          </a:r>
        </a:p>
      </dsp:txBody>
      <dsp:txXfrm>
        <a:off x="7108505" y="1408299"/>
        <a:ext cx="1428224" cy="952149"/>
      </dsp:txXfrm>
    </dsp:sp>
    <dsp:sp modelId="{C76A3078-9528-4871-9B49-EF583C15B4EB}">
      <dsp:nvSpPr>
        <dsp:cNvPr id="0" name=""/>
        <dsp:cNvSpPr/>
      </dsp:nvSpPr>
      <dsp:spPr>
        <a:xfrm>
          <a:off x="2090219" y="2618561"/>
          <a:ext cx="2867919" cy="1147167"/>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Long-Term</a:t>
          </a:r>
        </a:p>
      </dsp:txBody>
      <dsp:txXfrm>
        <a:off x="2663803" y="2618561"/>
        <a:ext cx="1720752" cy="1147167"/>
      </dsp:txXfrm>
    </dsp:sp>
    <dsp:sp modelId="{F66ED5B9-1A58-487E-AD1D-EAA77B11E5CB}">
      <dsp:nvSpPr>
        <dsp:cNvPr id="0" name=""/>
        <dsp:cNvSpPr/>
      </dsp:nvSpPr>
      <dsp:spPr>
        <a:xfrm>
          <a:off x="4585309" y="2716071"/>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A set period after end of the process</a:t>
          </a:r>
        </a:p>
      </dsp:txBody>
      <dsp:txXfrm>
        <a:off x="5061384" y="2716071"/>
        <a:ext cx="1428224" cy="952149"/>
      </dsp:txXfrm>
    </dsp:sp>
    <dsp:sp modelId="{CDC820F5-1248-4CF4-8AE7-EAC48410DCC7}">
      <dsp:nvSpPr>
        <dsp:cNvPr id="0" name=""/>
        <dsp:cNvSpPr/>
      </dsp:nvSpPr>
      <dsp:spPr>
        <a:xfrm>
          <a:off x="6632430" y="2716071"/>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Evaluate overall effectiveness of process</a:t>
          </a:r>
        </a:p>
      </dsp:txBody>
      <dsp:txXfrm>
        <a:off x="7108505" y="2716071"/>
        <a:ext cx="1428224" cy="9521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2D1EE-A30E-43DB-A970-403055AC4AE7}">
      <dsp:nvSpPr>
        <dsp:cNvPr id="0" name=""/>
        <dsp:cNvSpPr/>
      </dsp:nvSpPr>
      <dsp:spPr>
        <a:xfrm>
          <a:off x="2501248" y="268753"/>
          <a:ext cx="3655123" cy="3655123"/>
        </a:xfrm>
        <a:prstGeom prst="pie">
          <a:avLst>
            <a:gd name="adj1" fmla="val 16200000"/>
            <a:gd name="adj2" fmla="val 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kern="1200" dirty="0"/>
            <a:t>Plan</a:t>
          </a:r>
        </a:p>
      </dsp:txBody>
      <dsp:txXfrm>
        <a:off x="4441510" y="1026321"/>
        <a:ext cx="1348914" cy="1000807"/>
      </dsp:txXfrm>
    </dsp:sp>
    <dsp:sp modelId="{B4D129D7-77D8-4ABC-B06C-95C22F43C9A6}">
      <dsp:nvSpPr>
        <dsp:cNvPr id="0" name=""/>
        <dsp:cNvSpPr/>
      </dsp:nvSpPr>
      <dsp:spPr>
        <a:xfrm>
          <a:off x="2501248" y="391460"/>
          <a:ext cx="3655123" cy="3655123"/>
        </a:xfrm>
        <a:prstGeom prst="pie">
          <a:avLst>
            <a:gd name="adj1" fmla="val 0"/>
            <a:gd name="adj2" fmla="val 540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kern="1200" dirty="0"/>
            <a:t>Do</a:t>
          </a:r>
        </a:p>
      </dsp:txBody>
      <dsp:txXfrm>
        <a:off x="4441510" y="2288209"/>
        <a:ext cx="1348914" cy="1000807"/>
      </dsp:txXfrm>
    </dsp:sp>
    <dsp:sp modelId="{3EF15CA9-9CE2-433C-A180-456DEFF5820E}">
      <dsp:nvSpPr>
        <dsp:cNvPr id="0" name=""/>
        <dsp:cNvSpPr/>
      </dsp:nvSpPr>
      <dsp:spPr>
        <a:xfrm>
          <a:off x="2378540" y="391460"/>
          <a:ext cx="3655123" cy="3655123"/>
        </a:xfrm>
        <a:prstGeom prst="pie">
          <a:avLst>
            <a:gd name="adj1" fmla="val 5400000"/>
            <a:gd name="adj2" fmla="val 1080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kern="1200" dirty="0"/>
            <a:t>Check</a:t>
          </a:r>
        </a:p>
      </dsp:txBody>
      <dsp:txXfrm>
        <a:off x="2744488" y="2288209"/>
        <a:ext cx="1348914" cy="1000807"/>
      </dsp:txXfrm>
    </dsp:sp>
    <dsp:sp modelId="{D1FDD761-80F7-4F12-8E02-A6AF784E880F}">
      <dsp:nvSpPr>
        <dsp:cNvPr id="0" name=""/>
        <dsp:cNvSpPr/>
      </dsp:nvSpPr>
      <dsp:spPr>
        <a:xfrm>
          <a:off x="2378540" y="268753"/>
          <a:ext cx="3655123" cy="3655123"/>
        </a:xfrm>
        <a:prstGeom prst="pie">
          <a:avLst>
            <a:gd name="adj1" fmla="val 10800000"/>
            <a:gd name="adj2" fmla="val 1620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kern="1200" dirty="0"/>
            <a:t>Act</a:t>
          </a:r>
        </a:p>
      </dsp:txBody>
      <dsp:txXfrm>
        <a:off x="2744488" y="1026321"/>
        <a:ext cx="1348914" cy="1000807"/>
      </dsp:txXfrm>
    </dsp:sp>
    <dsp:sp modelId="{64FE8E57-C735-4600-B77D-AA7AFA2D36D5}">
      <dsp:nvSpPr>
        <dsp:cNvPr id="0" name=""/>
        <dsp:cNvSpPr/>
      </dsp:nvSpPr>
      <dsp:spPr>
        <a:xfrm>
          <a:off x="2274978" y="42483"/>
          <a:ext cx="4107663" cy="4107663"/>
        </a:xfrm>
        <a:prstGeom prst="circularArrow">
          <a:avLst>
            <a:gd name="adj1" fmla="val 5085"/>
            <a:gd name="adj2" fmla="val 327528"/>
            <a:gd name="adj3" fmla="val 21272472"/>
            <a:gd name="adj4" fmla="val 162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20DC93-3DC4-4DD8-9C09-52A7FFEB608F}">
      <dsp:nvSpPr>
        <dsp:cNvPr id="0" name=""/>
        <dsp:cNvSpPr/>
      </dsp:nvSpPr>
      <dsp:spPr>
        <a:xfrm>
          <a:off x="2274978" y="165191"/>
          <a:ext cx="4107663" cy="4107663"/>
        </a:xfrm>
        <a:prstGeom prst="circularArrow">
          <a:avLst>
            <a:gd name="adj1" fmla="val 5085"/>
            <a:gd name="adj2" fmla="val 327528"/>
            <a:gd name="adj3" fmla="val 5072472"/>
            <a:gd name="adj4" fmla="val 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E48C23-C7BF-4BE8-BC58-CA991C180090}">
      <dsp:nvSpPr>
        <dsp:cNvPr id="0" name=""/>
        <dsp:cNvSpPr/>
      </dsp:nvSpPr>
      <dsp:spPr>
        <a:xfrm>
          <a:off x="2152271" y="165191"/>
          <a:ext cx="4107663" cy="4107663"/>
        </a:xfrm>
        <a:prstGeom prst="circularArrow">
          <a:avLst>
            <a:gd name="adj1" fmla="val 5085"/>
            <a:gd name="adj2" fmla="val 327528"/>
            <a:gd name="adj3" fmla="val 10472472"/>
            <a:gd name="adj4" fmla="val 54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776B5E-8212-481B-A886-F4924604A2CD}">
      <dsp:nvSpPr>
        <dsp:cNvPr id="0" name=""/>
        <dsp:cNvSpPr/>
      </dsp:nvSpPr>
      <dsp:spPr>
        <a:xfrm>
          <a:off x="2152271" y="42483"/>
          <a:ext cx="4107663" cy="4107663"/>
        </a:xfrm>
        <a:prstGeom prst="circularArrow">
          <a:avLst>
            <a:gd name="adj1" fmla="val 5085"/>
            <a:gd name="adj2" fmla="val 327528"/>
            <a:gd name="adj3" fmla="val 15872472"/>
            <a:gd name="adj4" fmla="val 10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6945B-A462-445D-B5EE-640E7010A7CB}">
      <dsp:nvSpPr>
        <dsp:cNvPr id="0" name=""/>
        <dsp:cNvSpPr/>
      </dsp:nvSpPr>
      <dsp:spPr>
        <a:xfrm>
          <a:off x="547" y="1023310"/>
          <a:ext cx="2218757" cy="266250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164" tIns="0" rIns="219164" bIns="330200" numCol="1" spcCol="1270" anchor="t" anchorCtr="0">
          <a:noAutofit/>
        </a:bodyPr>
        <a:lstStyle/>
        <a:p>
          <a:pPr marL="0" lvl="0" indent="0" algn="l" defTabSz="977900">
            <a:lnSpc>
              <a:spcPct val="90000"/>
            </a:lnSpc>
            <a:spcBef>
              <a:spcPct val="0"/>
            </a:spcBef>
            <a:spcAft>
              <a:spcPct val="35000"/>
            </a:spcAft>
            <a:buNone/>
          </a:pPr>
          <a:r>
            <a:rPr lang="en-GB" sz="2200" b="0" kern="1200" dirty="0"/>
            <a:t>Autonomy of Higher Education Sector</a:t>
          </a:r>
          <a:endParaRPr lang="de-DE" sz="2200" b="0" kern="1200" dirty="0"/>
        </a:p>
      </dsp:txBody>
      <dsp:txXfrm>
        <a:off x="547" y="2088314"/>
        <a:ext cx="2218757" cy="1597505"/>
      </dsp:txXfrm>
    </dsp:sp>
    <dsp:sp modelId="{8145AD71-DDA1-46C2-B032-C6B18C6EC641}">
      <dsp:nvSpPr>
        <dsp:cNvPr id="0" name=""/>
        <dsp:cNvSpPr/>
      </dsp:nvSpPr>
      <dsp:spPr>
        <a:xfrm>
          <a:off x="547" y="1023310"/>
          <a:ext cx="2218757" cy="106500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19164" tIns="165100" rIns="219164" bIns="165100" numCol="1" spcCol="1270" anchor="ctr" anchorCtr="0">
          <a:noAutofit/>
        </a:bodyPr>
        <a:lstStyle/>
        <a:p>
          <a:pPr marL="0" lvl="0" indent="0" algn="l" defTabSz="2311400">
            <a:lnSpc>
              <a:spcPct val="90000"/>
            </a:lnSpc>
            <a:spcBef>
              <a:spcPct val="0"/>
            </a:spcBef>
            <a:spcAft>
              <a:spcPct val="35000"/>
            </a:spcAft>
            <a:buNone/>
          </a:pPr>
          <a:r>
            <a:rPr lang="de-DE" sz="5200" kern="1200"/>
            <a:t>01</a:t>
          </a:r>
        </a:p>
      </dsp:txBody>
      <dsp:txXfrm>
        <a:off x="547" y="1023310"/>
        <a:ext cx="2218757" cy="1065003"/>
      </dsp:txXfrm>
    </dsp:sp>
    <dsp:sp modelId="{B3053AA6-1D5E-4E1D-8F86-3128A61A16C9}">
      <dsp:nvSpPr>
        <dsp:cNvPr id="0" name=""/>
        <dsp:cNvSpPr/>
      </dsp:nvSpPr>
      <dsp:spPr>
        <a:xfrm>
          <a:off x="2396806" y="1023310"/>
          <a:ext cx="2218757" cy="266250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164" tIns="0" rIns="219164" bIns="330200" numCol="1" spcCol="1270" anchor="t" anchorCtr="0">
          <a:noAutofit/>
        </a:bodyPr>
        <a:lstStyle/>
        <a:p>
          <a:pPr marL="0" lvl="0" indent="0" algn="l" defTabSz="977900">
            <a:lnSpc>
              <a:spcPct val="90000"/>
            </a:lnSpc>
            <a:spcBef>
              <a:spcPct val="0"/>
            </a:spcBef>
            <a:spcAft>
              <a:spcPct val="35000"/>
            </a:spcAft>
            <a:buNone/>
          </a:pPr>
          <a:r>
            <a:rPr lang="en-GB" sz="2200" b="0" kern="1200" dirty="0"/>
            <a:t>Autonomy of Individual Institutions</a:t>
          </a:r>
          <a:endParaRPr lang="de-DE" sz="2200" b="0" kern="1200" dirty="0"/>
        </a:p>
      </dsp:txBody>
      <dsp:txXfrm>
        <a:off x="2396806" y="2088314"/>
        <a:ext cx="2218757" cy="1597505"/>
      </dsp:txXfrm>
    </dsp:sp>
    <dsp:sp modelId="{1E820277-423C-4AC6-8958-D345CC44569F}">
      <dsp:nvSpPr>
        <dsp:cNvPr id="0" name=""/>
        <dsp:cNvSpPr/>
      </dsp:nvSpPr>
      <dsp:spPr>
        <a:xfrm>
          <a:off x="2396806" y="1023310"/>
          <a:ext cx="2218757" cy="106500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19164" tIns="165100" rIns="219164" bIns="165100" numCol="1" spcCol="1270" anchor="ctr" anchorCtr="0">
          <a:noAutofit/>
        </a:bodyPr>
        <a:lstStyle/>
        <a:p>
          <a:pPr marL="0" lvl="0" indent="0" algn="l" defTabSz="2311400">
            <a:lnSpc>
              <a:spcPct val="90000"/>
            </a:lnSpc>
            <a:spcBef>
              <a:spcPct val="0"/>
            </a:spcBef>
            <a:spcAft>
              <a:spcPct val="35000"/>
            </a:spcAft>
            <a:buNone/>
          </a:pPr>
          <a:r>
            <a:rPr lang="de-DE" sz="5200" kern="1200"/>
            <a:t>02</a:t>
          </a:r>
        </a:p>
      </dsp:txBody>
      <dsp:txXfrm>
        <a:off x="2396806" y="1023310"/>
        <a:ext cx="2218757" cy="1065003"/>
      </dsp:txXfrm>
    </dsp:sp>
    <dsp:sp modelId="{2D4C88F5-02B7-43B8-9B3F-A21C7280A74A}">
      <dsp:nvSpPr>
        <dsp:cNvPr id="0" name=""/>
        <dsp:cNvSpPr/>
      </dsp:nvSpPr>
      <dsp:spPr>
        <a:xfrm>
          <a:off x="4793064" y="1023310"/>
          <a:ext cx="2218757" cy="266250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164" tIns="0" rIns="219164" bIns="330200" numCol="1" spcCol="1270" anchor="t" anchorCtr="0">
          <a:noAutofit/>
        </a:bodyPr>
        <a:lstStyle/>
        <a:p>
          <a:pPr marL="0" lvl="0" indent="0" algn="l" defTabSz="977900">
            <a:lnSpc>
              <a:spcPct val="90000"/>
            </a:lnSpc>
            <a:spcBef>
              <a:spcPct val="0"/>
            </a:spcBef>
            <a:spcAft>
              <a:spcPct val="35000"/>
            </a:spcAft>
            <a:buNone/>
          </a:pPr>
          <a:r>
            <a:rPr lang="en-GB" sz="2200" b="0" kern="1200" dirty="0"/>
            <a:t>Autonomy of Researchers &amp; Academics</a:t>
          </a:r>
          <a:endParaRPr lang="de-DE" sz="2200" b="0" kern="1200" dirty="0"/>
        </a:p>
      </dsp:txBody>
      <dsp:txXfrm>
        <a:off x="4793064" y="2088314"/>
        <a:ext cx="2218757" cy="1597505"/>
      </dsp:txXfrm>
    </dsp:sp>
    <dsp:sp modelId="{A367D286-820C-4F6A-9322-4FC0AD9296C5}">
      <dsp:nvSpPr>
        <dsp:cNvPr id="0" name=""/>
        <dsp:cNvSpPr/>
      </dsp:nvSpPr>
      <dsp:spPr>
        <a:xfrm>
          <a:off x="4793064" y="1023310"/>
          <a:ext cx="2218757" cy="106500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19164" tIns="165100" rIns="219164" bIns="165100" numCol="1" spcCol="1270" anchor="ctr" anchorCtr="0">
          <a:noAutofit/>
        </a:bodyPr>
        <a:lstStyle/>
        <a:p>
          <a:pPr marL="0" lvl="0" indent="0" algn="l" defTabSz="2311400">
            <a:lnSpc>
              <a:spcPct val="90000"/>
            </a:lnSpc>
            <a:spcBef>
              <a:spcPct val="0"/>
            </a:spcBef>
            <a:spcAft>
              <a:spcPct val="35000"/>
            </a:spcAft>
            <a:buNone/>
          </a:pPr>
          <a:r>
            <a:rPr lang="de-DE" sz="5200" kern="1200"/>
            <a:t>03</a:t>
          </a:r>
        </a:p>
      </dsp:txBody>
      <dsp:txXfrm>
        <a:off x="4793064" y="1023310"/>
        <a:ext cx="2218757" cy="1065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BFFBF-2714-4616-8640-E3DE54C308EC}">
      <dsp:nvSpPr>
        <dsp:cNvPr id="0" name=""/>
        <dsp:cNvSpPr/>
      </dsp:nvSpPr>
      <dsp:spPr>
        <a:xfrm>
          <a:off x="0" y="271583"/>
          <a:ext cx="7012370" cy="13425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a:t>
          </a:r>
          <a:r>
            <a:rPr lang="en-GB" sz="2400" i="1" kern="1200" dirty="0"/>
            <a:t>The university is an autonomous institution at the heart of societies…</a:t>
          </a:r>
          <a:endParaRPr lang="en-US" sz="2400" kern="1200" dirty="0"/>
        </a:p>
      </dsp:txBody>
      <dsp:txXfrm>
        <a:off x="65539" y="337122"/>
        <a:ext cx="6881292" cy="1211496"/>
      </dsp:txXfrm>
    </dsp:sp>
    <dsp:sp modelId="{82EF6D7A-9A41-4BA5-843F-C96EA0323B4E}">
      <dsp:nvSpPr>
        <dsp:cNvPr id="0" name=""/>
        <dsp:cNvSpPr/>
      </dsp:nvSpPr>
      <dsp:spPr>
        <a:xfrm>
          <a:off x="0" y="1683278"/>
          <a:ext cx="7012370" cy="13425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t>…its research and teaching must be morally and intellectual independent of all political authority and economic power…</a:t>
          </a:r>
          <a:endParaRPr lang="en-US" sz="2400" kern="1200" dirty="0"/>
        </a:p>
      </dsp:txBody>
      <dsp:txXfrm>
        <a:off x="65539" y="1748817"/>
        <a:ext cx="6881292" cy="1211496"/>
      </dsp:txXfrm>
    </dsp:sp>
    <dsp:sp modelId="{9E385358-4EB1-4865-9B73-22D73B3CE1CB}">
      <dsp:nvSpPr>
        <dsp:cNvPr id="0" name=""/>
        <dsp:cNvSpPr/>
      </dsp:nvSpPr>
      <dsp:spPr>
        <a:xfrm>
          <a:off x="0" y="3094973"/>
          <a:ext cx="7012370" cy="13425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t>…freedom in research and training is the fundamental principle of university life, and governments…must ensure respect for the fundamental requirement”</a:t>
          </a:r>
          <a:endParaRPr lang="en-US" sz="2400" kern="1200" dirty="0"/>
        </a:p>
      </dsp:txBody>
      <dsp:txXfrm>
        <a:off x="65539" y="3160512"/>
        <a:ext cx="6881292" cy="12114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FCD03-2D63-40C5-9423-A7656F78553B}">
      <dsp:nvSpPr>
        <dsp:cNvPr id="0" name=""/>
        <dsp:cNvSpPr/>
      </dsp:nvSpPr>
      <dsp:spPr>
        <a:xfrm>
          <a:off x="2090219" y="3019"/>
          <a:ext cx="2867919" cy="1147167"/>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Immediate</a:t>
          </a:r>
        </a:p>
      </dsp:txBody>
      <dsp:txXfrm>
        <a:off x="2663803" y="3019"/>
        <a:ext cx="1720752" cy="1147167"/>
      </dsp:txXfrm>
    </dsp:sp>
    <dsp:sp modelId="{D3DC19A6-ECB8-4EE4-AC59-68B4B745243F}">
      <dsp:nvSpPr>
        <dsp:cNvPr id="0" name=""/>
        <dsp:cNvSpPr/>
      </dsp:nvSpPr>
      <dsp:spPr>
        <a:xfrm>
          <a:off x="4585309" y="100528"/>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While the process is ongoing</a:t>
          </a:r>
        </a:p>
      </dsp:txBody>
      <dsp:txXfrm>
        <a:off x="5061384" y="100528"/>
        <a:ext cx="1428224" cy="952149"/>
      </dsp:txXfrm>
    </dsp:sp>
    <dsp:sp modelId="{0CDD845C-4BB7-4EF2-AE5F-DA9F6911C5C2}">
      <dsp:nvSpPr>
        <dsp:cNvPr id="0" name=""/>
        <dsp:cNvSpPr/>
      </dsp:nvSpPr>
      <dsp:spPr>
        <a:xfrm>
          <a:off x="6620113" y="91168"/>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Detect and correct errors</a:t>
          </a:r>
        </a:p>
      </dsp:txBody>
      <dsp:txXfrm>
        <a:off x="7096188" y="91168"/>
        <a:ext cx="1428224" cy="952149"/>
      </dsp:txXfrm>
    </dsp:sp>
    <dsp:sp modelId="{B25AEEB2-E5F8-4615-9D6F-6F8CF9D1C32F}">
      <dsp:nvSpPr>
        <dsp:cNvPr id="0" name=""/>
        <dsp:cNvSpPr/>
      </dsp:nvSpPr>
      <dsp:spPr>
        <a:xfrm>
          <a:off x="2090219" y="1310790"/>
          <a:ext cx="2867919" cy="1147167"/>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Short-Term</a:t>
          </a:r>
        </a:p>
      </dsp:txBody>
      <dsp:txXfrm>
        <a:off x="2663803" y="1310790"/>
        <a:ext cx="1720752" cy="1147167"/>
      </dsp:txXfrm>
    </dsp:sp>
    <dsp:sp modelId="{EF7F6B5F-609F-4C44-B22E-28D11FD37301}">
      <dsp:nvSpPr>
        <dsp:cNvPr id="0" name=""/>
        <dsp:cNvSpPr/>
      </dsp:nvSpPr>
      <dsp:spPr>
        <a:xfrm>
          <a:off x="4585309" y="1408299"/>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Immediately after end of process</a:t>
          </a:r>
        </a:p>
      </dsp:txBody>
      <dsp:txXfrm>
        <a:off x="5061384" y="1408299"/>
        <a:ext cx="1428224" cy="952149"/>
      </dsp:txXfrm>
    </dsp:sp>
    <dsp:sp modelId="{D4A0F075-FFCB-455F-9329-90D14AE02115}">
      <dsp:nvSpPr>
        <dsp:cNvPr id="0" name=""/>
        <dsp:cNvSpPr/>
      </dsp:nvSpPr>
      <dsp:spPr>
        <a:xfrm>
          <a:off x="6632430" y="1408299"/>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Evaluate overall efficiency of process</a:t>
          </a:r>
        </a:p>
      </dsp:txBody>
      <dsp:txXfrm>
        <a:off x="7108505" y="1408299"/>
        <a:ext cx="1428224" cy="952149"/>
      </dsp:txXfrm>
    </dsp:sp>
    <dsp:sp modelId="{C76A3078-9528-4871-9B49-EF583C15B4EB}">
      <dsp:nvSpPr>
        <dsp:cNvPr id="0" name=""/>
        <dsp:cNvSpPr/>
      </dsp:nvSpPr>
      <dsp:spPr>
        <a:xfrm>
          <a:off x="2090219" y="2618561"/>
          <a:ext cx="2867919" cy="1147167"/>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Long-Term</a:t>
          </a:r>
        </a:p>
      </dsp:txBody>
      <dsp:txXfrm>
        <a:off x="2663803" y="2618561"/>
        <a:ext cx="1720752" cy="1147167"/>
      </dsp:txXfrm>
    </dsp:sp>
    <dsp:sp modelId="{F66ED5B9-1A58-487E-AD1D-EAA77B11E5CB}">
      <dsp:nvSpPr>
        <dsp:cNvPr id="0" name=""/>
        <dsp:cNvSpPr/>
      </dsp:nvSpPr>
      <dsp:spPr>
        <a:xfrm>
          <a:off x="4585309" y="2716071"/>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A set period after end of the process</a:t>
          </a:r>
        </a:p>
      </dsp:txBody>
      <dsp:txXfrm>
        <a:off x="5061384" y="2716071"/>
        <a:ext cx="1428224" cy="952149"/>
      </dsp:txXfrm>
    </dsp:sp>
    <dsp:sp modelId="{CDC820F5-1248-4CF4-8AE7-EAC48410DCC7}">
      <dsp:nvSpPr>
        <dsp:cNvPr id="0" name=""/>
        <dsp:cNvSpPr/>
      </dsp:nvSpPr>
      <dsp:spPr>
        <a:xfrm>
          <a:off x="6632430" y="2716071"/>
          <a:ext cx="2380373" cy="952149"/>
        </a:xfrm>
        <a:prstGeom prst="chevron">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t>Evaluate overall effectiveness of process</a:t>
          </a:r>
        </a:p>
      </dsp:txBody>
      <dsp:txXfrm>
        <a:off x="7108505" y="2716071"/>
        <a:ext cx="1428224" cy="9521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E7532-03C4-4FA1-8439-851F4E2DFE0D}">
      <dsp:nvSpPr>
        <dsp:cNvPr id="0" name=""/>
        <dsp:cNvSpPr/>
      </dsp:nvSpPr>
      <dsp:spPr>
        <a:xfrm>
          <a:off x="0" y="2523830"/>
          <a:ext cx="5698976" cy="8283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Individuals</a:t>
          </a:r>
        </a:p>
      </dsp:txBody>
      <dsp:txXfrm>
        <a:off x="0" y="2523830"/>
        <a:ext cx="5698976" cy="447323"/>
      </dsp:txXfrm>
    </dsp:sp>
    <dsp:sp modelId="{C296BA48-11CC-471B-8EDC-76F5BA236DC0}">
      <dsp:nvSpPr>
        <dsp:cNvPr id="0" name=""/>
        <dsp:cNvSpPr/>
      </dsp:nvSpPr>
      <dsp:spPr>
        <a:xfrm>
          <a:off x="0" y="2954586"/>
          <a:ext cx="2849488" cy="38105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Highlight problems </a:t>
          </a:r>
        </a:p>
      </dsp:txBody>
      <dsp:txXfrm>
        <a:off x="0" y="2954586"/>
        <a:ext cx="2849488" cy="381053"/>
      </dsp:txXfrm>
    </dsp:sp>
    <dsp:sp modelId="{7ABDF13A-5654-4F3E-B631-7F1F3CF4C885}">
      <dsp:nvSpPr>
        <dsp:cNvPr id="0" name=""/>
        <dsp:cNvSpPr/>
      </dsp:nvSpPr>
      <dsp:spPr>
        <a:xfrm>
          <a:off x="2849488" y="2954586"/>
          <a:ext cx="2849488" cy="38105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Propose Ideas</a:t>
          </a:r>
        </a:p>
      </dsp:txBody>
      <dsp:txXfrm>
        <a:off x="2849488" y="2954586"/>
        <a:ext cx="2849488" cy="381053"/>
      </dsp:txXfrm>
    </dsp:sp>
    <dsp:sp modelId="{77D64B2E-D082-48D1-911A-6443D6CC08DD}">
      <dsp:nvSpPr>
        <dsp:cNvPr id="0" name=""/>
        <dsp:cNvSpPr/>
      </dsp:nvSpPr>
      <dsp:spPr>
        <a:xfrm rot="10800000">
          <a:off x="0" y="1262211"/>
          <a:ext cx="5698976" cy="1274044"/>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Teams</a:t>
          </a:r>
        </a:p>
      </dsp:txBody>
      <dsp:txXfrm rot="-10800000">
        <a:off x="0" y="1262211"/>
        <a:ext cx="5698976" cy="447189"/>
      </dsp:txXfrm>
    </dsp:sp>
    <dsp:sp modelId="{7CCB654E-9553-4498-A04C-414522642D21}">
      <dsp:nvSpPr>
        <dsp:cNvPr id="0" name=""/>
        <dsp:cNvSpPr/>
      </dsp:nvSpPr>
      <dsp:spPr>
        <a:xfrm>
          <a:off x="0" y="1709400"/>
          <a:ext cx="5698976" cy="3809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Hold regular kaizen events </a:t>
          </a:r>
          <a:br>
            <a:rPr lang="en-US" sz="1200" kern="1200" dirty="0"/>
          </a:br>
          <a:r>
            <a:rPr lang="en-US" sz="1200" kern="1200" dirty="0"/>
            <a:t>(stand-alone or as part of other events)</a:t>
          </a:r>
        </a:p>
      </dsp:txBody>
      <dsp:txXfrm>
        <a:off x="0" y="1709400"/>
        <a:ext cx="5698976" cy="380939"/>
      </dsp:txXfrm>
    </dsp:sp>
    <dsp:sp modelId="{6904C0CD-4940-46E8-A017-C4E257643E5A}">
      <dsp:nvSpPr>
        <dsp:cNvPr id="0" name=""/>
        <dsp:cNvSpPr/>
      </dsp:nvSpPr>
      <dsp:spPr>
        <a:xfrm rot="10800000">
          <a:off x="0" y="592"/>
          <a:ext cx="5698976" cy="1274044"/>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Management</a:t>
          </a:r>
        </a:p>
      </dsp:txBody>
      <dsp:txXfrm rot="-10800000">
        <a:off x="0" y="592"/>
        <a:ext cx="5698976" cy="447189"/>
      </dsp:txXfrm>
    </dsp:sp>
    <dsp:sp modelId="{18D50F0F-68F4-46C3-95F3-C03D7C82F7D5}">
      <dsp:nvSpPr>
        <dsp:cNvPr id="0" name=""/>
        <dsp:cNvSpPr/>
      </dsp:nvSpPr>
      <dsp:spPr>
        <a:xfrm>
          <a:off x="0" y="447782"/>
          <a:ext cx="5698976" cy="3809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mandates regular kaizen events</a:t>
          </a:r>
          <a:br>
            <a:rPr lang="en-US" sz="1200" kern="1200" dirty="0"/>
          </a:br>
          <a:r>
            <a:rPr lang="en-US" sz="1200" kern="1200" dirty="0"/>
            <a:t>provides leeway for implementation and testing</a:t>
          </a:r>
        </a:p>
      </dsp:txBody>
      <dsp:txXfrm>
        <a:off x="0" y="447782"/>
        <a:ext cx="5698976" cy="3809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6C12B-CB33-4521-8E73-62EA12F0D2C6}">
      <dsp:nvSpPr>
        <dsp:cNvPr id="0" name=""/>
        <dsp:cNvSpPr/>
      </dsp:nvSpPr>
      <dsp:spPr>
        <a:xfrm>
          <a:off x="3710147" y="335171"/>
          <a:ext cx="4731487" cy="4731487"/>
        </a:xfrm>
        <a:prstGeom prst="pie">
          <a:avLst>
            <a:gd name="adj1" fmla="val 16200000"/>
            <a:gd name="adj2" fmla="val 198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Identify</a:t>
          </a:r>
        </a:p>
      </dsp:txBody>
      <dsp:txXfrm>
        <a:off x="6188545" y="939562"/>
        <a:ext cx="1239199" cy="957562"/>
      </dsp:txXfrm>
    </dsp:sp>
    <dsp:sp modelId="{0A989E13-85AF-47F3-81E3-AD1776A1465B}">
      <dsp:nvSpPr>
        <dsp:cNvPr id="0" name=""/>
        <dsp:cNvSpPr/>
      </dsp:nvSpPr>
      <dsp:spPr>
        <a:xfrm>
          <a:off x="3766474" y="432617"/>
          <a:ext cx="4731487" cy="4731487"/>
        </a:xfrm>
        <a:prstGeom prst="pie">
          <a:avLst>
            <a:gd name="adj1" fmla="val 19800000"/>
            <a:gd name="adj2" fmla="val 18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Discuss</a:t>
          </a:r>
        </a:p>
      </dsp:txBody>
      <dsp:txXfrm>
        <a:off x="6977126" y="2347743"/>
        <a:ext cx="1295526" cy="929399"/>
      </dsp:txXfrm>
    </dsp:sp>
    <dsp:sp modelId="{C8CAC0D2-596D-4A2D-A304-AF34F455AD85}">
      <dsp:nvSpPr>
        <dsp:cNvPr id="0" name=""/>
        <dsp:cNvSpPr/>
      </dsp:nvSpPr>
      <dsp:spPr>
        <a:xfrm>
          <a:off x="3710147" y="530063"/>
          <a:ext cx="4731487" cy="4731487"/>
        </a:xfrm>
        <a:prstGeom prst="pie">
          <a:avLst>
            <a:gd name="adj1" fmla="val 1800000"/>
            <a:gd name="adj2" fmla="val 54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Test</a:t>
          </a:r>
        </a:p>
      </dsp:txBody>
      <dsp:txXfrm>
        <a:off x="6188545" y="3727760"/>
        <a:ext cx="1239199" cy="957562"/>
      </dsp:txXfrm>
    </dsp:sp>
    <dsp:sp modelId="{AAED8833-3275-452A-AD62-6B9CFA65803D}">
      <dsp:nvSpPr>
        <dsp:cNvPr id="0" name=""/>
        <dsp:cNvSpPr/>
      </dsp:nvSpPr>
      <dsp:spPr>
        <a:xfrm>
          <a:off x="3597493" y="530063"/>
          <a:ext cx="4731487" cy="4731487"/>
        </a:xfrm>
        <a:prstGeom prst="pie">
          <a:avLst>
            <a:gd name="adj1" fmla="val 5400000"/>
            <a:gd name="adj2" fmla="val 90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Monitor</a:t>
          </a:r>
        </a:p>
      </dsp:txBody>
      <dsp:txXfrm>
        <a:off x="4611383" y="3727760"/>
        <a:ext cx="1239199" cy="957562"/>
      </dsp:txXfrm>
    </dsp:sp>
    <dsp:sp modelId="{15C37845-F217-4C3D-B2CE-2BF354BF0EA6}">
      <dsp:nvSpPr>
        <dsp:cNvPr id="0" name=""/>
        <dsp:cNvSpPr/>
      </dsp:nvSpPr>
      <dsp:spPr>
        <a:xfrm>
          <a:off x="3541165" y="432617"/>
          <a:ext cx="4731487" cy="4731487"/>
        </a:xfrm>
        <a:prstGeom prst="pie">
          <a:avLst>
            <a:gd name="adj1" fmla="val 9000000"/>
            <a:gd name="adj2" fmla="val 1260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Share</a:t>
          </a:r>
        </a:p>
      </dsp:txBody>
      <dsp:txXfrm>
        <a:off x="3766474" y="2347743"/>
        <a:ext cx="1295526" cy="929399"/>
      </dsp:txXfrm>
    </dsp:sp>
    <dsp:sp modelId="{D58DF903-AB82-46DE-BCF6-0A8C3AD769A2}">
      <dsp:nvSpPr>
        <dsp:cNvPr id="0" name=""/>
        <dsp:cNvSpPr/>
      </dsp:nvSpPr>
      <dsp:spPr>
        <a:xfrm>
          <a:off x="3597493" y="335171"/>
          <a:ext cx="4731487" cy="4731487"/>
        </a:xfrm>
        <a:prstGeom prst="pie">
          <a:avLst>
            <a:gd name="adj1" fmla="val 12600000"/>
            <a:gd name="adj2" fmla="val 162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Mainstream</a:t>
          </a:r>
        </a:p>
      </dsp:txBody>
      <dsp:txXfrm>
        <a:off x="4611383" y="939562"/>
        <a:ext cx="1239199" cy="957562"/>
      </dsp:txXfrm>
    </dsp:sp>
    <dsp:sp modelId="{9F7C3C1D-E464-4840-AD62-0C4710242030}">
      <dsp:nvSpPr>
        <dsp:cNvPr id="0" name=""/>
        <dsp:cNvSpPr/>
      </dsp:nvSpPr>
      <dsp:spPr>
        <a:xfrm>
          <a:off x="3417073" y="42270"/>
          <a:ext cx="5317290" cy="5317290"/>
        </a:xfrm>
        <a:prstGeom prst="circularArrow">
          <a:avLst>
            <a:gd name="adj1" fmla="val 5085"/>
            <a:gd name="adj2" fmla="val 327528"/>
            <a:gd name="adj3" fmla="val 19472472"/>
            <a:gd name="adj4" fmla="val 16200251"/>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3567EE-67E3-4A5A-8331-D128275EDAD2}">
      <dsp:nvSpPr>
        <dsp:cNvPr id="0" name=""/>
        <dsp:cNvSpPr/>
      </dsp:nvSpPr>
      <dsp:spPr>
        <a:xfrm>
          <a:off x="3473400" y="139716"/>
          <a:ext cx="5317290" cy="5317290"/>
        </a:xfrm>
        <a:prstGeom prst="circularArrow">
          <a:avLst>
            <a:gd name="adj1" fmla="val 5085"/>
            <a:gd name="adj2" fmla="val 327528"/>
            <a:gd name="adj3" fmla="val 1472472"/>
            <a:gd name="adj4" fmla="val 19800000"/>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9190D1-0C6D-49E5-98F8-BBC0C9C11334}">
      <dsp:nvSpPr>
        <dsp:cNvPr id="0" name=""/>
        <dsp:cNvSpPr/>
      </dsp:nvSpPr>
      <dsp:spPr>
        <a:xfrm>
          <a:off x="3417073" y="237162"/>
          <a:ext cx="5317290" cy="5317290"/>
        </a:xfrm>
        <a:prstGeom prst="circularArrow">
          <a:avLst>
            <a:gd name="adj1" fmla="val 5085"/>
            <a:gd name="adj2" fmla="val 327528"/>
            <a:gd name="adj3" fmla="val 5072221"/>
            <a:gd name="adj4" fmla="val 1800000"/>
            <a:gd name="adj5" fmla="val 593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FFD61-5D6C-485E-81D8-20772739187A}">
      <dsp:nvSpPr>
        <dsp:cNvPr id="0" name=""/>
        <dsp:cNvSpPr/>
      </dsp:nvSpPr>
      <dsp:spPr>
        <a:xfrm>
          <a:off x="3304764" y="237162"/>
          <a:ext cx="5317290" cy="5317290"/>
        </a:xfrm>
        <a:prstGeom prst="circularArrow">
          <a:avLst>
            <a:gd name="adj1" fmla="val 5085"/>
            <a:gd name="adj2" fmla="val 327528"/>
            <a:gd name="adj3" fmla="val 8672472"/>
            <a:gd name="adj4" fmla="val 5400251"/>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DC2680-D771-4B19-956A-6E4A89306FDB}">
      <dsp:nvSpPr>
        <dsp:cNvPr id="0" name=""/>
        <dsp:cNvSpPr/>
      </dsp:nvSpPr>
      <dsp:spPr>
        <a:xfrm>
          <a:off x="3248437" y="139716"/>
          <a:ext cx="5317290" cy="5317290"/>
        </a:xfrm>
        <a:prstGeom prst="circularArrow">
          <a:avLst>
            <a:gd name="adj1" fmla="val 5085"/>
            <a:gd name="adj2" fmla="val 327528"/>
            <a:gd name="adj3" fmla="val 12272472"/>
            <a:gd name="adj4" fmla="val 9000000"/>
            <a:gd name="adj5" fmla="val 5932"/>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9364B0-5C09-4AE8-A28C-AA3979DE35BF}">
      <dsp:nvSpPr>
        <dsp:cNvPr id="0" name=""/>
        <dsp:cNvSpPr/>
      </dsp:nvSpPr>
      <dsp:spPr>
        <a:xfrm>
          <a:off x="3304764" y="42270"/>
          <a:ext cx="5317290" cy="5317290"/>
        </a:xfrm>
        <a:prstGeom prst="circularArrow">
          <a:avLst>
            <a:gd name="adj1" fmla="val 5085"/>
            <a:gd name="adj2" fmla="val 327528"/>
            <a:gd name="adj3" fmla="val 15872221"/>
            <a:gd name="adj4" fmla="val 12600000"/>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6C12B-CB33-4521-8E73-62EA12F0D2C6}">
      <dsp:nvSpPr>
        <dsp:cNvPr id="0" name=""/>
        <dsp:cNvSpPr/>
      </dsp:nvSpPr>
      <dsp:spPr>
        <a:xfrm>
          <a:off x="3710147" y="335171"/>
          <a:ext cx="4731487" cy="4731487"/>
        </a:xfrm>
        <a:prstGeom prst="pie">
          <a:avLst>
            <a:gd name="adj1" fmla="val 16200000"/>
            <a:gd name="adj2" fmla="val 19800000"/>
          </a:avLst>
        </a:prstGeom>
        <a:solidFill>
          <a:schemeClr val="tx2">
            <a:lumMod val="60000"/>
            <a:lumOff val="4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Identify</a:t>
          </a:r>
        </a:p>
      </dsp:txBody>
      <dsp:txXfrm>
        <a:off x="6188545" y="939562"/>
        <a:ext cx="1239199" cy="957562"/>
      </dsp:txXfrm>
    </dsp:sp>
    <dsp:sp modelId="{0A989E13-85AF-47F3-81E3-AD1776A1465B}">
      <dsp:nvSpPr>
        <dsp:cNvPr id="0" name=""/>
        <dsp:cNvSpPr/>
      </dsp:nvSpPr>
      <dsp:spPr>
        <a:xfrm>
          <a:off x="3766474" y="432617"/>
          <a:ext cx="4731487" cy="4731487"/>
        </a:xfrm>
        <a:prstGeom prst="pie">
          <a:avLst>
            <a:gd name="adj1" fmla="val 19800000"/>
            <a:gd name="adj2" fmla="val 18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Discuss</a:t>
          </a:r>
        </a:p>
      </dsp:txBody>
      <dsp:txXfrm>
        <a:off x="6977126" y="2347743"/>
        <a:ext cx="1295526" cy="929399"/>
      </dsp:txXfrm>
    </dsp:sp>
    <dsp:sp modelId="{C8CAC0D2-596D-4A2D-A304-AF34F455AD85}">
      <dsp:nvSpPr>
        <dsp:cNvPr id="0" name=""/>
        <dsp:cNvSpPr/>
      </dsp:nvSpPr>
      <dsp:spPr>
        <a:xfrm>
          <a:off x="3710147" y="530063"/>
          <a:ext cx="4731487" cy="4731487"/>
        </a:xfrm>
        <a:prstGeom prst="pie">
          <a:avLst>
            <a:gd name="adj1" fmla="val 1800000"/>
            <a:gd name="adj2" fmla="val 54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Test</a:t>
          </a:r>
        </a:p>
      </dsp:txBody>
      <dsp:txXfrm>
        <a:off x="6188545" y="3727760"/>
        <a:ext cx="1239199" cy="957562"/>
      </dsp:txXfrm>
    </dsp:sp>
    <dsp:sp modelId="{AAED8833-3275-452A-AD62-6B9CFA65803D}">
      <dsp:nvSpPr>
        <dsp:cNvPr id="0" name=""/>
        <dsp:cNvSpPr/>
      </dsp:nvSpPr>
      <dsp:spPr>
        <a:xfrm>
          <a:off x="3597493" y="530063"/>
          <a:ext cx="4731487" cy="4731487"/>
        </a:xfrm>
        <a:prstGeom prst="pie">
          <a:avLst>
            <a:gd name="adj1" fmla="val 5400000"/>
            <a:gd name="adj2" fmla="val 90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Monitor</a:t>
          </a:r>
        </a:p>
      </dsp:txBody>
      <dsp:txXfrm>
        <a:off x="4611383" y="3727760"/>
        <a:ext cx="1239199" cy="957562"/>
      </dsp:txXfrm>
    </dsp:sp>
    <dsp:sp modelId="{15C37845-F217-4C3D-B2CE-2BF354BF0EA6}">
      <dsp:nvSpPr>
        <dsp:cNvPr id="0" name=""/>
        <dsp:cNvSpPr/>
      </dsp:nvSpPr>
      <dsp:spPr>
        <a:xfrm>
          <a:off x="3541165" y="432617"/>
          <a:ext cx="4731487" cy="4731487"/>
        </a:xfrm>
        <a:prstGeom prst="pie">
          <a:avLst>
            <a:gd name="adj1" fmla="val 9000000"/>
            <a:gd name="adj2" fmla="val 126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Share</a:t>
          </a:r>
        </a:p>
      </dsp:txBody>
      <dsp:txXfrm>
        <a:off x="3766474" y="2347743"/>
        <a:ext cx="1295526" cy="929399"/>
      </dsp:txXfrm>
    </dsp:sp>
    <dsp:sp modelId="{D58DF903-AB82-46DE-BCF6-0A8C3AD769A2}">
      <dsp:nvSpPr>
        <dsp:cNvPr id="0" name=""/>
        <dsp:cNvSpPr/>
      </dsp:nvSpPr>
      <dsp:spPr>
        <a:xfrm>
          <a:off x="3597493" y="335171"/>
          <a:ext cx="4731487" cy="4731487"/>
        </a:xfrm>
        <a:prstGeom prst="pie">
          <a:avLst>
            <a:gd name="adj1" fmla="val 12600000"/>
            <a:gd name="adj2" fmla="val 162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Mainstream</a:t>
          </a:r>
        </a:p>
      </dsp:txBody>
      <dsp:txXfrm>
        <a:off x="4611383" y="939562"/>
        <a:ext cx="1239199" cy="957562"/>
      </dsp:txXfrm>
    </dsp:sp>
    <dsp:sp modelId="{9F7C3C1D-E464-4840-AD62-0C4710242030}">
      <dsp:nvSpPr>
        <dsp:cNvPr id="0" name=""/>
        <dsp:cNvSpPr/>
      </dsp:nvSpPr>
      <dsp:spPr>
        <a:xfrm>
          <a:off x="3417073" y="42270"/>
          <a:ext cx="5317290" cy="5317290"/>
        </a:xfrm>
        <a:prstGeom prst="circularArrow">
          <a:avLst>
            <a:gd name="adj1" fmla="val 5085"/>
            <a:gd name="adj2" fmla="val 327528"/>
            <a:gd name="adj3" fmla="val 19472472"/>
            <a:gd name="adj4" fmla="val 162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3567EE-67E3-4A5A-8331-D128275EDAD2}">
      <dsp:nvSpPr>
        <dsp:cNvPr id="0" name=""/>
        <dsp:cNvSpPr/>
      </dsp:nvSpPr>
      <dsp:spPr>
        <a:xfrm>
          <a:off x="3473400" y="139716"/>
          <a:ext cx="5317290" cy="5317290"/>
        </a:xfrm>
        <a:prstGeom prst="circularArrow">
          <a:avLst>
            <a:gd name="adj1" fmla="val 5085"/>
            <a:gd name="adj2" fmla="val 327528"/>
            <a:gd name="adj3" fmla="val 1472472"/>
            <a:gd name="adj4" fmla="val 19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9190D1-0C6D-49E5-98F8-BBC0C9C11334}">
      <dsp:nvSpPr>
        <dsp:cNvPr id="0" name=""/>
        <dsp:cNvSpPr/>
      </dsp:nvSpPr>
      <dsp:spPr>
        <a:xfrm>
          <a:off x="3417073" y="237162"/>
          <a:ext cx="5317290" cy="5317290"/>
        </a:xfrm>
        <a:prstGeom prst="circularArrow">
          <a:avLst>
            <a:gd name="adj1" fmla="val 5085"/>
            <a:gd name="adj2" fmla="val 327528"/>
            <a:gd name="adj3" fmla="val 5072221"/>
            <a:gd name="adj4" fmla="val 1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FFD61-5D6C-485E-81D8-20772739187A}">
      <dsp:nvSpPr>
        <dsp:cNvPr id="0" name=""/>
        <dsp:cNvSpPr/>
      </dsp:nvSpPr>
      <dsp:spPr>
        <a:xfrm>
          <a:off x="3304764" y="237162"/>
          <a:ext cx="5317290" cy="5317290"/>
        </a:xfrm>
        <a:prstGeom prst="circularArrow">
          <a:avLst>
            <a:gd name="adj1" fmla="val 5085"/>
            <a:gd name="adj2" fmla="val 327528"/>
            <a:gd name="adj3" fmla="val 8672472"/>
            <a:gd name="adj4" fmla="val 54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DC2680-D771-4B19-956A-6E4A89306FDB}">
      <dsp:nvSpPr>
        <dsp:cNvPr id="0" name=""/>
        <dsp:cNvSpPr/>
      </dsp:nvSpPr>
      <dsp:spPr>
        <a:xfrm>
          <a:off x="3248437" y="139716"/>
          <a:ext cx="5317290" cy="5317290"/>
        </a:xfrm>
        <a:prstGeom prst="circularArrow">
          <a:avLst>
            <a:gd name="adj1" fmla="val 5085"/>
            <a:gd name="adj2" fmla="val 327528"/>
            <a:gd name="adj3" fmla="val 12272472"/>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9364B0-5C09-4AE8-A28C-AA3979DE35BF}">
      <dsp:nvSpPr>
        <dsp:cNvPr id="0" name=""/>
        <dsp:cNvSpPr/>
      </dsp:nvSpPr>
      <dsp:spPr>
        <a:xfrm>
          <a:off x="3304764" y="42270"/>
          <a:ext cx="5317290" cy="5317290"/>
        </a:xfrm>
        <a:prstGeom prst="circularArrow">
          <a:avLst>
            <a:gd name="adj1" fmla="val 5085"/>
            <a:gd name="adj2" fmla="val 327528"/>
            <a:gd name="adj3" fmla="val 15872221"/>
            <a:gd name="adj4" fmla="val 126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6C12B-CB33-4521-8E73-62EA12F0D2C6}">
      <dsp:nvSpPr>
        <dsp:cNvPr id="0" name=""/>
        <dsp:cNvSpPr/>
      </dsp:nvSpPr>
      <dsp:spPr>
        <a:xfrm>
          <a:off x="3710147" y="335171"/>
          <a:ext cx="4731487" cy="4731487"/>
        </a:xfrm>
        <a:prstGeom prst="pie">
          <a:avLst>
            <a:gd name="adj1" fmla="val 16200000"/>
            <a:gd name="adj2" fmla="val 19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Identify</a:t>
          </a:r>
        </a:p>
      </dsp:txBody>
      <dsp:txXfrm>
        <a:off x="6188545" y="939562"/>
        <a:ext cx="1239199" cy="957562"/>
      </dsp:txXfrm>
    </dsp:sp>
    <dsp:sp modelId="{0A989E13-85AF-47F3-81E3-AD1776A1465B}">
      <dsp:nvSpPr>
        <dsp:cNvPr id="0" name=""/>
        <dsp:cNvSpPr/>
      </dsp:nvSpPr>
      <dsp:spPr>
        <a:xfrm>
          <a:off x="3766474" y="432617"/>
          <a:ext cx="4731487" cy="4731487"/>
        </a:xfrm>
        <a:prstGeom prst="pie">
          <a:avLst>
            <a:gd name="adj1" fmla="val 19800000"/>
            <a:gd name="adj2" fmla="val 1800000"/>
          </a:avLst>
        </a:prstGeom>
        <a:solidFill>
          <a:schemeClr val="accent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Discuss</a:t>
          </a:r>
        </a:p>
      </dsp:txBody>
      <dsp:txXfrm>
        <a:off x="6977126" y="2347743"/>
        <a:ext cx="1295526" cy="929399"/>
      </dsp:txXfrm>
    </dsp:sp>
    <dsp:sp modelId="{C8CAC0D2-596D-4A2D-A304-AF34F455AD85}">
      <dsp:nvSpPr>
        <dsp:cNvPr id="0" name=""/>
        <dsp:cNvSpPr/>
      </dsp:nvSpPr>
      <dsp:spPr>
        <a:xfrm>
          <a:off x="3710147" y="530063"/>
          <a:ext cx="4731487" cy="4731487"/>
        </a:xfrm>
        <a:prstGeom prst="pie">
          <a:avLst>
            <a:gd name="adj1" fmla="val 1800000"/>
            <a:gd name="adj2" fmla="val 54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Test</a:t>
          </a:r>
        </a:p>
      </dsp:txBody>
      <dsp:txXfrm>
        <a:off x="6188545" y="3727760"/>
        <a:ext cx="1239199" cy="957562"/>
      </dsp:txXfrm>
    </dsp:sp>
    <dsp:sp modelId="{AAED8833-3275-452A-AD62-6B9CFA65803D}">
      <dsp:nvSpPr>
        <dsp:cNvPr id="0" name=""/>
        <dsp:cNvSpPr/>
      </dsp:nvSpPr>
      <dsp:spPr>
        <a:xfrm>
          <a:off x="3597493" y="530063"/>
          <a:ext cx="4731487" cy="4731487"/>
        </a:xfrm>
        <a:prstGeom prst="pie">
          <a:avLst>
            <a:gd name="adj1" fmla="val 5400000"/>
            <a:gd name="adj2" fmla="val 90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Monitor</a:t>
          </a:r>
        </a:p>
      </dsp:txBody>
      <dsp:txXfrm>
        <a:off x="4611383" y="3727760"/>
        <a:ext cx="1239199" cy="957562"/>
      </dsp:txXfrm>
    </dsp:sp>
    <dsp:sp modelId="{15C37845-F217-4C3D-B2CE-2BF354BF0EA6}">
      <dsp:nvSpPr>
        <dsp:cNvPr id="0" name=""/>
        <dsp:cNvSpPr/>
      </dsp:nvSpPr>
      <dsp:spPr>
        <a:xfrm>
          <a:off x="3541165" y="432617"/>
          <a:ext cx="4731487" cy="4731487"/>
        </a:xfrm>
        <a:prstGeom prst="pie">
          <a:avLst>
            <a:gd name="adj1" fmla="val 9000000"/>
            <a:gd name="adj2" fmla="val 126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Share</a:t>
          </a:r>
        </a:p>
      </dsp:txBody>
      <dsp:txXfrm>
        <a:off x="3766474" y="2347743"/>
        <a:ext cx="1295526" cy="929399"/>
      </dsp:txXfrm>
    </dsp:sp>
    <dsp:sp modelId="{D58DF903-AB82-46DE-BCF6-0A8C3AD769A2}">
      <dsp:nvSpPr>
        <dsp:cNvPr id="0" name=""/>
        <dsp:cNvSpPr/>
      </dsp:nvSpPr>
      <dsp:spPr>
        <a:xfrm>
          <a:off x="3597493" y="335171"/>
          <a:ext cx="4731487" cy="4731487"/>
        </a:xfrm>
        <a:prstGeom prst="pie">
          <a:avLst>
            <a:gd name="adj1" fmla="val 12600000"/>
            <a:gd name="adj2" fmla="val 162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Mainstream</a:t>
          </a:r>
        </a:p>
      </dsp:txBody>
      <dsp:txXfrm>
        <a:off x="4611383" y="939562"/>
        <a:ext cx="1239199" cy="957562"/>
      </dsp:txXfrm>
    </dsp:sp>
    <dsp:sp modelId="{9F7C3C1D-E464-4840-AD62-0C4710242030}">
      <dsp:nvSpPr>
        <dsp:cNvPr id="0" name=""/>
        <dsp:cNvSpPr/>
      </dsp:nvSpPr>
      <dsp:spPr>
        <a:xfrm>
          <a:off x="3417073" y="42270"/>
          <a:ext cx="5317290" cy="5317290"/>
        </a:xfrm>
        <a:prstGeom prst="circularArrow">
          <a:avLst>
            <a:gd name="adj1" fmla="val 5085"/>
            <a:gd name="adj2" fmla="val 327528"/>
            <a:gd name="adj3" fmla="val 19472472"/>
            <a:gd name="adj4" fmla="val 162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3567EE-67E3-4A5A-8331-D128275EDAD2}">
      <dsp:nvSpPr>
        <dsp:cNvPr id="0" name=""/>
        <dsp:cNvSpPr/>
      </dsp:nvSpPr>
      <dsp:spPr>
        <a:xfrm>
          <a:off x="3473400" y="139716"/>
          <a:ext cx="5317290" cy="5317290"/>
        </a:xfrm>
        <a:prstGeom prst="circularArrow">
          <a:avLst>
            <a:gd name="adj1" fmla="val 5085"/>
            <a:gd name="adj2" fmla="val 327528"/>
            <a:gd name="adj3" fmla="val 1472472"/>
            <a:gd name="adj4" fmla="val 19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9190D1-0C6D-49E5-98F8-BBC0C9C11334}">
      <dsp:nvSpPr>
        <dsp:cNvPr id="0" name=""/>
        <dsp:cNvSpPr/>
      </dsp:nvSpPr>
      <dsp:spPr>
        <a:xfrm>
          <a:off x="3417073" y="237162"/>
          <a:ext cx="5317290" cy="5317290"/>
        </a:xfrm>
        <a:prstGeom prst="circularArrow">
          <a:avLst>
            <a:gd name="adj1" fmla="val 5085"/>
            <a:gd name="adj2" fmla="val 327528"/>
            <a:gd name="adj3" fmla="val 5072221"/>
            <a:gd name="adj4" fmla="val 1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FFD61-5D6C-485E-81D8-20772739187A}">
      <dsp:nvSpPr>
        <dsp:cNvPr id="0" name=""/>
        <dsp:cNvSpPr/>
      </dsp:nvSpPr>
      <dsp:spPr>
        <a:xfrm>
          <a:off x="3304764" y="237162"/>
          <a:ext cx="5317290" cy="5317290"/>
        </a:xfrm>
        <a:prstGeom prst="circularArrow">
          <a:avLst>
            <a:gd name="adj1" fmla="val 5085"/>
            <a:gd name="adj2" fmla="val 327528"/>
            <a:gd name="adj3" fmla="val 8672472"/>
            <a:gd name="adj4" fmla="val 54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DC2680-D771-4B19-956A-6E4A89306FDB}">
      <dsp:nvSpPr>
        <dsp:cNvPr id="0" name=""/>
        <dsp:cNvSpPr/>
      </dsp:nvSpPr>
      <dsp:spPr>
        <a:xfrm>
          <a:off x="3248437" y="139716"/>
          <a:ext cx="5317290" cy="5317290"/>
        </a:xfrm>
        <a:prstGeom prst="circularArrow">
          <a:avLst>
            <a:gd name="adj1" fmla="val 5085"/>
            <a:gd name="adj2" fmla="val 327528"/>
            <a:gd name="adj3" fmla="val 12272472"/>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9364B0-5C09-4AE8-A28C-AA3979DE35BF}">
      <dsp:nvSpPr>
        <dsp:cNvPr id="0" name=""/>
        <dsp:cNvSpPr/>
      </dsp:nvSpPr>
      <dsp:spPr>
        <a:xfrm>
          <a:off x="3304764" y="42270"/>
          <a:ext cx="5317290" cy="5317290"/>
        </a:xfrm>
        <a:prstGeom prst="circularArrow">
          <a:avLst>
            <a:gd name="adj1" fmla="val 5085"/>
            <a:gd name="adj2" fmla="val 327528"/>
            <a:gd name="adj3" fmla="val 15872221"/>
            <a:gd name="adj4" fmla="val 126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6C12B-CB33-4521-8E73-62EA12F0D2C6}">
      <dsp:nvSpPr>
        <dsp:cNvPr id="0" name=""/>
        <dsp:cNvSpPr/>
      </dsp:nvSpPr>
      <dsp:spPr>
        <a:xfrm>
          <a:off x="3710147" y="335171"/>
          <a:ext cx="4731487" cy="4731487"/>
        </a:xfrm>
        <a:prstGeom prst="pie">
          <a:avLst>
            <a:gd name="adj1" fmla="val 16200000"/>
            <a:gd name="adj2" fmla="val 19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Identify</a:t>
          </a:r>
        </a:p>
      </dsp:txBody>
      <dsp:txXfrm>
        <a:off x="6188545" y="939562"/>
        <a:ext cx="1239199" cy="957562"/>
      </dsp:txXfrm>
    </dsp:sp>
    <dsp:sp modelId="{0A989E13-85AF-47F3-81E3-AD1776A1465B}">
      <dsp:nvSpPr>
        <dsp:cNvPr id="0" name=""/>
        <dsp:cNvSpPr/>
      </dsp:nvSpPr>
      <dsp:spPr>
        <a:xfrm>
          <a:off x="3766474" y="432617"/>
          <a:ext cx="4731487" cy="4731487"/>
        </a:xfrm>
        <a:prstGeom prst="pie">
          <a:avLst>
            <a:gd name="adj1" fmla="val 19800000"/>
            <a:gd name="adj2" fmla="val 1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Discuss</a:t>
          </a:r>
        </a:p>
      </dsp:txBody>
      <dsp:txXfrm>
        <a:off x="6977126" y="2347743"/>
        <a:ext cx="1295526" cy="929399"/>
      </dsp:txXfrm>
    </dsp:sp>
    <dsp:sp modelId="{C8CAC0D2-596D-4A2D-A304-AF34F455AD85}">
      <dsp:nvSpPr>
        <dsp:cNvPr id="0" name=""/>
        <dsp:cNvSpPr/>
      </dsp:nvSpPr>
      <dsp:spPr>
        <a:xfrm>
          <a:off x="3710147" y="530063"/>
          <a:ext cx="4731487" cy="4731487"/>
        </a:xfrm>
        <a:prstGeom prst="pie">
          <a:avLst>
            <a:gd name="adj1" fmla="val 1800000"/>
            <a:gd name="adj2" fmla="val 5400000"/>
          </a:avLst>
        </a:prstGeom>
        <a:solidFill>
          <a:schemeClr val="accent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Test</a:t>
          </a:r>
        </a:p>
      </dsp:txBody>
      <dsp:txXfrm>
        <a:off x="6188545" y="3727760"/>
        <a:ext cx="1239199" cy="957562"/>
      </dsp:txXfrm>
    </dsp:sp>
    <dsp:sp modelId="{AAED8833-3275-452A-AD62-6B9CFA65803D}">
      <dsp:nvSpPr>
        <dsp:cNvPr id="0" name=""/>
        <dsp:cNvSpPr/>
      </dsp:nvSpPr>
      <dsp:spPr>
        <a:xfrm>
          <a:off x="3597493" y="530063"/>
          <a:ext cx="4731487" cy="4731487"/>
        </a:xfrm>
        <a:prstGeom prst="pie">
          <a:avLst>
            <a:gd name="adj1" fmla="val 5400000"/>
            <a:gd name="adj2" fmla="val 90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Monitor</a:t>
          </a:r>
        </a:p>
      </dsp:txBody>
      <dsp:txXfrm>
        <a:off x="4611383" y="3727760"/>
        <a:ext cx="1239199" cy="957562"/>
      </dsp:txXfrm>
    </dsp:sp>
    <dsp:sp modelId="{15C37845-F217-4C3D-B2CE-2BF354BF0EA6}">
      <dsp:nvSpPr>
        <dsp:cNvPr id="0" name=""/>
        <dsp:cNvSpPr/>
      </dsp:nvSpPr>
      <dsp:spPr>
        <a:xfrm>
          <a:off x="3541165" y="432617"/>
          <a:ext cx="4731487" cy="4731487"/>
        </a:xfrm>
        <a:prstGeom prst="pie">
          <a:avLst>
            <a:gd name="adj1" fmla="val 9000000"/>
            <a:gd name="adj2" fmla="val 126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Share</a:t>
          </a:r>
        </a:p>
      </dsp:txBody>
      <dsp:txXfrm>
        <a:off x="3766474" y="2347743"/>
        <a:ext cx="1295526" cy="929399"/>
      </dsp:txXfrm>
    </dsp:sp>
    <dsp:sp modelId="{D58DF903-AB82-46DE-BCF6-0A8C3AD769A2}">
      <dsp:nvSpPr>
        <dsp:cNvPr id="0" name=""/>
        <dsp:cNvSpPr/>
      </dsp:nvSpPr>
      <dsp:spPr>
        <a:xfrm>
          <a:off x="3597493" y="335171"/>
          <a:ext cx="4731487" cy="4731487"/>
        </a:xfrm>
        <a:prstGeom prst="pie">
          <a:avLst>
            <a:gd name="adj1" fmla="val 12600000"/>
            <a:gd name="adj2" fmla="val 162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Mainstream</a:t>
          </a:r>
        </a:p>
      </dsp:txBody>
      <dsp:txXfrm>
        <a:off x="4611383" y="939562"/>
        <a:ext cx="1239199" cy="957562"/>
      </dsp:txXfrm>
    </dsp:sp>
    <dsp:sp modelId="{9F7C3C1D-E464-4840-AD62-0C4710242030}">
      <dsp:nvSpPr>
        <dsp:cNvPr id="0" name=""/>
        <dsp:cNvSpPr/>
      </dsp:nvSpPr>
      <dsp:spPr>
        <a:xfrm>
          <a:off x="3417073" y="42270"/>
          <a:ext cx="5317290" cy="5317290"/>
        </a:xfrm>
        <a:prstGeom prst="circularArrow">
          <a:avLst>
            <a:gd name="adj1" fmla="val 5085"/>
            <a:gd name="adj2" fmla="val 327528"/>
            <a:gd name="adj3" fmla="val 19472472"/>
            <a:gd name="adj4" fmla="val 162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3567EE-67E3-4A5A-8331-D128275EDAD2}">
      <dsp:nvSpPr>
        <dsp:cNvPr id="0" name=""/>
        <dsp:cNvSpPr/>
      </dsp:nvSpPr>
      <dsp:spPr>
        <a:xfrm>
          <a:off x="3473400" y="139716"/>
          <a:ext cx="5317290" cy="5317290"/>
        </a:xfrm>
        <a:prstGeom prst="circularArrow">
          <a:avLst>
            <a:gd name="adj1" fmla="val 5085"/>
            <a:gd name="adj2" fmla="val 327528"/>
            <a:gd name="adj3" fmla="val 1472472"/>
            <a:gd name="adj4" fmla="val 19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9190D1-0C6D-49E5-98F8-BBC0C9C11334}">
      <dsp:nvSpPr>
        <dsp:cNvPr id="0" name=""/>
        <dsp:cNvSpPr/>
      </dsp:nvSpPr>
      <dsp:spPr>
        <a:xfrm>
          <a:off x="3417073" y="237162"/>
          <a:ext cx="5317290" cy="5317290"/>
        </a:xfrm>
        <a:prstGeom prst="circularArrow">
          <a:avLst>
            <a:gd name="adj1" fmla="val 5085"/>
            <a:gd name="adj2" fmla="val 327528"/>
            <a:gd name="adj3" fmla="val 5072221"/>
            <a:gd name="adj4" fmla="val 1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FFD61-5D6C-485E-81D8-20772739187A}">
      <dsp:nvSpPr>
        <dsp:cNvPr id="0" name=""/>
        <dsp:cNvSpPr/>
      </dsp:nvSpPr>
      <dsp:spPr>
        <a:xfrm>
          <a:off x="3304764" y="237162"/>
          <a:ext cx="5317290" cy="5317290"/>
        </a:xfrm>
        <a:prstGeom prst="circularArrow">
          <a:avLst>
            <a:gd name="adj1" fmla="val 5085"/>
            <a:gd name="adj2" fmla="val 327528"/>
            <a:gd name="adj3" fmla="val 8672472"/>
            <a:gd name="adj4" fmla="val 54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DC2680-D771-4B19-956A-6E4A89306FDB}">
      <dsp:nvSpPr>
        <dsp:cNvPr id="0" name=""/>
        <dsp:cNvSpPr/>
      </dsp:nvSpPr>
      <dsp:spPr>
        <a:xfrm>
          <a:off x="3248437" y="139716"/>
          <a:ext cx="5317290" cy="5317290"/>
        </a:xfrm>
        <a:prstGeom prst="circularArrow">
          <a:avLst>
            <a:gd name="adj1" fmla="val 5085"/>
            <a:gd name="adj2" fmla="val 327528"/>
            <a:gd name="adj3" fmla="val 12272472"/>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9364B0-5C09-4AE8-A28C-AA3979DE35BF}">
      <dsp:nvSpPr>
        <dsp:cNvPr id="0" name=""/>
        <dsp:cNvSpPr/>
      </dsp:nvSpPr>
      <dsp:spPr>
        <a:xfrm>
          <a:off x="3304764" y="42270"/>
          <a:ext cx="5317290" cy="5317290"/>
        </a:xfrm>
        <a:prstGeom prst="circularArrow">
          <a:avLst>
            <a:gd name="adj1" fmla="val 5085"/>
            <a:gd name="adj2" fmla="val 327528"/>
            <a:gd name="adj3" fmla="val 15872221"/>
            <a:gd name="adj4" fmla="val 126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6C12B-CB33-4521-8E73-62EA12F0D2C6}">
      <dsp:nvSpPr>
        <dsp:cNvPr id="0" name=""/>
        <dsp:cNvSpPr/>
      </dsp:nvSpPr>
      <dsp:spPr>
        <a:xfrm>
          <a:off x="3710147" y="335171"/>
          <a:ext cx="4731487" cy="4731487"/>
        </a:xfrm>
        <a:prstGeom prst="pie">
          <a:avLst>
            <a:gd name="adj1" fmla="val 16200000"/>
            <a:gd name="adj2" fmla="val 19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Identify</a:t>
          </a:r>
        </a:p>
      </dsp:txBody>
      <dsp:txXfrm>
        <a:off x="6188545" y="939562"/>
        <a:ext cx="1239199" cy="957562"/>
      </dsp:txXfrm>
    </dsp:sp>
    <dsp:sp modelId="{0A989E13-85AF-47F3-81E3-AD1776A1465B}">
      <dsp:nvSpPr>
        <dsp:cNvPr id="0" name=""/>
        <dsp:cNvSpPr/>
      </dsp:nvSpPr>
      <dsp:spPr>
        <a:xfrm>
          <a:off x="3766474" y="432617"/>
          <a:ext cx="4731487" cy="4731487"/>
        </a:xfrm>
        <a:prstGeom prst="pie">
          <a:avLst>
            <a:gd name="adj1" fmla="val 19800000"/>
            <a:gd name="adj2" fmla="val 1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Discuss</a:t>
          </a:r>
        </a:p>
      </dsp:txBody>
      <dsp:txXfrm>
        <a:off x="6977126" y="2347743"/>
        <a:ext cx="1295526" cy="929399"/>
      </dsp:txXfrm>
    </dsp:sp>
    <dsp:sp modelId="{C8CAC0D2-596D-4A2D-A304-AF34F455AD85}">
      <dsp:nvSpPr>
        <dsp:cNvPr id="0" name=""/>
        <dsp:cNvSpPr/>
      </dsp:nvSpPr>
      <dsp:spPr>
        <a:xfrm>
          <a:off x="3710147" y="530063"/>
          <a:ext cx="4731487" cy="4731487"/>
        </a:xfrm>
        <a:prstGeom prst="pie">
          <a:avLst>
            <a:gd name="adj1" fmla="val 1800000"/>
            <a:gd name="adj2" fmla="val 54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Test</a:t>
          </a:r>
        </a:p>
      </dsp:txBody>
      <dsp:txXfrm>
        <a:off x="6188545" y="3727760"/>
        <a:ext cx="1239199" cy="957562"/>
      </dsp:txXfrm>
    </dsp:sp>
    <dsp:sp modelId="{AAED8833-3275-452A-AD62-6B9CFA65803D}">
      <dsp:nvSpPr>
        <dsp:cNvPr id="0" name=""/>
        <dsp:cNvSpPr/>
      </dsp:nvSpPr>
      <dsp:spPr>
        <a:xfrm>
          <a:off x="3597493" y="530063"/>
          <a:ext cx="4731487" cy="4731487"/>
        </a:xfrm>
        <a:prstGeom prst="pie">
          <a:avLst>
            <a:gd name="adj1" fmla="val 5400000"/>
            <a:gd name="adj2" fmla="val 9000000"/>
          </a:avLst>
        </a:prstGeom>
        <a:solidFill>
          <a:schemeClr val="accent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Monitor</a:t>
          </a:r>
        </a:p>
      </dsp:txBody>
      <dsp:txXfrm>
        <a:off x="4611383" y="3727760"/>
        <a:ext cx="1239199" cy="957562"/>
      </dsp:txXfrm>
    </dsp:sp>
    <dsp:sp modelId="{15C37845-F217-4C3D-B2CE-2BF354BF0EA6}">
      <dsp:nvSpPr>
        <dsp:cNvPr id="0" name=""/>
        <dsp:cNvSpPr/>
      </dsp:nvSpPr>
      <dsp:spPr>
        <a:xfrm>
          <a:off x="3541165" y="432617"/>
          <a:ext cx="4731487" cy="4731487"/>
        </a:xfrm>
        <a:prstGeom prst="pie">
          <a:avLst>
            <a:gd name="adj1" fmla="val 9000000"/>
            <a:gd name="adj2" fmla="val 126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Share</a:t>
          </a:r>
        </a:p>
      </dsp:txBody>
      <dsp:txXfrm>
        <a:off x="3766474" y="2347743"/>
        <a:ext cx="1295526" cy="929399"/>
      </dsp:txXfrm>
    </dsp:sp>
    <dsp:sp modelId="{D58DF903-AB82-46DE-BCF6-0A8C3AD769A2}">
      <dsp:nvSpPr>
        <dsp:cNvPr id="0" name=""/>
        <dsp:cNvSpPr/>
      </dsp:nvSpPr>
      <dsp:spPr>
        <a:xfrm>
          <a:off x="3597493" y="335171"/>
          <a:ext cx="4731487" cy="4731487"/>
        </a:xfrm>
        <a:prstGeom prst="pie">
          <a:avLst>
            <a:gd name="adj1" fmla="val 12600000"/>
            <a:gd name="adj2" fmla="val 162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Mainstream</a:t>
          </a:r>
        </a:p>
      </dsp:txBody>
      <dsp:txXfrm>
        <a:off x="4611383" y="939562"/>
        <a:ext cx="1239199" cy="957562"/>
      </dsp:txXfrm>
    </dsp:sp>
    <dsp:sp modelId="{9F7C3C1D-E464-4840-AD62-0C4710242030}">
      <dsp:nvSpPr>
        <dsp:cNvPr id="0" name=""/>
        <dsp:cNvSpPr/>
      </dsp:nvSpPr>
      <dsp:spPr>
        <a:xfrm>
          <a:off x="3417073" y="42270"/>
          <a:ext cx="5317290" cy="5317290"/>
        </a:xfrm>
        <a:prstGeom prst="circularArrow">
          <a:avLst>
            <a:gd name="adj1" fmla="val 5085"/>
            <a:gd name="adj2" fmla="val 327528"/>
            <a:gd name="adj3" fmla="val 19472472"/>
            <a:gd name="adj4" fmla="val 162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3567EE-67E3-4A5A-8331-D128275EDAD2}">
      <dsp:nvSpPr>
        <dsp:cNvPr id="0" name=""/>
        <dsp:cNvSpPr/>
      </dsp:nvSpPr>
      <dsp:spPr>
        <a:xfrm>
          <a:off x="3473400" y="139716"/>
          <a:ext cx="5317290" cy="5317290"/>
        </a:xfrm>
        <a:prstGeom prst="circularArrow">
          <a:avLst>
            <a:gd name="adj1" fmla="val 5085"/>
            <a:gd name="adj2" fmla="val 327528"/>
            <a:gd name="adj3" fmla="val 1472472"/>
            <a:gd name="adj4" fmla="val 19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9190D1-0C6D-49E5-98F8-BBC0C9C11334}">
      <dsp:nvSpPr>
        <dsp:cNvPr id="0" name=""/>
        <dsp:cNvSpPr/>
      </dsp:nvSpPr>
      <dsp:spPr>
        <a:xfrm>
          <a:off x="3417073" y="237162"/>
          <a:ext cx="5317290" cy="5317290"/>
        </a:xfrm>
        <a:prstGeom prst="circularArrow">
          <a:avLst>
            <a:gd name="adj1" fmla="val 5085"/>
            <a:gd name="adj2" fmla="val 327528"/>
            <a:gd name="adj3" fmla="val 5072221"/>
            <a:gd name="adj4" fmla="val 1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FFD61-5D6C-485E-81D8-20772739187A}">
      <dsp:nvSpPr>
        <dsp:cNvPr id="0" name=""/>
        <dsp:cNvSpPr/>
      </dsp:nvSpPr>
      <dsp:spPr>
        <a:xfrm>
          <a:off x="3304764" y="237162"/>
          <a:ext cx="5317290" cy="5317290"/>
        </a:xfrm>
        <a:prstGeom prst="circularArrow">
          <a:avLst>
            <a:gd name="adj1" fmla="val 5085"/>
            <a:gd name="adj2" fmla="val 327528"/>
            <a:gd name="adj3" fmla="val 8672472"/>
            <a:gd name="adj4" fmla="val 54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DC2680-D771-4B19-956A-6E4A89306FDB}">
      <dsp:nvSpPr>
        <dsp:cNvPr id="0" name=""/>
        <dsp:cNvSpPr/>
      </dsp:nvSpPr>
      <dsp:spPr>
        <a:xfrm>
          <a:off x="3248437" y="139716"/>
          <a:ext cx="5317290" cy="5317290"/>
        </a:xfrm>
        <a:prstGeom prst="circularArrow">
          <a:avLst>
            <a:gd name="adj1" fmla="val 5085"/>
            <a:gd name="adj2" fmla="val 327528"/>
            <a:gd name="adj3" fmla="val 12272472"/>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9364B0-5C09-4AE8-A28C-AA3979DE35BF}">
      <dsp:nvSpPr>
        <dsp:cNvPr id="0" name=""/>
        <dsp:cNvSpPr/>
      </dsp:nvSpPr>
      <dsp:spPr>
        <a:xfrm>
          <a:off x="3304764" y="42270"/>
          <a:ext cx="5317290" cy="5317290"/>
        </a:xfrm>
        <a:prstGeom prst="circularArrow">
          <a:avLst>
            <a:gd name="adj1" fmla="val 5085"/>
            <a:gd name="adj2" fmla="val 327528"/>
            <a:gd name="adj3" fmla="val 15872221"/>
            <a:gd name="adj4" fmla="val 126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6C12B-CB33-4521-8E73-62EA12F0D2C6}">
      <dsp:nvSpPr>
        <dsp:cNvPr id="0" name=""/>
        <dsp:cNvSpPr/>
      </dsp:nvSpPr>
      <dsp:spPr>
        <a:xfrm>
          <a:off x="3710147" y="335171"/>
          <a:ext cx="4731487" cy="4731487"/>
        </a:xfrm>
        <a:prstGeom prst="pie">
          <a:avLst>
            <a:gd name="adj1" fmla="val 16200000"/>
            <a:gd name="adj2" fmla="val 19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Identify</a:t>
          </a:r>
        </a:p>
      </dsp:txBody>
      <dsp:txXfrm>
        <a:off x="6188545" y="939562"/>
        <a:ext cx="1239199" cy="957562"/>
      </dsp:txXfrm>
    </dsp:sp>
    <dsp:sp modelId="{0A989E13-85AF-47F3-81E3-AD1776A1465B}">
      <dsp:nvSpPr>
        <dsp:cNvPr id="0" name=""/>
        <dsp:cNvSpPr/>
      </dsp:nvSpPr>
      <dsp:spPr>
        <a:xfrm>
          <a:off x="3766474" y="432617"/>
          <a:ext cx="4731487" cy="4731487"/>
        </a:xfrm>
        <a:prstGeom prst="pie">
          <a:avLst>
            <a:gd name="adj1" fmla="val 19800000"/>
            <a:gd name="adj2" fmla="val 1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Discuss</a:t>
          </a:r>
        </a:p>
      </dsp:txBody>
      <dsp:txXfrm>
        <a:off x="6977126" y="2347743"/>
        <a:ext cx="1295526" cy="929399"/>
      </dsp:txXfrm>
    </dsp:sp>
    <dsp:sp modelId="{C8CAC0D2-596D-4A2D-A304-AF34F455AD85}">
      <dsp:nvSpPr>
        <dsp:cNvPr id="0" name=""/>
        <dsp:cNvSpPr/>
      </dsp:nvSpPr>
      <dsp:spPr>
        <a:xfrm>
          <a:off x="3710147" y="530063"/>
          <a:ext cx="4731487" cy="4731487"/>
        </a:xfrm>
        <a:prstGeom prst="pie">
          <a:avLst>
            <a:gd name="adj1" fmla="val 1800000"/>
            <a:gd name="adj2" fmla="val 54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0" kern="1200" dirty="0"/>
            <a:t>Test</a:t>
          </a:r>
        </a:p>
      </dsp:txBody>
      <dsp:txXfrm>
        <a:off x="6188545" y="3727760"/>
        <a:ext cx="1239199" cy="957562"/>
      </dsp:txXfrm>
    </dsp:sp>
    <dsp:sp modelId="{AAED8833-3275-452A-AD62-6B9CFA65803D}">
      <dsp:nvSpPr>
        <dsp:cNvPr id="0" name=""/>
        <dsp:cNvSpPr/>
      </dsp:nvSpPr>
      <dsp:spPr>
        <a:xfrm>
          <a:off x="3597493" y="530063"/>
          <a:ext cx="4731487" cy="4731487"/>
        </a:xfrm>
        <a:prstGeom prst="pie">
          <a:avLst>
            <a:gd name="adj1" fmla="val 5400000"/>
            <a:gd name="adj2" fmla="val 90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Monitor</a:t>
          </a:r>
        </a:p>
      </dsp:txBody>
      <dsp:txXfrm>
        <a:off x="4611383" y="3727760"/>
        <a:ext cx="1239199" cy="957562"/>
      </dsp:txXfrm>
    </dsp:sp>
    <dsp:sp modelId="{15C37845-F217-4C3D-B2CE-2BF354BF0EA6}">
      <dsp:nvSpPr>
        <dsp:cNvPr id="0" name=""/>
        <dsp:cNvSpPr/>
      </dsp:nvSpPr>
      <dsp:spPr>
        <a:xfrm>
          <a:off x="3541165" y="432617"/>
          <a:ext cx="4731487" cy="4731487"/>
        </a:xfrm>
        <a:prstGeom prst="pie">
          <a:avLst>
            <a:gd name="adj1" fmla="val 9000000"/>
            <a:gd name="adj2" fmla="val 12600000"/>
          </a:avLst>
        </a:prstGeom>
        <a:solidFill>
          <a:schemeClr val="accent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Share</a:t>
          </a:r>
        </a:p>
      </dsp:txBody>
      <dsp:txXfrm>
        <a:off x="3766474" y="2347743"/>
        <a:ext cx="1295526" cy="929399"/>
      </dsp:txXfrm>
    </dsp:sp>
    <dsp:sp modelId="{D58DF903-AB82-46DE-BCF6-0A8C3AD769A2}">
      <dsp:nvSpPr>
        <dsp:cNvPr id="0" name=""/>
        <dsp:cNvSpPr/>
      </dsp:nvSpPr>
      <dsp:spPr>
        <a:xfrm>
          <a:off x="3597493" y="335171"/>
          <a:ext cx="4731487" cy="4731487"/>
        </a:xfrm>
        <a:prstGeom prst="pie">
          <a:avLst>
            <a:gd name="adj1" fmla="val 12600000"/>
            <a:gd name="adj2" fmla="val 162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Mainstream</a:t>
          </a:r>
        </a:p>
      </dsp:txBody>
      <dsp:txXfrm>
        <a:off x="4611383" y="939562"/>
        <a:ext cx="1239199" cy="957562"/>
      </dsp:txXfrm>
    </dsp:sp>
    <dsp:sp modelId="{9F7C3C1D-E464-4840-AD62-0C4710242030}">
      <dsp:nvSpPr>
        <dsp:cNvPr id="0" name=""/>
        <dsp:cNvSpPr/>
      </dsp:nvSpPr>
      <dsp:spPr>
        <a:xfrm>
          <a:off x="3417073" y="42270"/>
          <a:ext cx="5317290" cy="5317290"/>
        </a:xfrm>
        <a:prstGeom prst="circularArrow">
          <a:avLst>
            <a:gd name="adj1" fmla="val 5085"/>
            <a:gd name="adj2" fmla="val 327528"/>
            <a:gd name="adj3" fmla="val 19472472"/>
            <a:gd name="adj4" fmla="val 162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3567EE-67E3-4A5A-8331-D128275EDAD2}">
      <dsp:nvSpPr>
        <dsp:cNvPr id="0" name=""/>
        <dsp:cNvSpPr/>
      </dsp:nvSpPr>
      <dsp:spPr>
        <a:xfrm>
          <a:off x="3473400" y="139716"/>
          <a:ext cx="5317290" cy="5317290"/>
        </a:xfrm>
        <a:prstGeom prst="circularArrow">
          <a:avLst>
            <a:gd name="adj1" fmla="val 5085"/>
            <a:gd name="adj2" fmla="val 327528"/>
            <a:gd name="adj3" fmla="val 1472472"/>
            <a:gd name="adj4" fmla="val 19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9190D1-0C6D-49E5-98F8-BBC0C9C11334}">
      <dsp:nvSpPr>
        <dsp:cNvPr id="0" name=""/>
        <dsp:cNvSpPr/>
      </dsp:nvSpPr>
      <dsp:spPr>
        <a:xfrm>
          <a:off x="3417073" y="237162"/>
          <a:ext cx="5317290" cy="5317290"/>
        </a:xfrm>
        <a:prstGeom prst="circularArrow">
          <a:avLst>
            <a:gd name="adj1" fmla="val 5085"/>
            <a:gd name="adj2" fmla="val 327528"/>
            <a:gd name="adj3" fmla="val 5072221"/>
            <a:gd name="adj4" fmla="val 1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FFD61-5D6C-485E-81D8-20772739187A}">
      <dsp:nvSpPr>
        <dsp:cNvPr id="0" name=""/>
        <dsp:cNvSpPr/>
      </dsp:nvSpPr>
      <dsp:spPr>
        <a:xfrm>
          <a:off x="3304764" y="237162"/>
          <a:ext cx="5317290" cy="5317290"/>
        </a:xfrm>
        <a:prstGeom prst="circularArrow">
          <a:avLst>
            <a:gd name="adj1" fmla="val 5085"/>
            <a:gd name="adj2" fmla="val 327528"/>
            <a:gd name="adj3" fmla="val 8672472"/>
            <a:gd name="adj4" fmla="val 54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DC2680-D771-4B19-956A-6E4A89306FDB}">
      <dsp:nvSpPr>
        <dsp:cNvPr id="0" name=""/>
        <dsp:cNvSpPr/>
      </dsp:nvSpPr>
      <dsp:spPr>
        <a:xfrm>
          <a:off x="3248437" y="139716"/>
          <a:ext cx="5317290" cy="5317290"/>
        </a:xfrm>
        <a:prstGeom prst="circularArrow">
          <a:avLst>
            <a:gd name="adj1" fmla="val 5085"/>
            <a:gd name="adj2" fmla="val 327528"/>
            <a:gd name="adj3" fmla="val 12272472"/>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9364B0-5C09-4AE8-A28C-AA3979DE35BF}">
      <dsp:nvSpPr>
        <dsp:cNvPr id="0" name=""/>
        <dsp:cNvSpPr/>
      </dsp:nvSpPr>
      <dsp:spPr>
        <a:xfrm>
          <a:off x="3304764" y="42270"/>
          <a:ext cx="5317290" cy="5317290"/>
        </a:xfrm>
        <a:prstGeom prst="circularArrow">
          <a:avLst>
            <a:gd name="adj1" fmla="val 5085"/>
            <a:gd name="adj2" fmla="val 327528"/>
            <a:gd name="adj3" fmla="val 15872221"/>
            <a:gd name="adj4" fmla="val 126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6C12B-CB33-4521-8E73-62EA12F0D2C6}">
      <dsp:nvSpPr>
        <dsp:cNvPr id="0" name=""/>
        <dsp:cNvSpPr/>
      </dsp:nvSpPr>
      <dsp:spPr>
        <a:xfrm>
          <a:off x="3710147" y="335171"/>
          <a:ext cx="4731487" cy="4731487"/>
        </a:xfrm>
        <a:prstGeom prst="pie">
          <a:avLst>
            <a:gd name="adj1" fmla="val 16200000"/>
            <a:gd name="adj2" fmla="val 19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0" kern="1200" dirty="0"/>
            <a:t>Identify</a:t>
          </a:r>
        </a:p>
      </dsp:txBody>
      <dsp:txXfrm>
        <a:off x="6188545" y="939562"/>
        <a:ext cx="1239199" cy="957562"/>
      </dsp:txXfrm>
    </dsp:sp>
    <dsp:sp modelId="{0A989E13-85AF-47F3-81E3-AD1776A1465B}">
      <dsp:nvSpPr>
        <dsp:cNvPr id="0" name=""/>
        <dsp:cNvSpPr/>
      </dsp:nvSpPr>
      <dsp:spPr>
        <a:xfrm>
          <a:off x="3766474" y="432617"/>
          <a:ext cx="4731487" cy="4731487"/>
        </a:xfrm>
        <a:prstGeom prst="pie">
          <a:avLst>
            <a:gd name="adj1" fmla="val 19800000"/>
            <a:gd name="adj2" fmla="val 18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0" kern="1200" dirty="0"/>
            <a:t>Discuss</a:t>
          </a:r>
        </a:p>
      </dsp:txBody>
      <dsp:txXfrm>
        <a:off x="6977126" y="2347743"/>
        <a:ext cx="1295526" cy="929399"/>
      </dsp:txXfrm>
    </dsp:sp>
    <dsp:sp modelId="{C8CAC0D2-596D-4A2D-A304-AF34F455AD85}">
      <dsp:nvSpPr>
        <dsp:cNvPr id="0" name=""/>
        <dsp:cNvSpPr/>
      </dsp:nvSpPr>
      <dsp:spPr>
        <a:xfrm>
          <a:off x="3710147" y="530063"/>
          <a:ext cx="4731487" cy="4731487"/>
        </a:xfrm>
        <a:prstGeom prst="pie">
          <a:avLst>
            <a:gd name="adj1" fmla="val 1800000"/>
            <a:gd name="adj2" fmla="val 54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0" kern="1200" dirty="0"/>
            <a:t>Test</a:t>
          </a:r>
        </a:p>
      </dsp:txBody>
      <dsp:txXfrm>
        <a:off x="6188545" y="3727760"/>
        <a:ext cx="1239199" cy="957562"/>
      </dsp:txXfrm>
    </dsp:sp>
    <dsp:sp modelId="{AAED8833-3275-452A-AD62-6B9CFA65803D}">
      <dsp:nvSpPr>
        <dsp:cNvPr id="0" name=""/>
        <dsp:cNvSpPr/>
      </dsp:nvSpPr>
      <dsp:spPr>
        <a:xfrm>
          <a:off x="3597493" y="530063"/>
          <a:ext cx="4731487" cy="4731487"/>
        </a:xfrm>
        <a:prstGeom prst="pie">
          <a:avLst>
            <a:gd name="adj1" fmla="val 5400000"/>
            <a:gd name="adj2" fmla="val 9000000"/>
          </a:avLst>
        </a:prstGeom>
        <a:solidFill>
          <a:schemeClr val="bg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Monitor</a:t>
          </a:r>
        </a:p>
      </dsp:txBody>
      <dsp:txXfrm>
        <a:off x="4611383" y="3727760"/>
        <a:ext cx="1239199" cy="957562"/>
      </dsp:txXfrm>
    </dsp:sp>
    <dsp:sp modelId="{15C37845-F217-4C3D-B2CE-2BF354BF0EA6}">
      <dsp:nvSpPr>
        <dsp:cNvPr id="0" name=""/>
        <dsp:cNvSpPr/>
      </dsp:nvSpPr>
      <dsp:spPr>
        <a:xfrm>
          <a:off x="3541165" y="432617"/>
          <a:ext cx="4731487" cy="4731487"/>
        </a:xfrm>
        <a:prstGeom prst="pie">
          <a:avLst>
            <a:gd name="adj1" fmla="val 9000000"/>
            <a:gd name="adj2" fmla="val 12600000"/>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0" kern="1200" dirty="0"/>
            <a:t>Share</a:t>
          </a:r>
        </a:p>
      </dsp:txBody>
      <dsp:txXfrm>
        <a:off x="3766474" y="2347743"/>
        <a:ext cx="1295526" cy="929399"/>
      </dsp:txXfrm>
    </dsp:sp>
    <dsp:sp modelId="{D58DF903-AB82-46DE-BCF6-0A8C3AD769A2}">
      <dsp:nvSpPr>
        <dsp:cNvPr id="0" name=""/>
        <dsp:cNvSpPr/>
      </dsp:nvSpPr>
      <dsp:spPr>
        <a:xfrm>
          <a:off x="3597493" y="335171"/>
          <a:ext cx="4731487" cy="4731487"/>
        </a:xfrm>
        <a:prstGeom prst="pie">
          <a:avLst>
            <a:gd name="adj1" fmla="val 12600000"/>
            <a:gd name="adj2" fmla="val 16200000"/>
          </a:avLst>
        </a:prstGeom>
        <a:solidFill>
          <a:schemeClr val="accent1"/>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Mainstream</a:t>
          </a:r>
        </a:p>
      </dsp:txBody>
      <dsp:txXfrm>
        <a:off x="4611383" y="939562"/>
        <a:ext cx="1239199" cy="957562"/>
      </dsp:txXfrm>
    </dsp:sp>
    <dsp:sp modelId="{9F7C3C1D-E464-4840-AD62-0C4710242030}">
      <dsp:nvSpPr>
        <dsp:cNvPr id="0" name=""/>
        <dsp:cNvSpPr/>
      </dsp:nvSpPr>
      <dsp:spPr>
        <a:xfrm>
          <a:off x="3417073" y="42270"/>
          <a:ext cx="5317290" cy="5317290"/>
        </a:xfrm>
        <a:prstGeom prst="circularArrow">
          <a:avLst>
            <a:gd name="adj1" fmla="val 5085"/>
            <a:gd name="adj2" fmla="val 327528"/>
            <a:gd name="adj3" fmla="val 19472472"/>
            <a:gd name="adj4" fmla="val 162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3567EE-67E3-4A5A-8331-D128275EDAD2}">
      <dsp:nvSpPr>
        <dsp:cNvPr id="0" name=""/>
        <dsp:cNvSpPr/>
      </dsp:nvSpPr>
      <dsp:spPr>
        <a:xfrm>
          <a:off x="3473400" y="139716"/>
          <a:ext cx="5317290" cy="5317290"/>
        </a:xfrm>
        <a:prstGeom prst="circularArrow">
          <a:avLst>
            <a:gd name="adj1" fmla="val 5085"/>
            <a:gd name="adj2" fmla="val 327528"/>
            <a:gd name="adj3" fmla="val 1472472"/>
            <a:gd name="adj4" fmla="val 19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9190D1-0C6D-49E5-98F8-BBC0C9C11334}">
      <dsp:nvSpPr>
        <dsp:cNvPr id="0" name=""/>
        <dsp:cNvSpPr/>
      </dsp:nvSpPr>
      <dsp:spPr>
        <a:xfrm>
          <a:off x="3417073" y="237162"/>
          <a:ext cx="5317290" cy="5317290"/>
        </a:xfrm>
        <a:prstGeom prst="circularArrow">
          <a:avLst>
            <a:gd name="adj1" fmla="val 5085"/>
            <a:gd name="adj2" fmla="val 327528"/>
            <a:gd name="adj3" fmla="val 5072221"/>
            <a:gd name="adj4" fmla="val 1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FFD61-5D6C-485E-81D8-20772739187A}">
      <dsp:nvSpPr>
        <dsp:cNvPr id="0" name=""/>
        <dsp:cNvSpPr/>
      </dsp:nvSpPr>
      <dsp:spPr>
        <a:xfrm>
          <a:off x="3304764" y="237162"/>
          <a:ext cx="5317290" cy="5317290"/>
        </a:xfrm>
        <a:prstGeom prst="circularArrow">
          <a:avLst>
            <a:gd name="adj1" fmla="val 5085"/>
            <a:gd name="adj2" fmla="val 327528"/>
            <a:gd name="adj3" fmla="val 8672472"/>
            <a:gd name="adj4" fmla="val 54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DC2680-D771-4B19-956A-6E4A89306FDB}">
      <dsp:nvSpPr>
        <dsp:cNvPr id="0" name=""/>
        <dsp:cNvSpPr/>
      </dsp:nvSpPr>
      <dsp:spPr>
        <a:xfrm>
          <a:off x="3248437" y="139716"/>
          <a:ext cx="5317290" cy="5317290"/>
        </a:xfrm>
        <a:prstGeom prst="circularArrow">
          <a:avLst>
            <a:gd name="adj1" fmla="val 5085"/>
            <a:gd name="adj2" fmla="val 327528"/>
            <a:gd name="adj3" fmla="val 12272472"/>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9364B0-5C09-4AE8-A28C-AA3979DE35BF}">
      <dsp:nvSpPr>
        <dsp:cNvPr id="0" name=""/>
        <dsp:cNvSpPr/>
      </dsp:nvSpPr>
      <dsp:spPr>
        <a:xfrm>
          <a:off x="3304764" y="42270"/>
          <a:ext cx="5317290" cy="5317290"/>
        </a:xfrm>
        <a:prstGeom prst="circularArrow">
          <a:avLst>
            <a:gd name="adj1" fmla="val 5085"/>
            <a:gd name="adj2" fmla="val 327528"/>
            <a:gd name="adj3" fmla="val 15872221"/>
            <a:gd name="adj4" fmla="val 126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7E6A3-CA50-42EC-B7F0-08A9E062084F}">
      <dsp:nvSpPr>
        <dsp:cNvPr id="0" name=""/>
        <dsp:cNvSpPr/>
      </dsp:nvSpPr>
      <dsp:spPr>
        <a:xfrm>
          <a:off x="989" y="855851"/>
          <a:ext cx="2735163" cy="16410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Create Portal</a:t>
          </a:r>
        </a:p>
        <a:p>
          <a:pPr marL="171450" lvl="1" indent="-171450" algn="l" defTabSz="711200">
            <a:lnSpc>
              <a:spcPct val="90000"/>
            </a:lnSpc>
            <a:spcBef>
              <a:spcPct val="0"/>
            </a:spcBef>
            <a:spcAft>
              <a:spcPct val="15000"/>
            </a:spcAft>
            <a:buChar char="•"/>
          </a:pPr>
          <a:r>
            <a:rPr lang="en-US" sz="1600" kern="1200" dirty="0"/>
            <a:t>space where students can register issues at any time</a:t>
          </a:r>
        </a:p>
      </dsp:txBody>
      <dsp:txXfrm>
        <a:off x="49055" y="903917"/>
        <a:ext cx="2639031" cy="1544965"/>
      </dsp:txXfrm>
    </dsp:sp>
    <dsp:sp modelId="{5A2E7AF9-8A98-48F3-9FDF-BA7EE8586756}">
      <dsp:nvSpPr>
        <dsp:cNvPr id="0" name=""/>
        <dsp:cNvSpPr/>
      </dsp:nvSpPr>
      <dsp:spPr>
        <a:xfrm>
          <a:off x="3009668" y="1337239"/>
          <a:ext cx="579854" cy="6783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009668" y="1472903"/>
        <a:ext cx="405898" cy="406992"/>
      </dsp:txXfrm>
    </dsp:sp>
    <dsp:sp modelId="{7A776308-B55E-4147-BE44-11880CEE1E7F}">
      <dsp:nvSpPr>
        <dsp:cNvPr id="0" name=""/>
        <dsp:cNvSpPr/>
      </dsp:nvSpPr>
      <dsp:spPr>
        <a:xfrm>
          <a:off x="3830217" y="855851"/>
          <a:ext cx="3312364" cy="16410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err="1"/>
            <a:t>Systemise</a:t>
          </a:r>
          <a:r>
            <a:rPr lang="en-US" sz="2000" kern="1200" dirty="0"/>
            <a:t> Issue Creation</a:t>
          </a:r>
        </a:p>
        <a:p>
          <a:pPr marL="171450" lvl="1" indent="-171450" algn="l" defTabSz="711200">
            <a:lnSpc>
              <a:spcPct val="90000"/>
            </a:lnSpc>
            <a:spcBef>
              <a:spcPct val="0"/>
            </a:spcBef>
            <a:spcAft>
              <a:spcPct val="15000"/>
            </a:spcAft>
            <a:buChar char="•"/>
          </a:pPr>
          <a:r>
            <a:rPr lang="en-US" sz="1600" kern="1200" dirty="0"/>
            <a:t>issues should be created at the end of every lesson</a:t>
          </a:r>
        </a:p>
        <a:p>
          <a:pPr marL="171450" lvl="1" indent="-171450" algn="l" defTabSz="711200">
            <a:lnSpc>
              <a:spcPct val="90000"/>
            </a:lnSpc>
            <a:spcBef>
              <a:spcPct val="0"/>
            </a:spcBef>
            <a:spcAft>
              <a:spcPct val="15000"/>
            </a:spcAft>
            <a:buChar char="•"/>
          </a:pPr>
          <a:r>
            <a:rPr lang="en-US" sz="1600" kern="1200" dirty="0"/>
            <a:t>as well as at any other time</a:t>
          </a:r>
        </a:p>
        <a:p>
          <a:pPr marL="171450" lvl="1" indent="-171450" algn="l" defTabSz="711200">
            <a:lnSpc>
              <a:spcPct val="90000"/>
            </a:lnSpc>
            <a:spcBef>
              <a:spcPct val="0"/>
            </a:spcBef>
            <a:spcAft>
              <a:spcPct val="15000"/>
            </a:spcAft>
            <a:buChar char="•"/>
          </a:pPr>
          <a:endParaRPr lang="en-US" sz="1600" kern="1200" dirty="0"/>
        </a:p>
      </dsp:txBody>
      <dsp:txXfrm>
        <a:off x="3878283" y="903917"/>
        <a:ext cx="3216232" cy="1544965"/>
      </dsp:txXfrm>
    </dsp:sp>
    <dsp:sp modelId="{F5676D0D-6FEC-4583-BD11-18A089D527F7}">
      <dsp:nvSpPr>
        <dsp:cNvPr id="0" name=""/>
        <dsp:cNvSpPr/>
      </dsp:nvSpPr>
      <dsp:spPr>
        <a:xfrm>
          <a:off x="7416098" y="1337239"/>
          <a:ext cx="579854" cy="6783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416098" y="1472903"/>
        <a:ext cx="405898" cy="406992"/>
      </dsp:txXfrm>
    </dsp:sp>
    <dsp:sp modelId="{2811525A-840E-42F7-A739-22C3D5CFCD4B}">
      <dsp:nvSpPr>
        <dsp:cNvPr id="0" name=""/>
        <dsp:cNvSpPr/>
      </dsp:nvSpPr>
      <dsp:spPr>
        <a:xfrm>
          <a:off x="8236647" y="855851"/>
          <a:ext cx="2735163" cy="16410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Provide Feedback</a:t>
          </a:r>
        </a:p>
        <a:p>
          <a:pPr marL="171450" lvl="1" indent="-171450" algn="l" defTabSz="711200">
            <a:lnSpc>
              <a:spcPct val="90000"/>
            </a:lnSpc>
            <a:spcBef>
              <a:spcPct val="0"/>
            </a:spcBef>
            <a:spcAft>
              <a:spcPct val="15000"/>
            </a:spcAft>
            <a:buChar char="•"/>
          </a:pPr>
          <a:r>
            <a:rPr lang="en-US" sz="1600" kern="1200" dirty="0"/>
            <a:t>lecturer / teacher should address every issue</a:t>
          </a:r>
        </a:p>
      </dsp:txBody>
      <dsp:txXfrm>
        <a:off x="8284713" y="903917"/>
        <a:ext cx="2639031" cy="154496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7E28A7-5534-42AB-A6D0-8D005CC192B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C6C924C0-BC18-42F8-BB21-488462C4DB5B}"/>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C6557DFD-1EC2-4CBC-A85D-DAB7A9AE4B69}" type="datetimeFigureOut">
              <a:rPr lang="en-US"/>
              <a:pPr>
                <a:defRPr/>
              </a:pPr>
              <a:t>12/20/2018</a:t>
            </a:fld>
            <a:endParaRPr lang="en-US"/>
          </a:p>
        </p:txBody>
      </p:sp>
      <p:sp>
        <p:nvSpPr>
          <p:cNvPr id="4" name="Footer Placeholder 3">
            <a:extLst>
              <a:ext uri="{FF2B5EF4-FFF2-40B4-BE49-F238E27FC236}">
                <a16:creationId xmlns:a16="http://schemas.microsoft.com/office/drawing/2014/main" id="{405C5065-5B8A-4C0D-A0B8-8D4137272AE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A293B2A0-BEBB-4BC2-9190-22A8ECAE5316}"/>
              </a:ext>
            </a:extLst>
          </p:cNvPr>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83187B36-7710-4FFE-90A3-4D5DF55E0B81}"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009BE1-616F-420B-A60D-F718EC91A33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C2A9B382-519F-4565-9697-BC326217038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5BBD0105-BA3D-4514-A0D7-339866B86A1C}" type="datetimeFigureOut">
              <a:rPr lang="en-US"/>
              <a:pPr>
                <a:defRPr/>
              </a:pPr>
              <a:t>12/20/2018</a:t>
            </a:fld>
            <a:endParaRPr lang="en-US"/>
          </a:p>
        </p:txBody>
      </p:sp>
      <p:sp>
        <p:nvSpPr>
          <p:cNvPr id="4" name="Slide Image Placeholder 3">
            <a:extLst>
              <a:ext uri="{FF2B5EF4-FFF2-40B4-BE49-F238E27FC236}">
                <a16:creationId xmlns:a16="http://schemas.microsoft.com/office/drawing/2014/main" id="{E2B5043A-880C-4F2E-A9A9-75FE8F73F2C2}"/>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12927BB-32E1-4F23-8B37-47FE0135C309}"/>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ECB3D53-7697-43CD-81F4-47E7F638A159}"/>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3EDE635B-092A-4617-940A-B714EFBD0548}"/>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23881337-BE9B-4A12-9362-25B38C41068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91B27466-9283-41B5-A808-3D14625C59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C5941E97-DA9A-4CE1-9FAB-5832E90184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484" name="Slide Number Placeholder 3">
            <a:extLst>
              <a:ext uri="{FF2B5EF4-FFF2-40B4-BE49-F238E27FC236}">
                <a16:creationId xmlns:a16="http://schemas.microsoft.com/office/drawing/2014/main" id="{76C05F62-1252-4C1E-8D64-7497A1C32F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B4C8775-FA96-42FE-9171-5EDDB06D78E7}" type="slidenum">
              <a:rPr lang="en-US" altLang="en-US"/>
              <a:pPr fontAlgn="base">
                <a:spcBef>
                  <a:spcPct val="0"/>
                </a:spcBef>
                <a:spcAft>
                  <a:spcPct val="0"/>
                </a:spcAft>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2</a:t>
            </a:fld>
            <a:endParaRPr lang="en-US"/>
          </a:p>
        </p:txBody>
      </p:sp>
    </p:spTree>
    <p:extLst>
      <p:ext uri="{BB962C8B-B14F-4D97-AF65-F5344CB8AC3E}">
        <p14:creationId xmlns:p14="http://schemas.microsoft.com/office/powerpoint/2010/main" val="3251960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4</a:t>
            </a:fld>
            <a:endParaRPr lang="en-US"/>
          </a:p>
        </p:txBody>
      </p:sp>
    </p:spTree>
    <p:extLst>
      <p:ext uri="{BB962C8B-B14F-4D97-AF65-F5344CB8AC3E}">
        <p14:creationId xmlns:p14="http://schemas.microsoft.com/office/powerpoint/2010/main" val="240131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5</a:t>
            </a:fld>
            <a:endParaRPr lang="en-US"/>
          </a:p>
        </p:txBody>
      </p:sp>
    </p:spTree>
    <p:extLst>
      <p:ext uri="{BB962C8B-B14F-4D97-AF65-F5344CB8AC3E}">
        <p14:creationId xmlns:p14="http://schemas.microsoft.com/office/powerpoint/2010/main" val="2887745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6</a:t>
            </a:fld>
            <a:endParaRPr lang="en-US"/>
          </a:p>
        </p:txBody>
      </p:sp>
    </p:spTree>
    <p:extLst>
      <p:ext uri="{BB962C8B-B14F-4D97-AF65-F5344CB8AC3E}">
        <p14:creationId xmlns:p14="http://schemas.microsoft.com/office/powerpoint/2010/main" val="1402227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7</a:t>
            </a:fld>
            <a:endParaRPr lang="en-US"/>
          </a:p>
        </p:txBody>
      </p:sp>
    </p:spTree>
    <p:extLst>
      <p:ext uri="{BB962C8B-B14F-4D97-AF65-F5344CB8AC3E}">
        <p14:creationId xmlns:p14="http://schemas.microsoft.com/office/powerpoint/2010/main" val="170143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8</a:t>
            </a:fld>
            <a:endParaRPr lang="en-US"/>
          </a:p>
        </p:txBody>
      </p:sp>
    </p:spTree>
    <p:extLst>
      <p:ext uri="{BB962C8B-B14F-4D97-AF65-F5344CB8AC3E}">
        <p14:creationId xmlns:p14="http://schemas.microsoft.com/office/powerpoint/2010/main" val="3650836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9</a:t>
            </a:fld>
            <a:endParaRPr lang="en-US"/>
          </a:p>
        </p:txBody>
      </p:sp>
    </p:spTree>
    <p:extLst>
      <p:ext uri="{BB962C8B-B14F-4D97-AF65-F5344CB8AC3E}">
        <p14:creationId xmlns:p14="http://schemas.microsoft.com/office/powerpoint/2010/main" val="457546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10</a:t>
            </a:fld>
            <a:endParaRPr lang="en-US"/>
          </a:p>
        </p:txBody>
      </p:sp>
    </p:spTree>
    <p:extLst>
      <p:ext uri="{BB962C8B-B14F-4D97-AF65-F5344CB8AC3E}">
        <p14:creationId xmlns:p14="http://schemas.microsoft.com/office/powerpoint/2010/main" val="2551693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11</a:t>
            </a:fld>
            <a:endParaRPr lang="en-US"/>
          </a:p>
        </p:txBody>
      </p:sp>
    </p:spTree>
    <p:extLst>
      <p:ext uri="{BB962C8B-B14F-4D97-AF65-F5344CB8AC3E}">
        <p14:creationId xmlns:p14="http://schemas.microsoft.com/office/powerpoint/2010/main" val="3119529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E926BBF5-A540-4F52-B8DF-2AF95594C2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9F3BFBB4-C96F-46D2-9D35-EF2C1D9081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532" name="Slide Number Placeholder 3">
            <a:extLst>
              <a:ext uri="{FF2B5EF4-FFF2-40B4-BE49-F238E27FC236}">
                <a16:creationId xmlns:a16="http://schemas.microsoft.com/office/drawing/2014/main" id="{4BEB2B56-CC04-4FF8-ABEF-C636CFFC291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0783ED5-D24B-49CF-BA0E-3BBBC602D614}" type="slidenum">
              <a:rPr lang="en-US" altLang="en-US"/>
              <a:pPr fontAlgn="base">
                <a:spcBef>
                  <a:spcPct val="0"/>
                </a:spcBef>
                <a:spcAft>
                  <a:spcPct val="0"/>
                </a:spcAft>
              </a:pPr>
              <a:t>12</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13</a:t>
            </a:fld>
            <a:endParaRPr lang="en-US"/>
          </a:p>
        </p:txBody>
      </p:sp>
    </p:spTree>
    <p:extLst>
      <p:ext uri="{BB962C8B-B14F-4D97-AF65-F5344CB8AC3E}">
        <p14:creationId xmlns:p14="http://schemas.microsoft.com/office/powerpoint/2010/main" val="140847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8E35566A-58F4-447C-BBE9-B864773C5F3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77173A6D-0645-4E16-960E-E0D6B15BE6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580" name="Slide Number Placeholder 3">
            <a:extLst>
              <a:ext uri="{FF2B5EF4-FFF2-40B4-BE49-F238E27FC236}">
                <a16:creationId xmlns:a16="http://schemas.microsoft.com/office/drawing/2014/main" id="{ACDAC1E6-4DA0-45F4-85C2-C1DE80FBCFC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20B48F7-818A-44D4-AD68-56B591C9F952}" type="slidenum">
              <a:rPr lang="en-US" altLang="en-US"/>
              <a:pPr fontAlgn="base">
                <a:spcBef>
                  <a:spcPct val="0"/>
                </a:spcBef>
                <a:spcAft>
                  <a:spcPct val="0"/>
                </a:spcAft>
              </a:pPr>
              <a:t>14</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A16A89DD-E29E-40BA-8417-7850906AF0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6E8425D-7566-4EAC-A3A2-82351294D4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628" name="Slide Number Placeholder 3">
            <a:extLst>
              <a:ext uri="{FF2B5EF4-FFF2-40B4-BE49-F238E27FC236}">
                <a16:creationId xmlns:a16="http://schemas.microsoft.com/office/drawing/2014/main" id="{C285D396-9C6D-4883-AAE3-8FAF82EDB8C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E8BB525-9D4B-40FD-8612-DDF7560BE275}" type="slidenum">
              <a:rPr lang="en-US" altLang="en-US"/>
              <a:pPr fontAlgn="base">
                <a:spcBef>
                  <a:spcPct val="0"/>
                </a:spcBef>
                <a:spcAft>
                  <a:spcPct val="0"/>
                </a:spcAft>
              </a:pPr>
              <a:t>15</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E534FC2E-A805-4EDD-968D-866B75F4E7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821E7815-3CE6-4D17-9253-774293BD25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676" name="Slide Number Placeholder 3">
            <a:extLst>
              <a:ext uri="{FF2B5EF4-FFF2-40B4-BE49-F238E27FC236}">
                <a16:creationId xmlns:a16="http://schemas.microsoft.com/office/drawing/2014/main" id="{6E958DBC-5EA1-499F-8E2E-5FFDB0DA34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76EBA88-DB00-48E3-8F70-A50AF88CE62D}" type="slidenum">
              <a:rPr lang="en-US" altLang="en-US"/>
              <a:pPr fontAlgn="base">
                <a:spcBef>
                  <a:spcPct val="0"/>
                </a:spcBef>
                <a:spcAft>
                  <a:spcPct val="0"/>
                </a:spcAft>
              </a:pPr>
              <a:t>16</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F2A2DB3B-0A95-4325-B60D-04BEA8DD8E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6CF650CC-6C3F-44AD-93D3-98C9AA43CDF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724" name="Slide Number Placeholder 3">
            <a:extLst>
              <a:ext uri="{FF2B5EF4-FFF2-40B4-BE49-F238E27FC236}">
                <a16:creationId xmlns:a16="http://schemas.microsoft.com/office/drawing/2014/main" id="{73BA1982-9D11-487E-A068-5234AB026A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ADA5986-E26E-4768-9BC4-DA6F57268492}" type="slidenum">
              <a:rPr lang="en-US" altLang="en-US"/>
              <a:pPr fontAlgn="base">
                <a:spcBef>
                  <a:spcPct val="0"/>
                </a:spcBef>
                <a:spcAft>
                  <a:spcPct val="0"/>
                </a:spcAft>
              </a:pPr>
              <a:t>17</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3E64D0F0-9461-4558-ABF4-7073F678DC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64FA8F0F-014E-4525-8F48-0863360F6D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772" name="Slide Number Placeholder 3">
            <a:extLst>
              <a:ext uri="{FF2B5EF4-FFF2-40B4-BE49-F238E27FC236}">
                <a16:creationId xmlns:a16="http://schemas.microsoft.com/office/drawing/2014/main" id="{E6741179-3BFE-4FF0-AF6E-DD14574747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8A6BE43-204D-471D-BC2E-CB653B01A349}" type="slidenum">
              <a:rPr lang="en-US" altLang="en-US"/>
              <a:pPr fontAlgn="base">
                <a:spcBef>
                  <a:spcPct val="0"/>
                </a:spcBef>
                <a:spcAft>
                  <a:spcPct val="0"/>
                </a:spcAft>
              </a:pPr>
              <a:t>18</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0894AF5E-10A8-4F3B-A0BE-F0A464C3652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3C245DCC-1D5A-46B8-8BCD-65B46EC6B9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820" name="Slide Number Placeholder 3">
            <a:extLst>
              <a:ext uri="{FF2B5EF4-FFF2-40B4-BE49-F238E27FC236}">
                <a16:creationId xmlns:a16="http://schemas.microsoft.com/office/drawing/2014/main" id="{086EA349-E1A7-42D2-97AD-168DAD15C8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03A8FCE-3077-4138-980E-15CCC48E8942}" type="slidenum">
              <a:rPr lang="en-US" altLang="en-US"/>
              <a:pPr fontAlgn="base">
                <a:spcBef>
                  <a:spcPct val="0"/>
                </a:spcBef>
                <a:spcAft>
                  <a:spcPct val="0"/>
                </a:spcAft>
              </a:pPr>
              <a:t>19</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7E6DE1B4-395C-44F3-8E3A-83A4E3AF04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23899FD9-E2BB-4BBE-A32A-D7D28ED3D9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868" name="Slide Number Placeholder 3">
            <a:extLst>
              <a:ext uri="{FF2B5EF4-FFF2-40B4-BE49-F238E27FC236}">
                <a16:creationId xmlns:a16="http://schemas.microsoft.com/office/drawing/2014/main" id="{39079057-B197-4BEF-8170-00859DA8153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16F9F73-AD1D-4E52-BF02-A868EF526A9E}" type="slidenum">
              <a:rPr lang="en-US" altLang="en-US"/>
              <a:pPr fontAlgn="base">
                <a:spcBef>
                  <a:spcPct val="0"/>
                </a:spcBef>
                <a:spcAft>
                  <a:spcPct val="0"/>
                </a:spcAft>
              </a:pPr>
              <a:t>20</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36FF4644-A70D-4A56-9FBD-D885A3EA7C6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86C37255-2A6D-4D32-972E-E799710C6C7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8916" name="Slide Number Placeholder 3">
            <a:extLst>
              <a:ext uri="{FF2B5EF4-FFF2-40B4-BE49-F238E27FC236}">
                <a16:creationId xmlns:a16="http://schemas.microsoft.com/office/drawing/2014/main" id="{EF0608B2-E047-448B-A816-C0E55D19F8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9257111-9A24-47CE-8E4D-BBEC32580FEB}" type="slidenum">
              <a:rPr lang="en-US" altLang="en-US"/>
              <a:pPr fontAlgn="base">
                <a:spcBef>
                  <a:spcPct val="0"/>
                </a:spcBef>
                <a:spcAft>
                  <a:spcPct val="0"/>
                </a:spcAft>
              </a:pPr>
              <a:t>21</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6CC7721-3C97-436F-AA68-39FE474C90B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785EEC14-EC17-416D-AA75-32881D4CA5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40964" name="Slide Number Placeholder 3">
            <a:extLst>
              <a:ext uri="{FF2B5EF4-FFF2-40B4-BE49-F238E27FC236}">
                <a16:creationId xmlns:a16="http://schemas.microsoft.com/office/drawing/2014/main" id="{8CF58F88-4CD8-4B16-90F9-F6ECEF258B5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20C1B00-C3FD-4F24-A72B-625840532A60}" type="slidenum">
              <a:rPr lang="en-US" altLang="en-US"/>
              <a:pPr fontAlgn="base">
                <a:spcBef>
                  <a:spcPct val="0"/>
                </a:spcBef>
                <a:spcAft>
                  <a:spcPct val="0"/>
                </a:spcAft>
              </a:pPr>
              <a:t>22</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826B736B-4289-44B7-95C1-A168835F014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23DD8BA8-C528-4148-B443-C018BE03AA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43012" name="Slide Number Placeholder 3">
            <a:extLst>
              <a:ext uri="{FF2B5EF4-FFF2-40B4-BE49-F238E27FC236}">
                <a16:creationId xmlns:a16="http://schemas.microsoft.com/office/drawing/2014/main" id="{2A04B6A9-C6AB-4BEA-A228-05C63771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15FD638-E602-4D1E-AE78-1979E8528CBE}" type="slidenum">
              <a:rPr lang="en-US" altLang="en-US"/>
              <a:pPr fontAlgn="base">
                <a:spcBef>
                  <a:spcPct val="0"/>
                </a:spcBef>
                <a:spcAft>
                  <a:spcPct val="0"/>
                </a:spcAft>
              </a:pPr>
              <a:t>23</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FBE2D22-3A52-4949-B8D4-93E6080AA4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13B15EA8-EFBB-4AF9-B483-A5F51355474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45060" name="Slide Number Placeholder 3">
            <a:extLst>
              <a:ext uri="{FF2B5EF4-FFF2-40B4-BE49-F238E27FC236}">
                <a16:creationId xmlns:a16="http://schemas.microsoft.com/office/drawing/2014/main" id="{B8FD116E-57E0-4D78-AE3E-1392791003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6BC2303-A953-4753-AE7A-6463BBA72CED}" type="slidenum">
              <a:rPr lang="en-US" altLang="en-US"/>
              <a:pPr fontAlgn="base">
                <a:spcBef>
                  <a:spcPct val="0"/>
                </a:spcBef>
                <a:spcAft>
                  <a:spcPct val="0"/>
                </a:spcAft>
              </a:pPr>
              <a:t>24</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404892A0-3956-4EAE-A687-37680DE348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DD59DD7E-FFED-4028-AB59-C14ABCC71B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47108" name="Slide Number Placeholder 3">
            <a:extLst>
              <a:ext uri="{FF2B5EF4-FFF2-40B4-BE49-F238E27FC236}">
                <a16:creationId xmlns:a16="http://schemas.microsoft.com/office/drawing/2014/main" id="{B68264D0-A622-4A99-B8A3-5C0283CB3A7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355534-B6C8-43AF-92D0-56CA51A83185}" type="slidenum">
              <a:rPr lang="en-US" altLang="en-US"/>
              <a:pPr fontAlgn="base">
                <a:spcBef>
                  <a:spcPct val="0"/>
                </a:spcBef>
                <a:spcAft>
                  <a:spcPct val="0"/>
                </a:spcAft>
              </a:pPr>
              <a:t>25</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BA7E8DCD-0444-408E-857E-8B827F18BDD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D93941D4-5B33-432B-89A2-257F24F622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49156" name="Slide Number Placeholder 3">
            <a:extLst>
              <a:ext uri="{FF2B5EF4-FFF2-40B4-BE49-F238E27FC236}">
                <a16:creationId xmlns:a16="http://schemas.microsoft.com/office/drawing/2014/main" id="{B0F4CDFF-C8AA-42CD-8F85-B0626AF027D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E3755FB-4675-4649-B24C-4D1C39AD22E0}" type="slidenum">
              <a:rPr lang="en-US" altLang="en-US"/>
              <a:pPr fontAlgn="base">
                <a:spcBef>
                  <a:spcPct val="0"/>
                </a:spcBef>
                <a:spcAft>
                  <a:spcPct val="0"/>
                </a:spcAft>
              </a:pPr>
              <a:t>26</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CEFD24C8-A0FC-44AD-ABD4-DBBCE6E6F5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4717DC04-C684-4CFA-8A83-772AB8E1B1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51204" name="Slide Number Placeholder 3">
            <a:extLst>
              <a:ext uri="{FF2B5EF4-FFF2-40B4-BE49-F238E27FC236}">
                <a16:creationId xmlns:a16="http://schemas.microsoft.com/office/drawing/2014/main" id="{4DB730FB-4193-4042-8DFD-A5152D03535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B121870-4F3D-4662-A907-094E3D7CB28B}" type="slidenum">
              <a:rPr lang="en-US" altLang="en-US"/>
              <a:pPr fontAlgn="base">
                <a:spcBef>
                  <a:spcPct val="0"/>
                </a:spcBef>
                <a:spcAft>
                  <a:spcPct val="0"/>
                </a:spcAft>
              </a:pPr>
              <a:t>27</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DBC555D5-E4F8-4FF1-9A48-C73770103CF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23EC149F-9D2C-4039-B9B3-50EBC404CC9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53252" name="Slide Number Placeholder 3">
            <a:extLst>
              <a:ext uri="{FF2B5EF4-FFF2-40B4-BE49-F238E27FC236}">
                <a16:creationId xmlns:a16="http://schemas.microsoft.com/office/drawing/2014/main" id="{356C57C9-0048-4362-B77E-D6D00FC49F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131F966-771B-45B5-ABF4-954EDD032ABF}" type="slidenum">
              <a:rPr lang="en-US" altLang="en-US"/>
              <a:pPr fontAlgn="base">
                <a:spcBef>
                  <a:spcPct val="0"/>
                </a:spcBef>
                <a:spcAft>
                  <a:spcPct val="0"/>
                </a:spcAft>
              </a:pPr>
              <a:t>28</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29</a:t>
            </a:fld>
            <a:endParaRPr lang="en-US"/>
          </a:p>
        </p:txBody>
      </p:sp>
    </p:spTree>
    <p:extLst>
      <p:ext uri="{BB962C8B-B14F-4D97-AF65-F5344CB8AC3E}">
        <p14:creationId xmlns:p14="http://schemas.microsoft.com/office/powerpoint/2010/main" val="2285466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DC4D0561-DEAD-4DC6-A557-707F199364E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55DACF48-C37A-4857-92C2-323F8D78A9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55300" name="Slide Number Placeholder 3">
            <a:extLst>
              <a:ext uri="{FF2B5EF4-FFF2-40B4-BE49-F238E27FC236}">
                <a16:creationId xmlns:a16="http://schemas.microsoft.com/office/drawing/2014/main" id="{811DC79D-E32D-4ACA-A84A-948160E3EC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DB462C-ED89-4FA3-BF5E-B514AE20C7A4}" type="slidenum">
              <a:rPr lang="en-US" altLang="en-US"/>
              <a:pPr fontAlgn="base">
                <a:spcBef>
                  <a:spcPct val="0"/>
                </a:spcBef>
                <a:spcAft>
                  <a:spcPct val="0"/>
                </a:spcAft>
              </a:pPr>
              <a:t>30</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AA6D85D9-A5A9-445B-9DC2-1D0C399E7B4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AFA37E3C-0E0E-4A53-B9AC-F4F1713349A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57348" name="Slide Number Placeholder 3">
            <a:extLst>
              <a:ext uri="{FF2B5EF4-FFF2-40B4-BE49-F238E27FC236}">
                <a16:creationId xmlns:a16="http://schemas.microsoft.com/office/drawing/2014/main" id="{1CD01C5C-6374-4264-9E4F-7A7D8467646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AEBBE1-6A78-4671-B11B-E804A733A0C5}" type="slidenum">
              <a:rPr lang="en-US" altLang="en-US"/>
              <a:pPr fontAlgn="base">
                <a:spcBef>
                  <a:spcPct val="0"/>
                </a:spcBef>
                <a:spcAft>
                  <a:spcPct val="0"/>
                </a:spcAft>
              </a:pPr>
              <a:t>31</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7CED57D9-4971-4DCB-878B-AA43B564020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D7FC6FA4-0EB5-49E6-B947-2DB7CF462A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59396" name="Slide Number Placeholder 3">
            <a:extLst>
              <a:ext uri="{FF2B5EF4-FFF2-40B4-BE49-F238E27FC236}">
                <a16:creationId xmlns:a16="http://schemas.microsoft.com/office/drawing/2014/main" id="{94D2A741-6D2B-4F03-AC04-69B24535E8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EF9D4A4-F459-4B69-9047-039BB6429576}" type="slidenum">
              <a:rPr lang="en-US" altLang="en-US"/>
              <a:pPr fontAlgn="base">
                <a:spcBef>
                  <a:spcPct val="0"/>
                </a:spcBef>
                <a:spcAft>
                  <a:spcPct val="0"/>
                </a:spcAft>
              </a:pPr>
              <a:t>32</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FAA390A6-6F12-4ABE-833C-2874DFFBB8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63FDE72C-AD0C-4178-A029-9D8111B0CE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61444" name="Slide Number Placeholder 3">
            <a:extLst>
              <a:ext uri="{FF2B5EF4-FFF2-40B4-BE49-F238E27FC236}">
                <a16:creationId xmlns:a16="http://schemas.microsoft.com/office/drawing/2014/main" id="{A9B5A2D1-D187-43F0-9F93-1C7952B226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B60A4A6-CA8C-458B-A8FA-0E053E83F581}" type="slidenum">
              <a:rPr lang="en-US" altLang="en-US"/>
              <a:pPr fontAlgn="base">
                <a:spcBef>
                  <a:spcPct val="0"/>
                </a:spcBef>
                <a:spcAft>
                  <a:spcPct val="0"/>
                </a:spcAft>
              </a:pPr>
              <a:t>33</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BCACDB1-002B-44BB-AC94-6994236476D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1AB1C4ED-E324-485C-BF86-C78042BC79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63492" name="Slide Number Placeholder 3">
            <a:extLst>
              <a:ext uri="{FF2B5EF4-FFF2-40B4-BE49-F238E27FC236}">
                <a16:creationId xmlns:a16="http://schemas.microsoft.com/office/drawing/2014/main" id="{C17800DE-8C10-4D8A-A967-CA09E21820B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D0FDE9B-32FE-47FF-864D-C7FEB5303C79}" type="slidenum">
              <a:rPr lang="en-US" altLang="en-US"/>
              <a:pPr fontAlgn="base">
                <a:spcBef>
                  <a:spcPct val="0"/>
                </a:spcBef>
                <a:spcAft>
                  <a:spcPct val="0"/>
                </a:spcAft>
              </a:pPr>
              <a:t>34</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C2867282-3DAF-41C8-AC52-A5BB1E0C466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7C056582-C411-4F96-82E3-CAD3265655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65540" name="Slide Number Placeholder 3">
            <a:extLst>
              <a:ext uri="{FF2B5EF4-FFF2-40B4-BE49-F238E27FC236}">
                <a16:creationId xmlns:a16="http://schemas.microsoft.com/office/drawing/2014/main" id="{DF25CFD9-4DEF-42EC-85C2-F7EC2FABCE3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94A8D60-C066-41A7-944E-45734A36781D}" type="slidenum">
              <a:rPr lang="en-US" altLang="en-US"/>
              <a:pPr fontAlgn="base">
                <a:spcBef>
                  <a:spcPct val="0"/>
                </a:spcBef>
                <a:spcAft>
                  <a:spcPct val="0"/>
                </a:spcAft>
              </a:pPr>
              <a:t>35</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5039D245-36BC-4872-A4B6-5E56FD9B76F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950491F9-2C80-4EE6-BDC2-7523DCB9C09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67588" name="Slide Number Placeholder 3">
            <a:extLst>
              <a:ext uri="{FF2B5EF4-FFF2-40B4-BE49-F238E27FC236}">
                <a16:creationId xmlns:a16="http://schemas.microsoft.com/office/drawing/2014/main" id="{CA3527BB-D947-4DE0-9C2E-C972EE8675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82D805A-D5CF-498A-8CC9-5FBA36D3FB15}" type="slidenum">
              <a:rPr lang="en-US" altLang="en-US"/>
              <a:pPr fontAlgn="base">
                <a:spcBef>
                  <a:spcPct val="0"/>
                </a:spcBef>
                <a:spcAft>
                  <a:spcPct val="0"/>
                </a:spcAft>
              </a:pPr>
              <a:t>36</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708672AA-58B6-452F-B524-51EC43985D4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DF4A3F5F-3B83-469B-B954-3AEB3A2E69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69636" name="Slide Number Placeholder 3">
            <a:extLst>
              <a:ext uri="{FF2B5EF4-FFF2-40B4-BE49-F238E27FC236}">
                <a16:creationId xmlns:a16="http://schemas.microsoft.com/office/drawing/2014/main" id="{E73EE45C-825F-428D-A25A-235872631F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C778950-FF62-4E57-8C80-9FF7EEF773C7}" type="slidenum">
              <a:rPr lang="en-US" altLang="en-US"/>
              <a:pPr fontAlgn="base">
                <a:spcBef>
                  <a:spcPct val="0"/>
                </a:spcBef>
                <a:spcAft>
                  <a:spcPct val="0"/>
                </a:spcAft>
              </a:pPr>
              <a:t>37</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EFA35522-655C-4FAC-AD28-D77546A67C5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D77D23FC-2E8B-4965-8C4D-7B9684ACFE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71684" name="Slide Number Placeholder 3">
            <a:extLst>
              <a:ext uri="{FF2B5EF4-FFF2-40B4-BE49-F238E27FC236}">
                <a16:creationId xmlns:a16="http://schemas.microsoft.com/office/drawing/2014/main" id="{15BE9883-A0CC-4F9B-A0C4-F41E24DAC8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79D171B-1646-488B-A48D-7D12C3CFB278}" type="slidenum">
              <a:rPr lang="en-US" altLang="en-US"/>
              <a:pPr fontAlgn="base">
                <a:spcBef>
                  <a:spcPct val="0"/>
                </a:spcBef>
                <a:spcAft>
                  <a:spcPct val="0"/>
                </a:spcAft>
              </a:pPr>
              <a:t>38</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0557C3F6-33D2-44AB-BD76-09002890A3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a16="http://schemas.microsoft.com/office/drawing/2014/main" id="{12CA104E-1465-4BE2-9D92-3D4478A2A53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73732" name="Slide Number Placeholder 3">
            <a:extLst>
              <a:ext uri="{FF2B5EF4-FFF2-40B4-BE49-F238E27FC236}">
                <a16:creationId xmlns:a16="http://schemas.microsoft.com/office/drawing/2014/main" id="{233AFBAB-6C9A-438A-8F17-EA190C8BDF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A66B74F-1B45-49F4-A358-004BEA3D74D2}" type="slidenum">
              <a:rPr lang="en-US" altLang="en-US"/>
              <a:pPr fontAlgn="base">
                <a:spcBef>
                  <a:spcPct val="0"/>
                </a:spcBef>
                <a:spcAft>
                  <a:spcPct val="0"/>
                </a:spcAft>
              </a:pPr>
              <a:t>39</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ADCD4289-0C90-4477-AD19-458ABB6CA5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a:extLst>
              <a:ext uri="{FF2B5EF4-FFF2-40B4-BE49-F238E27FC236}">
                <a16:creationId xmlns:a16="http://schemas.microsoft.com/office/drawing/2014/main" id="{DE20AE29-FF72-46FE-BCAC-DC936826C3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75780" name="Slide Number Placeholder 3">
            <a:extLst>
              <a:ext uri="{FF2B5EF4-FFF2-40B4-BE49-F238E27FC236}">
                <a16:creationId xmlns:a16="http://schemas.microsoft.com/office/drawing/2014/main" id="{27D57F94-32DA-4DE6-92DF-DB18A0CA83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7188B0-9A3E-4B3F-9D48-C494EB5EC0B6}" type="slidenum">
              <a:rPr lang="en-US" altLang="en-US"/>
              <a:pPr fontAlgn="base">
                <a:spcBef>
                  <a:spcPct val="0"/>
                </a:spcBef>
                <a:spcAft>
                  <a:spcPct val="0"/>
                </a:spcAft>
              </a:pPr>
              <a:t>40</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66C4C619-5BB6-4D5B-A4B5-F11F5E07A1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id="{74896651-42D9-4EC0-BD71-CFE7FBDCD3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77828" name="Slide Number Placeholder 3">
            <a:extLst>
              <a:ext uri="{FF2B5EF4-FFF2-40B4-BE49-F238E27FC236}">
                <a16:creationId xmlns:a16="http://schemas.microsoft.com/office/drawing/2014/main" id="{C21AF2B4-F968-4A06-B727-9108B4E56D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2AFF81D-8AFD-431E-A007-1C7F0B50E09E}" type="slidenum">
              <a:rPr lang="en-US" altLang="en-US"/>
              <a:pPr fontAlgn="base">
                <a:spcBef>
                  <a:spcPct val="0"/>
                </a:spcBef>
                <a:spcAft>
                  <a:spcPct val="0"/>
                </a:spcAft>
              </a:pPr>
              <a:t>41</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D2842E6C-86D7-41E5-958B-0D31B393283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F004CC35-0731-4B4A-80A9-5C356A1B33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79876" name="Slide Number Placeholder 3">
            <a:extLst>
              <a:ext uri="{FF2B5EF4-FFF2-40B4-BE49-F238E27FC236}">
                <a16:creationId xmlns:a16="http://schemas.microsoft.com/office/drawing/2014/main" id="{7B1729EF-9261-4B61-9D61-CDC964B6D40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3B3F587-C931-455D-A903-51457D8B61CB}" type="slidenum">
              <a:rPr lang="en-US" altLang="en-US"/>
              <a:pPr fontAlgn="base">
                <a:spcBef>
                  <a:spcPct val="0"/>
                </a:spcBef>
                <a:spcAft>
                  <a:spcPct val="0"/>
                </a:spcAft>
              </a:pPr>
              <a:t>42</a:t>
            </a:fld>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EAF5C26C-7A8E-4EF5-9307-CE376F12700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id="{FA20F98C-24BF-458C-9900-FA540F12242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81924" name="Slide Number Placeholder 3">
            <a:extLst>
              <a:ext uri="{FF2B5EF4-FFF2-40B4-BE49-F238E27FC236}">
                <a16:creationId xmlns:a16="http://schemas.microsoft.com/office/drawing/2014/main" id="{E03D58D2-E728-4312-84E9-43246482FA4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988C0ED-003C-4E73-B84F-262CD66179DD}" type="slidenum">
              <a:rPr lang="en-US" altLang="en-US"/>
              <a:pPr fontAlgn="base">
                <a:spcBef>
                  <a:spcPct val="0"/>
                </a:spcBef>
                <a:spcAft>
                  <a:spcPct val="0"/>
                </a:spcAft>
              </a:pPr>
              <a:t>43</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44</a:t>
            </a:fld>
            <a:endParaRPr lang="en-US"/>
          </a:p>
        </p:txBody>
      </p:sp>
    </p:spTree>
    <p:extLst>
      <p:ext uri="{BB962C8B-B14F-4D97-AF65-F5344CB8AC3E}">
        <p14:creationId xmlns:p14="http://schemas.microsoft.com/office/powerpoint/2010/main" val="42403161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23881337-BE9B-4A12-9362-25B38C410682}" type="slidenum">
              <a:rPr lang="en-US" smtClean="0"/>
              <a:pPr>
                <a:defRPr/>
              </a:pPr>
              <a:t>45</a:t>
            </a:fld>
            <a:endParaRPr lang="en-US"/>
          </a:p>
        </p:txBody>
      </p:sp>
    </p:spTree>
    <p:extLst>
      <p:ext uri="{BB962C8B-B14F-4D97-AF65-F5344CB8AC3E}">
        <p14:creationId xmlns:p14="http://schemas.microsoft.com/office/powerpoint/2010/main" val="1066016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35E07526-8496-4DC6-8792-6D890A75C68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970650B7-9FDA-4802-818C-AC51B2FD02E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83972" name="Slide Number Placeholder 3">
            <a:extLst>
              <a:ext uri="{FF2B5EF4-FFF2-40B4-BE49-F238E27FC236}">
                <a16:creationId xmlns:a16="http://schemas.microsoft.com/office/drawing/2014/main" id="{52B6EC13-6E48-4C33-9886-25F35BD99B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C1971DE-3258-4E93-99A1-2C4A3897F3EB}" type="slidenum">
              <a:rPr lang="en-US" altLang="en-US"/>
              <a:pPr fontAlgn="base">
                <a:spcBef>
                  <a:spcPct val="0"/>
                </a:spcBef>
                <a:spcAft>
                  <a:spcPct val="0"/>
                </a:spcAft>
              </a:pPr>
              <a:t>46</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CCC6A258-B29A-4F37-8D24-0529D931762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C18714A3-D43F-4DD8-92A5-A937F36EEA1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86020" name="Slide Number Placeholder 3">
            <a:extLst>
              <a:ext uri="{FF2B5EF4-FFF2-40B4-BE49-F238E27FC236}">
                <a16:creationId xmlns:a16="http://schemas.microsoft.com/office/drawing/2014/main" id="{AF486E68-7F06-4B81-81CB-332B31817A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68F54A1-5B52-49DA-9591-BF33C1E758E3}" type="slidenum">
              <a:rPr lang="en-US" altLang="en-US"/>
              <a:pPr fontAlgn="base">
                <a:spcBef>
                  <a:spcPct val="0"/>
                </a:spcBef>
                <a:spcAft>
                  <a:spcPct val="0"/>
                </a:spcAft>
              </a:pPr>
              <a:t>47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pic>
        <p:nvPicPr>
          <p:cNvPr id="5" name="Picture 7" descr="PPoint-01.jpg">
            <a:extLst>
              <a:ext uri="{FF2B5EF4-FFF2-40B4-BE49-F238E27FC236}">
                <a16:creationId xmlns:a16="http://schemas.microsoft.com/office/drawing/2014/main" id="{753A974E-A4F2-430B-9D37-7926B1EB75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9407" b="14072"/>
          <a:stretch>
            <a:fillRect/>
          </a:stretch>
        </p:blipFill>
        <p:spPr bwMode="auto">
          <a:xfrm>
            <a:off x="0" y="-26988"/>
            <a:ext cx="12198350"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a:extLst>
              <a:ext uri="{FF2B5EF4-FFF2-40B4-BE49-F238E27FC236}">
                <a16:creationId xmlns:a16="http://schemas.microsoft.com/office/drawing/2014/main" id="{5B9F9653-A2FC-48A8-B6E4-6438085747FA}"/>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64650" y="-315913"/>
            <a:ext cx="2700338" cy="187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9376" y="4653136"/>
            <a:ext cx="10972800" cy="1143000"/>
          </a:xfrm>
        </p:spPr>
        <p:txBody>
          <a:bodyPr/>
          <a:lstStyle>
            <a:lvl1pPr>
              <a:defRPr/>
            </a:lvl1pPr>
          </a:lstStyle>
          <a:p>
            <a:r>
              <a:rPr lang="en-US"/>
              <a:t>Click to edit Master title style</a:t>
            </a:r>
            <a:endParaRPr lang="en-GB" dirty="0"/>
          </a:p>
        </p:txBody>
      </p:sp>
      <p:sp>
        <p:nvSpPr>
          <p:cNvPr id="6" name="Text Placeholder 5"/>
          <p:cNvSpPr>
            <a:spLocks noGrp="1"/>
          </p:cNvSpPr>
          <p:nvPr>
            <p:ph type="body" sz="quarter" idx="11"/>
          </p:nvPr>
        </p:nvSpPr>
        <p:spPr>
          <a:xfrm>
            <a:off x="479376" y="5733256"/>
            <a:ext cx="6553200" cy="882650"/>
          </a:xfrm>
        </p:spPr>
        <p:txBody>
          <a:bodyPr/>
          <a:lstStyle>
            <a:lvl1pPr marL="0" indent="0">
              <a:buNone/>
              <a:defRPr>
                <a:solidFill>
                  <a:srgbClr val="5DBA47"/>
                </a:solidFill>
              </a:defRPr>
            </a:lvl1pPr>
          </a:lstStyle>
          <a:p>
            <a:pPr lvl="0"/>
            <a:r>
              <a:rPr lang="en-US"/>
              <a:t>Edit Master text styles</a:t>
            </a:r>
          </a:p>
        </p:txBody>
      </p:sp>
      <p:sp>
        <p:nvSpPr>
          <p:cNvPr id="8" name="Text Placeholder 7"/>
          <p:cNvSpPr>
            <a:spLocks noGrp="1"/>
          </p:cNvSpPr>
          <p:nvPr>
            <p:ph type="body" sz="quarter" idx="12"/>
          </p:nvPr>
        </p:nvSpPr>
        <p:spPr>
          <a:xfrm>
            <a:off x="479376" y="6356350"/>
            <a:ext cx="6696075" cy="365125"/>
          </a:xfrm>
        </p:spPr>
        <p:txBody>
          <a:bodyPr/>
          <a:lstStyle>
            <a:lvl1pPr marL="0" indent="0">
              <a:buNone/>
              <a:defRPr sz="2000" b="0"/>
            </a:lvl1pPr>
          </a:lstStyle>
          <a:p>
            <a:pPr lvl="0"/>
            <a:r>
              <a:rPr lang="en-US"/>
              <a:t>Edit Master text styles</a:t>
            </a:r>
          </a:p>
        </p:txBody>
      </p:sp>
    </p:spTree>
    <p:extLst>
      <p:ext uri="{BB962C8B-B14F-4D97-AF65-F5344CB8AC3E}">
        <p14:creationId xmlns:p14="http://schemas.microsoft.com/office/powerpoint/2010/main" val="1306581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l">
              <a:buNone/>
              <a:defRPr>
                <a:solidFill>
                  <a:srgbClr val="F89838"/>
                </a:solidFill>
                <a:latin typeface="Eurostile"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43371624-9463-428B-9AA2-6619BF28C11B}"/>
              </a:ext>
            </a:extLst>
          </p:cNvPr>
          <p:cNvSpPr>
            <a:spLocks noGrp="1"/>
          </p:cNvSpPr>
          <p:nvPr>
            <p:ph type="sldNum" sz="quarter" idx="10"/>
          </p:nvPr>
        </p:nvSpPr>
        <p:spPr/>
        <p:txBody>
          <a:bodyPr/>
          <a:lstStyle>
            <a:lvl1pPr algn="r">
              <a:defRPr sz="1200" b="1" smtClean="0">
                <a:solidFill>
                  <a:srgbClr val="2E67B2"/>
                </a:solidFill>
                <a:latin typeface="Eurostile" pitchFamily="34" charset="0"/>
              </a:defRPr>
            </a:lvl1pPr>
          </a:lstStyle>
          <a:p>
            <a:pPr>
              <a:defRPr/>
            </a:pPr>
            <a:fld id="{06466782-AB40-419C-A237-031CA7BE20E9}" type="slidenum">
              <a:rPr lang="en-US"/>
              <a:pPr>
                <a:defRPr/>
              </a:pPr>
              <a:t>‹#›</a:t>
            </a:fld>
            <a:endParaRPr lang="en-US" dirty="0"/>
          </a:p>
        </p:txBody>
      </p:sp>
    </p:spTree>
    <p:extLst>
      <p:ext uri="{BB962C8B-B14F-4D97-AF65-F5344CB8AC3E}">
        <p14:creationId xmlns:p14="http://schemas.microsoft.com/office/powerpoint/2010/main" val="440814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EDCC16F-BF10-46BA-AAC8-713CBAC3F767}"/>
              </a:ext>
            </a:extLst>
          </p:cNvPr>
          <p:cNvSpPr>
            <a:spLocks noGrp="1"/>
          </p:cNvSpPr>
          <p:nvPr>
            <p:ph type="sldNum" sz="quarter" idx="10"/>
          </p:nvPr>
        </p:nvSpPr>
        <p:spPr/>
        <p:txBody>
          <a:bodyPr/>
          <a:lstStyle>
            <a:lvl1pPr>
              <a:defRPr smtClean="0"/>
            </a:lvl1pPr>
          </a:lstStyle>
          <a:p>
            <a:pPr>
              <a:defRPr/>
            </a:pPr>
            <a:fld id="{6EFF681B-070B-41D7-ACAE-75B5D4FE61CD}" type="slidenum">
              <a:rPr lang="en-US"/>
              <a:pPr>
                <a:defRPr/>
              </a:pPr>
              <a:t>‹#›</a:t>
            </a:fld>
            <a:endParaRPr lang="en-US"/>
          </a:p>
        </p:txBody>
      </p:sp>
    </p:spTree>
    <p:extLst>
      <p:ext uri="{BB962C8B-B14F-4D97-AF65-F5344CB8AC3E}">
        <p14:creationId xmlns:p14="http://schemas.microsoft.com/office/powerpoint/2010/main" val="802757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F8983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Slide Number Placeholder 5">
            <a:extLst>
              <a:ext uri="{FF2B5EF4-FFF2-40B4-BE49-F238E27FC236}">
                <a16:creationId xmlns:a16="http://schemas.microsoft.com/office/drawing/2014/main" id="{BB8EBF24-70E4-4FBC-B325-E8E4F518FEE6}"/>
              </a:ext>
            </a:extLst>
          </p:cNvPr>
          <p:cNvSpPr>
            <a:spLocks noGrp="1"/>
          </p:cNvSpPr>
          <p:nvPr>
            <p:ph type="sldNum" sz="quarter" idx="10"/>
          </p:nvPr>
        </p:nvSpPr>
        <p:spPr/>
        <p:txBody>
          <a:bodyPr/>
          <a:lstStyle>
            <a:lvl1pPr>
              <a:defRPr smtClean="0"/>
            </a:lvl1pPr>
          </a:lstStyle>
          <a:p>
            <a:pPr>
              <a:defRPr/>
            </a:pPr>
            <a:fld id="{D7B3FA69-036E-41F6-AA8D-817B656C5F71}" type="slidenum">
              <a:rPr lang="en-US"/>
              <a:pPr>
                <a:defRPr/>
              </a:pPr>
              <a:t>‹#›</a:t>
            </a:fld>
            <a:endParaRPr lang="en-US"/>
          </a:p>
        </p:txBody>
      </p:sp>
    </p:spTree>
    <p:extLst>
      <p:ext uri="{BB962C8B-B14F-4D97-AF65-F5344CB8AC3E}">
        <p14:creationId xmlns:p14="http://schemas.microsoft.com/office/powerpoint/2010/main" val="2040430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a:extLst>
              <a:ext uri="{FF2B5EF4-FFF2-40B4-BE49-F238E27FC236}">
                <a16:creationId xmlns:a16="http://schemas.microsoft.com/office/drawing/2014/main" id="{C4FAB405-C591-4C79-A09E-9F8CD6456F56}"/>
              </a:ext>
            </a:extLst>
          </p:cNvPr>
          <p:cNvSpPr>
            <a:spLocks noGrp="1"/>
          </p:cNvSpPr>
          <p:nvPr>
            <p:ph type="sldNum" sz="quarter" idx="10"/>
          </p:nvPr>
        </p:nvSpPr>
        <p:spPr/>
        <p:txBody>
          <a:bodyPr/>
          <a:lstStyle>
            <a:lvl1pPr>
              <a:defRPr smtClean="0"/>
            </a:lvl1pPr>
          </a:lstStyle>
          <a:p>
            <a:pPr>
              <a:defRPr/>
            </a:pPr>
            <a:fld id="{4A8B54CD-4C9B-4242-A14E-749963141ED5}" type="slidenum">
              <a:rPr lang="en-US"/>
              <a:pPr>
                <a:defRPr/>
              </a:pPr>
              <a:t>‹#›</a:t>
            </a:fld>
            <a:endParaRPr lang="en-US"/>
          </a:p>
        </p:txBody>
      </p:sp>
    </p:spTree>
    <p:extLst>
      <p:ext uri="{BB962C8B-B14F-4D97-AF65-F5344CB8AC3E}">
        <p14:creationId xmlns:p14="http://schemas.microsoft.com/office/powerpoint/2010/main" val="2509369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8">
            <a:extLst>
              <a:ext uri="{FF2B5EF4-FFF2-40B4-BE49-F238E27FC236}">
                <a16:creationId xmlns:a16="http://schemas.microsoft.com/office/drawing/2014/main" id="{E96A5B60-FED5-49C2-8EC3-C1C02344B800}"/>
              </a:ext>
            </a:extLst>
          </p:cNvPr>
          <p:cNvSpPr>
            <a:spLocks noGrp="1"/>
          </p:cNvSpPr>
          <p:nvPr>
            <p:ph type="sldNum" sz="quarter" idx="10"/>
          </p:nvPr>
        </p:nvSpPr>
        <p:spPr/>
        <p:txBody>
          <a:bodyPr/>
          <a:lstStyle>
            <a:lvl1pPr>
              <a:defRPr smtClean="0"/>
            </a:lvl1pPr>
          </a:lstStyle>
          <a:p>
            <a:pPr>
              <a:defRPr/>
            </a:pPr>
            <a:fld id="{F4782131-8515-4DB4-950A-F64B6AF85B0C}" type="slidenum">
              <a:rPr lang="en-US"/>
              <a:pPr>
                <a:defRPr/>
              </a:pPr>
              <a:t>‹#›</a:t>
            </a:fld>
            <a:endParaRPr lang="en-US"/>
          </a:p>
        </p:txBody>
      </p:sp>
    </p:spTree>
    <p:extLst>
      <p:ext uri="{BB962C8B-B14F-4D97-AF65-F5344CB8AC3E}">
        <p14:creationId xmlns:p14="http://schemas.microsoft.com/office/powerpoint/2010/main" val="109614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a:extLst>
              <a:ext uri="{FF2B5EF4-FFF2-40B4-BE49-F238E27FC236}">
                <a16:creationId xmlns:a16="http://schemas.microsoft.com/office/drawing/2014/main" id="{A6EAF662-57BA-45E3-A0FA-2CBAAF12A2D5}"/>
              </a:ext>
            </a:extLst>
          </p:cNvPr>
          <p:cNvSpPr>
            <a:spLocks noGrp="1"/>
          </p:cNvSpPr>
          <p:nvPr>
            <p:ph type="sldNum" sz="quarter" idx="10"/>
          </p:nvPr>
        </p:nvSpPr>
        <p:spPr/>
        <p:txBody>
          <a:bodyPr/>
          <a:lstStyle>
            <a:lvl1pPr>
              <a:defRPr smtClean="0"/>
            </a:lvl1pPr>
          </a:lstStyle>
          <a:p>
            <a:pPr>
              <a:defRPr/>
            </a:pPr>
            <a:fld id="{DE172906-DBB1-4CED-9F93-E1D749B4FB27}" type="slidenum">
              <a:rPr lang="en-US"/>
              <a:pPr>
                <a:defRPr/>
              </a:pPr>
              <a:t>‹#›</a:t>
            </a:fld>
            <a:endParaRPr lang="en-US"/>
          </a:p>
        </p:txBody>
      </p:sp>
    </p:spTree>
    <p:extLst>
      <p:ext uri="{BB962C8B-B14F-4D97-AF65-F5344CB8AC3E}">
        <p14:creationId xmlns:p14="http://schemas.microsoft.com/office/powerpoint/2010/main" val="364312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2C41AB2E-C354-4398-AEAF-C823E5994E50}"/>
              </a:ext>
            </a:extLst>
          </p:cNvPr>
          <p:cNvSpPr>
            <a:spLocks noGrp="1"/>
          </p:cNvSpPr>
          <p:nvPr>
            <p:ph type="sldNum" sz="quarter" idx="10"/>
          </p:nvPr>
        </p:nvSpPr>
        <p:spPr/>
        <p:txBody>
          <a:bodyPr/>
          <a:lstStyle>
            <a:lvl1pPr>
              <a:defRPr smtClean="0"/>
            </a:lvl1pPr>
          </a:lstStyle>
          <a:p>
            <a:pPr>
              <a:defRPr/>
            </a:pPr>
            <a:fld id="{5574A5D3-E44B-4059-B0BB-EF3BD55A21DB}" type="slidenum">
              <a:rPr lang="en-US"/>
              <a:pPr>
                <a:defRPr/>
              </a:pPr>
              <a:t>‹#›</a:t>
            </a:fld>
            <a:endParaRPr lang="en-US"/>
          </a:p>
        </p:txBody>
      </p:sp>
    </p:spTree>
    <p:extLst>
      <p:ext uri="{BB962C8B-B14F-4D97-AF65-F5344CB8AC3E}">
        <p14:creationId xmlns:p14="http://schemas.microsoft.com/office/powerpoint/2010/main" val="542465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Slide Number Placeholder 6">
            <a:extLst>
              <a:ext uri="{FF2B5EF4-FFF2-40B4-BE49-F238E27FC236}">
                <a16:creationId xmlns:a16="http://schemas.microsoft.com/office/drawing/2014/main" id="{862736C7-0D76-475A-8347-935A765B0F36}"/>
              </a:ext>
            </a:extLst>
          </p:cNvPr>
          <p:cNvSpPr>
            <a:spLocks noGrp="1"/>
          </p:cNvSpPr>
          <p:nvPr>
            <p:ph type="sldNum" sz="quarter" idx="10"/>
          </p:nvPr>
        </p:nvSpPr>
        <p:spPr/>
        <p:txBody>
          <a:bodyPr/>
          <a:lstStyle>
            <a:lvl1pPr>
              <a:defRPr smtClean="0"/>
            </a:lvl1pPr>
          </a:lstStyle>
          <a:p>
            <a:pPr>
              <a:defRPr/>
            </a:pPr>
            <a:fld id="{2AF54D21-0D72-4687-A1DE-01C4D4B74CC7}" type="slidenum">
              <a:rPr lang="en-US"/>
              <a:pPr>
                <a:defRPr/>
              </a:pPr>
              <a:t>‹#›</a:t>
            </a:fld>
            <a:endParaRPr lang="en-US"/>
          </a:p>
        </p:txBody>
      </p:sp>
    </p:spTree>
    <p:extLst>
      <p:ext uri="{BB962C8B-B14F-4D97-AF65-F5344CB8AC3E}">
        <p14:creationId xmlns:p14="http://schemas.microsoft.com/office/powerpoint/2010/main" val="257933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Slide Number Placeholder 6">
            <a:extLst>
              <a:ext uri="{FF2B5EF4-FFF2-40B4-BE49-F238E27FC236}">
                <a16:creationId xmlns:a16="http://schemas.microsoft.com/office/drawing/2014/main" id="{6A4EB342-778C-4E01-88CD-4A522E813D2E}"/>
              </a:ext>
            </a:extLst>
          </p:cNvPr>
          <p:cNvSpPr>
            <a:spLocks noGrp="1"/>
          </p:cNvSpPr>
          <p:nvPr>
            <p:ph type="sldNum" sz="quarter" idx="10"/>
          </p:nvPr>
        </p:nvSpPr>
        <p:spPr/>
        <p:txBody>
          <a:bodyPr/>
          <a:lstStyle>
            <a:lvl1pPr>
              <a:defRPr smtClean="0"/>
            </a:lvl1pPr>
          </a:lstStyle>
          <a:p>
            <a:pPr>
              <a:defRPr/>
            </a:pPr>
            <a:fld id="{4558820A-2A75-48B0-B523-B91A7549B485}" type="slidenum">
              <a:rPr lang="en-US"/>
              <a:pPr>
                <a:defRPr/>
              </a:pPr>
              <a:t>‹#›</a:t>
            </a:fld>
            <a:endParaRPr lang="en-US"/>
          </a:p>
        </p:txBody>
      </p:sp>
    </p:spTree>
    <p:extLst>
      <p:ext uri="{BB962C8B-B14F-4D97-AF65-F5344CB8AC3E}">
        <p14:creationId xmlns:p14="http://schemas.microsoft.com/office/powerpoint/2010/main" val="198776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CD434-69DC-4F25-929A-117A2F478128}"/>
              </a:ext>
            </a:extLst>
          </p:cNvPr>
          <p:cNvSpPr>
            <a:spLocks noGrp="1"/>
          </p:cNvSpPr>
          <p:nvPr>
            <p:ph type="dt" sz="half" idx="10"/>
          </p:nvPr>
        </p:nvSpPr>
        <p:spPr>
          <a:xfrm>
            <a:off x="609600" y="6356350"/>
            <a:ext cx="2844800" cy="365125"/>
          </a:xfrm>
          <a:prstGeom prst="rect">
            <a:avLst/>
          </a:prstGeom>
        </p:spPr>
        <p:txBody>
          <a:bodyPr/>
          <a:lstStyle>
            <a:lvl1pPr eaLnBrk="1" fontAlgn="auto" hangingPunct="1">
              <a:spcBef>
                <a:spcPts val="0"/>
              </a:spcBef>
              <a:spcAft>
                <a:spcPts val="0"/>
              </a:spcAft>
              <a:defRPr>
                <a:latin typeface="+mn-lt"/>
              </a:defRPr>
            </a:lvl1pPr>
          </a:lstStyle>
          <a:p>
            <a:pPr>
              <a:defRPr/>
            </a:pPr>
            <a:fld id="{E427722F-0238-4694-B55B-DD03556DF46D}" type="datetimeFigureOut">
              <a:rPr lang="en-US"/>
              <a:pPr>
                <a:defRPr/>
              </a:pPr>
              <a:t>12/20/2018</a:t>
            </a:fld>
            <a:endParaRPr lang="en-US"/>
          </a:p>
        </p:txBody>
      </p:sp>
      <p:sp>
        <p:nvSpPr>
          <p:cNvPr id="5" name="Footer Placeholder 4">
            <a:extLst>
              <a:ext uri="{FF2B5EF4-FFF2-40B4-BE49-F238E27FC236}">
                <a16:creationId xmlns:a16="http://schemas.microsoft.com/office/drawing/2014/main" id="{993C75D9-C4BF-4CD6-8F8D-6F08F8ABAF57}"/>
              </a:ext>
            </a:extLst>
          </p:cNvPr>
          <p:cNvSpPr>
            <a:spLocks noGrp="1"/>
          </p:cNvSpPr>
          <p:nvPr>
            <p:ph type="ftr" sz="quarter" idx="11"/>
          </p:nvPr>
        </p:nvSpPr>
        <p:spPr>
          <a:xfrm>
            <a:off x="4165600" y="6356350"/>
            <a:ext cx="3860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a:extLst>
              <a:ext uri="{FF2B5EF4-FFF2-40B4-BE49-F238E27FC236}">
                <a16:creationId xmlns:a16="http://schemas.microsoft.com/office/drawing/2014/main" id="{2355C160-1686-4C5D-9BA1-72FC99B4B16E}"/>
              </a:ext>
            </a:extLst>
          </p:cNvPr>
          <p:cNvSpPr>
            <a:spLocks noGrp="1"/>
          </p:cNvSpPr>
          <p:nvPr>
            <p:ph type="sldNum" sz="quarter" idx="12"/>
          </p:nvPr>
        </p:nvSpPr>
        <p:spPr/>
        <p:txBody>
          <a:bodyPr/>
          <a:lstStyle>
            <a:lvl1pPr>
              <a:defRPr smtClean="0"/>
            </a:lvl1pPr>
          </a:lstStyle>
          <a:p>
            <a:pPr>
              <a:defRPr/>
            </a:pPr>
            <a:fld id="{ED6F30F7-9F93-4FE4-B92E-5F514AFA4D0C}" type="slidenum">
              <a:rPr lang="en-US"/>
              <a:pPr>
                <a:defRPr/>
              </a:pPr>
              <a:t>‹#›</a:t>
            </a:fld>
            <a:endParaRPr lang="en-US"/>
          </a:p>
        </p:txBody>
      </p:sp>
    </p:spTree>
    <p:extLst>
      <p:ext uri="{BB962C8B-B14F-4D97-AF65-F5344CB8AC3E}">
        <p14:creationId xmlns:p14="http://schemas.microsoft.com/office/powerpoint/2010/main" val="1651504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62AD0D22-6685-4F09-9202-910E10AB3601}"/>
              </a:ext>
            </a:extLst>
          </p:cNvPr>
          <p:cNvSpPr>
            <a:spLocks noGrp="1"/>
          </p:cNvSpPr>
          <p:nvPr>
            <p:ph type="sldNum" sz="quarter" idx="10"/>
          </p:nvPr>
        </p:nvSpPr>
        <p:spPr/>
        <p:txBody>
          <a:bodyPr/>
          <a:lstStyle>
            <a:lvl1pPr>
              <a:defRPr smtClean="0"/>
            </a:lvl1pPr>
          </a:lstStyle>
          <a:p>
            <a:pPr>
              <a:defRPr/>
            </a:pPr>
            <a:fld id="{67B80223-B1FC-40B5-83B5-15B69CBC1141}" type="slidenum">
              <a:rPr lang="en-US"/>
              <a:pPr>
                <a:defRPr/>
              </a:pPr>
              <a:t>‹#›</a:t>
            </a:fld>
            <a:endParaRPr lang="en-US"/>
          </a:p>
        </p:txBody>
      </p:sp>
    </p:spTree>
    <p:extLst>
      <p:ext uri="{BB962C8B-B14F-4D97-AF65-F5344CB8AC3E}">
        <p14:creationId xmlns:p14="http://schemas.microsoft.com/office/powerpoint/2010/main" val="4160615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ars-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19B731-8D6C-4E37-8C9B-84D607B83624}"/>
              </a:ext>
            </a:extLst>
          </p:cNvPr>
          <p:cNvSpPr/>
          <p:nvPr userDrawn="1"/>
        </p:nvSpPr>
        <p:spPr>
          <a:xfrm>
            <a:off x="-96838" y="-52388"/>
            <a:ext cx="12192001" cy="6884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5" name="Content Placeholder 7" descr="PPoint-04.jpg">
            <a:extLst>
              <a:ext uri="{FF2B5EF4-FFF2-40B4-BE49-F238E27FC236}">
                <a16:creationId xmlns:a16="http://schemas.microsoft.com/office/drawing/2014/main" id="{5A6BE687-62E0-4EE1-958E-3833E0628D5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73273" t="-1582" r="-1996" b="1582"/>
          <a:stretch>
            <a:fillRect/>
          </a:stretch>
        </p:blipFill>
        <p:spPr bwMode="auto">
          <a:xfrm>
            <a:off x="9409113" y="-211138"/>
            <a:ext cx="2878137" cy="7086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1">
            <a:extLst>
              <a:ext uri="{FF2B5EF4-FFF2-40B4-BE49-F238E27FC236}">
                <a16:creationId xmlns:a16="http://schemas.microsoft.com/office/drawing/2014/main" id="{D8F15C0B-ED32-4E0D-9AFE-5377097A938E}"/>
              </a:ext>
            </a:extLst>
          </p:cNvPr>
          <p:cNvSpPr txBox="1">
            <a:spLocks noChangeArrowheads="1"/>
          </p:cNvSpPr>
          <p:nvPr userDrawn="1"/>
        </p:nvSpPr>
        <p:spPr bwMode="auto">
          <a:xfrm>
            <a:off x="6946900" y="6424613"/>
            <a:ext cx="25765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200" b="1">
                <a:solidFill>
                  <a:srgbClr val="2E67B2"/>
                </a:solidFill>
                <a:latin typeface="HelveticaNeueLT Std Thin"/>
              </a:rPr>
              <a:t>www.knowledgeinnovation.eu</a:t>
            </a:r>
          </a:p>
        </p:txBody>
      </p:sp>
      <p:pic>
        <p:nvPicPr>
          <p:cNvPr id="7" name="Picture 12">
            <a:extLst>
              <a:ext uri="{FF2B5EF4-FFF2-40B4-BE49-F238E27FC236}">
                <a16:creationId xmlns:a16="http://schemas.microsoft.com/office/drawing/2014/main" id="{D25AF3A6-8A4E-4679-865F-5A486F58907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657975" y="6415088"/>
            <a:ext cx="2857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8715E822-E2AA-45FA-9D84-B5BE2F45C5B6}"/>
              </a:ext>
            </a:extLst>
          </p:cNvPr>
          <p:cNvSpPr txBox="1">
            <a:spLocks/>
          </p:cNvSpPr>
          <p:nvPr userDrawn="1"/>
        </p:nvSpPr>
        <p:spPr>
          <a:xfrm>
            <a:off x="835025" y="6356350"/>
            <a:ext cx="508000" cy="365125"/>
          </a:xfrm>
          <a:prstGeom prst="rect">
            <a:avLst/>
          </a:prstGeom>
        </p:spPr>
        <p:txBody>
          <a:bodyPr anchor="ctr"/>
          <a:lstStyle>
            <a:defPPr>
              <a:defRPr lang="en-US"/>
            </a:defPPr>
            <a:lvl1pPr marL="0" algn="l" defTabSz="914400" rtl="0" eaLnBrk="1" latinLnBrk="0" hangingPunct="1">
              <a:defRPr sz="1200" b="1" kern="1200">
                <a:solidFill>
                  <a:srgbClr val="2E67B2"/>
                </a:solidFill>
                <a:latin typeface="Eurostile"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E45FBAF5-C7A6-41DE-A9E9-77DC474C736C}" type="slidenum">
              <a:rPr lang="en-US" smtClean="0"/>
              <a:pPr fontAlgn="auto">
                <a:spcBef>
                  <a:spcPts val="0"/>
                </a:spcBef>
                <a:spcAft>
                  <a:spcPts val="0"/>
                </a:spcAft>
                <a:defRPr/>
              </a:pPr>
              <a:t>‹#›</a:t>
            </a:fld>
            <a:endParaRPr lang="en-US" dirty="0"/>
          </a:p>
        </p:txBody>
      </p:sp>
      <p:sp>
        <p:nvSpPr>
          <p:cNvPr id="13" name="Text Placeholder 2"/>
          <p:cNvSpPr>
            <a:spLocks noGrp="1"/>
          </p:cNvSpPr>
          <p:nvPr>
            <p:ph idx="1"/>
          </p:nvPr>
        </p:nvSpPr>
        <p:spPr>
          <a:xfrm>
            <a:off x="838200" y="1825625"/>
            <a:ext cx="8570168" cy="4351338"/>
          </a:xfrm>
          <a:prstGeom prst="rect">
            <a:avLst/>
          </a:prstGeom>
        </p:spPr>
        <p:txBody>
          <a:bodyPr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itle 16"/>
          <p:cNvSpPr>
            <a:spLocks noGrp="1"/>
          </p:cNvSpPr>
          <p:nvPr>
            <p:ph type="title"/>
          </p:nvPr>
        </p:nvSpPr>
        <p:spPr>
          <a:xfrm>
            <a:off x="835472" y="682625"/>
            <a:ext cx="10972800" cy="1143000"/>
          </a:xfrm>
        </p:spPr>
        <p:txBody>
          <a:bodyPr/>
          <a:lstStyle/>
          <a:p>
            <a:r>
              <a:rPr lang="en-US"/>
              <a:t>Click to edit Master title style</a:t>
            </a:r>
            <a:endParaRPr lang="en-GB" dirty="0"/>
          </a:p>
        </p:txBody>
      </p:sp>
      <p:sp>
        <p:nvSpPr>
          <p:cNvPr id="9" name="Slide Number Placeholder 2">
            <a:extLst>
              <a:ext uri="{FF2B5EF4-FFF2-40B4-BE49-F238E27FC236}">
                <a16:creationId xmlns:a16="http://schemas.microsoft.com/office/drawing/2014/main" id="{1F89199A-C17E-4C7B-988B-C10E971BDCFD}"/>
              </a:ext>
            </a:extLst>
          </p:cNvPr>
          <p:cNvSpPr>
            <a:spLocks noGrp="1"/>
          </p:cNvSpPr>
          <p:nvPr>
            <p:ph type="sldNum" sz="quarter" idx="10"/>
          </p:nvPr>
        </p:nvSpPr>
        <p:spPr/>
        <p:txBody>
          <a:bodyPr/>
          <a:lstStyle>
            <a:lvl1pPr>
              <a:defRPr/>
            </a:lvl1pPr>
          </a:lstStyle>
          <a:p>
            <a:pPr>
              <a:defRPr/>
            </a:pPr>
            <a:r>
              <a:rPr lang="en-US"/>
              <a:t>1</a:t>
            </a:r>
          </a:p>
        </p:txBody>
      </p:sp>
    </p:spTree>
    <p:extLst>
      <p:ext uri="{BB962C8B-B14F-4D97-AF65-F5344CB8AC3E}">
        <p14:creationId xmlns:p14="http://schemas.microsoft.com/office/powerpoint/2010/main" val="2688158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pSp>
        <p:nvGrpSpPr>
          <p:cNvPr id="3" name="Group 7">
            <a:extLst>
              <a:ext uri="{FF2B5EF4-FFF2-40B4-BE49-F238E27FC236}">
                <a16:creationId xmlns:a16="http://schemas.microsoft.com/office/drawing/2014/main" id="{5219B839-4751-44C5-AC6D-1A94122A409D}"/>
              </a:ext>
            </a:extLst>
          </p:cNvPr>
          <p:cNvGrpSpPr>
            <a:grpSpLocks/>
          </p:cNvGrpSpPr>
          <p:nvPr userDrawn="1"/>
        </p:nvGrpSpPr>
        <p:grpSpPr bwMode="auto">
          <a:xfrm>
            <a:off x="-7938" y="-171450"/>
            <a:ext cx="12204701" cy="7100888"/>
            <a:chOff x="0" y="-134716"/>
            <a:chExt cx="12204650" cy="7100047"/>
          </a:xfrm>
        </p:grpSpPr>
        <p:sp>
          <p:nvSpPr>
            <p:cNvPr id="4" name="Rectangle 3">
              <a:extLst>
                <a:ext uri="{FF2B5EF4-FFF2-40B4-BE49-F238E27FC236}">
                  <a16:creationId xmlns:a16="http://schemas.microsoft.com/office/drawing/2014/main" id="{521FB9DD-CEE8-4D58-A130-BCE66337C2DC}"/>
                </a:ext>
              </a:extLst>
            </p:cNvPr>
            <p:cNvSpPr/>
            <p:nvPr userDrawn="1"/>
          </p:nvSpPr>
          <p:spPr>
            <a:xfrm>
              <a:off x="0" y="-26779"/>
              <a:ext cx="12191950" cy="6884173"/>
            </a:xfrm>
            <a:prstGeom prst="rect">
              <a:avLst/>
            </a:prstGeom>
            <a:solidFill>
              <a:srgbClr val="2D67B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3200"/>
            </a:p>
          </p:txBody>
        </p:sp>
        <p:pic>
          <p:nvPicPr>
            <p:cNvPr id="5" name="Content Placeholder 6" descr="PPoint-03.jpg">
              <a:extLst>
                <a:ext uri="{FF2B5EF4-FFF2-40B4-BE49-F238E27FC236}">
                  <a16:creationId xmlns:a16="http://schemas.microsoft.com/office/drawing/2014/main" id="{C3E7D31F-4E13-42B7-9407-AA8DDA0B8EE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8952"/>
            <a:stretch>
              <a:fillRect/>
            </a:stretch>
          </p:blipFill>
          <p:spPr bwMode="auto">
            <a:xfrm>
              <a:off x="2639616" y="-134716"/>
              <a:ext cx="9565034" cy="7100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Placeholder 1">
            <a:extLst>
              <a:ext uri="{FF2B5EF4-FFF2-40B4-BE49-F238E27FC236}">
                <a16:creationId xmlns:a16="http://schemas.microsoft.com/office/drawing/2014/main" id="{ADD0BBCF-01EA-4496-869D-DC8DA3CEC578}"/>
              </a:ext>
            </a:extLst>
          </p:cNvPr>
          <p:cNvSpPr txBox="1">
            <a:spLocks/>
          </p:cNvSpPr>
          <p:nvPr userDrawn="1"/>
        </p:nvSpPr>
        <p:spPr>
          <a:xfrm>
            <a:off x="695325" y="2332038"/>
            <a:ext cx="8713788" cy="1327150"/>
          </a:xfrm>
          <a:prstGeom prst="rect">
            <a:avLst/>
          </a:prstGeom>
        </p:spPr>
        <p:txBody>
          <a:bodyPr anchor="ctr">
            <a:normAutofit/>
          </a:bodyPr>
          <a:lstStyle>
            <a:lvl1pPr algn="l" defTabSz="914400" rtl="0" eaLnBrk="1" latinLnBrk="0" hangingPunct="1">
              <a:spcBef>
                <a:spcPct val="0"/>
              </a:spcBef>
              <a:buNone/>
              <a:defRPr sz="4400" b="1" kern="1200">
                <a:solidFill>
                  <a:srgbClr val="2E67B2"/>
                </a:solidFill>
                <a:latin typeface="HelveticaNeueLT Std Thin" pitchFamily="34" charset="0"/>
                <a:ea typeface="+mj-ea"/>
                <a:cs typeface="+mj-cs"/>
              </a:defRPr>
            </a:lvl1pPr>
          </a:lstStyle>
          <a:p>
            <a:pPr fontAlgn="auto">
              <a:spcAft>
                <a:spcPts val="0"/>
              </a:spcAft>
              <a:defRPr/>
            </a:pPr>
            <a:r>
              <a:rPr lang="en-US" dirty="0">
                <a:solidFill>
                  <a:schemeClr val="bg1"/>
                </a:solidFill>
              </a:rPr>
              <a:t>Section Subtitle</a:t>
            </a:r>
            <a:endParaRPr lang="en-GB" dirty="0">
              <a:solidFill>
                <a:schemeClr val="bg1"/>
              </a:solidFill>
            </a:endParaRPr>
          </a:p>
        </p:txBody>
      </p:sp>
      <p:sp>
        <p:nvSpPr>
          <p:cNvPr id="7" name="TextBox 13">
            <a:extLst>
              <a:ext uri="{FF2B5EF4-FFF2-40B4-BE49-F238E27FC236}">
                <a16:creationId xmlns:a16="http://schemas.microsoft.com/office/drawing/2014/main" id="{7EAE8DE1-A888-4ECC-8CF1-5B135EBAD7CE}"/>
              </a:ext>
            </a:extLst>
          </p:cNvPr>
          <p:cNvSpPr txBox="1">
            <a:spLocks noChangeArrowheads="1"/>
          </p:cNvSpPr>
          <p:nvPr userDrawn="1"/>
        </p:nvSpPr>
        <p:spPr bwMode="auto">
          <a:xfrm>
            <a:off x="6946900" y="6424613"/>
            <a:ext cx="25765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200" b="1">
                <a:solidFill>
                  <a:srgbClr val="2E67B2"/>
                </a:solidFill>
                <a:latin typeface="HelveticaNeueLT Std Thin"/>
              </a:rPr>
              <a:t>www.knowledgeinnovation.eu</a:t>
            </a:r>
          </a:p>
        </p:txBody>
      </p:sp>
      <p:pic>
        <p:nvPicPr>
          <p:cNvPr id="8" name="Picture 14">
            <a:extLst>
              <a:ext uri="{FF2B5EF4-FFF2-40B4-BE49-F238E27FC236}">
                <a16:creationId xmlns:a16="http://schemas.microsoft.com/office/drawing/2014/main" id="{F430EB86-5AD2-4820-BCA8-487AA5ABA44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657975" y="6415088"/>
            <a:ext cx="2857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10A0B5CE-1598-4171-895E-9C6F58880A2C}"/>
              </a:ext>
            </a:extLst>
          </p:cNvPr>
          <p:cNvSpPr txBox="1">
            <a:spLocks/>
          </p:cNvSpPr>
          <p:nvPr userDrawn="1"/>
        </p:nvSpPr>
        <p:spPr>
          <a:xfrm>
            <a:off x="835025" y="6356350"/>
            <a:ext cx="508000" cy="365125"/>
          </a:xfrm>
          <a:prstGeom prst="rect">
            <a:avLst/>
          </a:prstGeom>
        </p:spPr>
        <p:txBody>
          <a:bodyPr anchor="ctr"/>
          <a:lstStyle>
            <a:defPPr>
              <a:defRPr lang="en-US"/>
            </a:defPPr>
            <a:lvl1pPr marL="0" algn="l" defTabSz="914400" rtl="0" eaLnBrk="1" latinLnBrk="0" hangingPunct="1">
              <a:defRPr sz="1200" b="1" kern="1200">
                <a:solidFill>
                  <a:srgbClr val="2E67B2"/>
                </a:solidFill>
                <a:latin typeface="Eurostile"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24F9CF5C-B403-4B66-AB08-B0E080A15903}" type="slidenum">
              <a:rPr lang="en-US" smtClean="0"/>
              <a:pPr fontAlgn="auto">
                <a:spcBef>
                  <a:spcPts val="0"/>
                </a:spcBef>
                <a:spcAft>
                  <a:spcPts val="0"/>
                </a:spcAft>
                <a:defRPr/>
              </a:pPr>
              <a:t>‹#›</a:t>
            </a:fld>
            <a:endParaRPr lang="en-US" dirty="0"/>
          </a:p>
        </p:txBody>
      </p:sp>
      <p:sp>
        <p:nvSpPr>
          <p:cNvPr id="2" name="Title 1"/>
          <p:cNvSpPr>
            <a:spLocks noGrp="1"/>
          </p:cNvSpPr>
          <p:nvPr>
            <p:ph type="title"/>
          </p:nvPr>
        </p:nvSpPr>
        <p:spPr/>
        <p:txBody>
          <a:bodyPr>
            <a:noAutofit/>
          </a:bodyPr>
          <a:lstStyle>
            <a:lvl1pPr>
              <a:defRPr sz="7200">
                <a:solidFill>
                  <a:schemeClr val="bg1"/>
                </a:solidFill>
              </a:defRPr>
            </a:lvl1pPr>
          </a:lstStyle>
          <a:p>
            <a:r>
              <a:rPr lang="en-US"/>
              <a:t>Click to edit Master title style</a:t>
            </a:r>
            <a:endParaRPr lang="en-GB" dirty="0"/>
          </a:p>
        </p:txBody>
      </p:sp>
      <p:sp>
        <p:nvSpPr>
          <p:cNvPr id="10" name="Slide Number Placeholder 2">
            <a:extLst>
              <a:ext uri="{FF2B5EF4-FFF2-40B4-BE49-F238E27FC236}">
                <a16:creationId xmlns:a16="http://schemas.microsoft.com/office/drawing/2014/main" id="{03B9C7E6-117B-47D8-B53A-C87E9DAD6C7C}"/>
              </a:ext>
            </a:extLst>
          </p:cNvPr>
          <p:cNvSpPr>
            <a:spLocks noGrp="1"/>
          </p:cNvSpPr>
          <p:nvPr>
            <p:ph type="sldNum" sz="quarter" idx="10"/>
          </p:nvPr>
        </p:nvSpPr>
        <p:spPr/>
        <p:txBody>
          <a:bodyPr/>
          <a:lstStyle>
            <a:lvl1pPr>
              <a:defRPr/>
            </a:lvl1pPr>
          </a:lstStyle>
          <a:p>
            <a:pPr>
              <a:defRPr/>
            </a:pPr>
            <a:r>
              <a:rPr lang="en-US"/>
              <a:t>1</a:t>
            </a:r>
          </a:p>
        </p:txBody>
      </p:sp>
    </p:spTree>
    <p:extLst>
      <p:ext uri="{BB962C8B-B14F-4D97-AF65-F5344CB8AC3E}">
        <p14:creationId xmlns:p14="http://schemas.microsoft.com/office/powerpoint/2010/main" val="2107030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report-03.jpg">
            <a:extLst>
              <a:ext uri="{FF2B5EF4-FFF2-40B4-BE49-F238E27FC236}">
                <a16:creationId xmlns:a16="http://schemas.microsoft.com/office/drawing/2014/main" id="{05318F2F-39E0-489D-A413-3F30BCA67A22}"/>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l="1180" t="21643" r="3522"/>
          <a:stretch>
            <a:fillRect/>
          </a:stretch>
        </p:blipFill>
        <p:spPr bwMode="auto">
          <a:xfrm>
            <a:off x="0" y="-33338"/>
            <a:ext cx="12192000" cy="137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A221C53B-089A-43ED-A156-2FC2F8E66488}"/>
              </a:ext>
            </a:extLst>
          </p:cNvPr>
          <p:cNvSpPr>
            <a:spLocks noGrp="1" noChangeArrowheads="1"/>
          </p:cNvSpPr>
          <p:nvPr>
            <p:ph type="title"/>
          </p:nvPr>
        </p:nvSpPr>
        <p:spPr bwMode="auto">
          <a:xfrm>
            <a:off x="609600" y="114300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TITLE STYLE</a:t>
            </a:r>
          </a:p>
        </p:txBody>
      </p:sp>
      <p:sp>
        <p:nvSpPr>
          <p:cNvPr id="1028" name="Text Placeholder 2">
            <a:extLst>
              <a:ext uri="{FF2B5EF4-FFF2-40B4-BE49-F238E27FC236}">
                <a16:creationId xmlns:a16="http://schemas.microsoft.com/office/drawing/2014/main" id="{87ED78DF-DEB6-4523-8C8C-71F011816198}"/>
              </a:ext>
            </a:extLst>
          </p:cNvPr>
          <p:cNvSpPr>
            <a:spLocks noGrp="1" noChangeArrowheads="1"/>
          </p:cNvSpPr>
          <p:nvPr>
            <p:ph type="body" idx="1"/>
          </p:nvPr>
        </p:nvSpPr>
        <p:spPr bwMode="auto">
          <a:xfrm>
            <a:off x="609600" y="2468563"/>
            <a:ext cx="1097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EF4D7CD9-A508-4560-A389-03C4CB314C6F}"/>
              </a:ext>
            </a:extLst>
          </p:cNvPr>
          <p:cNvSpPr>
            <a:spLocks noGrp="1"/>
          </p:cNvSpPr>
          <p:nvPr>
            <p:ph type="sldNum" sz="quarter" idx="4"/>
          </p:nvPr>
        </p:nvSpPr>
        <p:spPr>
          <a:xfrm>
            <a:off x="609600" y="6356350"/>
            <a:ext cx="508000" cy="365125"/>
          </a:xfrm>
          <a:prstGeom prst="rect">
            <a:avLst/>
          </a:prstGeom>
        </p:spPr>
        <p:txBody>
          <a:bodyPr vert="horz" lIns="91440" tIns="45720" rIns="91440" bIns="45720" rtlCol="0" anchor="ctr"/>
          <a:lstStyle>
            <a:lvl1pPr algn="r" eaLnBrk="1" fontAlgn="auto" hangingPunct="1">
              <a:spcBef>
                <a:spcPts val="0"/>
              </a:spcBef>
              <a:spcAft>
                <a:spcPts val="0"/>
              </a:spcAft>
              <a:defRPr sz="1200" b="1" dirty="0">
                <a:solidFill>
                  <a:srgbClr val="2E67B2"/>
                </a:solidFill>
                <a:latin typeface="HelveticaNeueLT Std Thin" pitchFamily="34" charset="0"/>
              </a:defRPr>
            </a:lvl1pPr>
          </a:lstStyle>
          <a:p>
            <a:pPr>
              <a:defRPr/>
            </a:pPr>
            <a:r>
              <a:rPr lang="en-US"/>
              <a:t>1</a:t>
            </a:r>
          </a:p>
        </p:txBody>
      </p:sp>
      <p:sp>
        <p:nvSpPr>
          <p:cNvPr id="1030" name="TextBox 9">
            <a:extLst>
              <a:ext uri="{FF2B5EF4-FFF2-40B4-BE49-F238E27FC236}">
                <a16:creationId xmlns:a16="http://schemas.microsoft.com/office/drawing/2014/main" id="{27C4D4DF-6128-46F5-B61C-F0AC5953B762}"/>
              </a:ext>
            </a:extLst>
          </p:cNvPr>
          <p:cNvSpPr txBox="1">
            <a:spLocks noChangeArrowheads="1"/>
          </p:cNvSpPr>
          <p:nvPr/>
        </p:nvSpPr>
        <p:spPr bwMode="auto">
          <a:xfrm>
            <a:off x="9209088" y="6392863"/>
            <a:ext cx="2574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200" b="1">
                <a:solidFill>
                  <a:srgbClr val="2E67B2"/>
                </a:solidFill>
                <a:latin typeface="HelveticaNeueLT Std Thin"/>
              </a:rPr>
              <a:t>www.knowledgeinnovation.eu</a:t>
            </a:r>
          </a:p>
        </p:txBody>
      </p:sp>
      <p:pic>
        <p:nvPicPr>
          <p:cNvPr id="1031" name="Picture 3">
            <a:extLst>
              <a:ext uri="{FF2B5EF4-FFF2-40B4-BE49-F238E27FC236}">
                <a16:creationId xmlns:a16="http://schemas.microsoft.com/office/drawing/2014/main" id="{14EFFB85-405A-4971-A155-6DB791B2BB9B}"/>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8918575" y="6383338"/>
            <a:ext cx="2873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txStyles>
    <p:titleStyle>
      <a:lvl1pPr algn="l" rtl="0" fontAlgn="base">
        <a:spcBef>
          <a:spcPct val="0"/>
        </a:spcBef>
        <a:spcAft>
          <a:spcPct val="0"/>
        </a:spcAft>
        <a:defRPr sz="4400" b="1" kern="1200">
          <a:solidFill>
            <a:srgbClr val="2E67B2"/>
          </a:solidFill>
          <a:latin typeface="HelveticaNeueLT Std Thin" pitchFamily="34" charset="0"/>
          <a:ea typeface="+mj-ea"/>
          <a:cs typeface="+mj-cs"/>
        </a:defRPr>
      </a:lvl1pPr>
      <a:lvl2pPr algn="l" rtl="0" fontAlgn="base">
        <a:spcBef>
          <a:spcPct val="0"/>
        </a:spcBef>
        <a:spcAft>
          <a:spcPct val="0"/>
        </a:spcAft>
        <a:defRPr sz="4400" b="1">
          <a:solidFill>
            <a:srgbClr val="2E67B2"/>
          </a:solidFill>
          <a:latin typeface="HelveticaNeueLT Std Thin"/>
        </a:defRPr>
      </a:lvl2pPr>
      <a:lvl3pPr algn="l" rtl="0" fontAlgn="base">
        <a:spcBef>
          <a:spcPct val="0"/>
        </a:spcBef>
        <a:spcAft>
          <a:spcPct val="0"/>
        </a:spcAft>
        <a:defRPr sz="4400" b="1">
          <a:solidFill>
            <a:srgbClr val="2E67B2"/>
          </a:solidFill>
          <a:latin typeface="HelveticaNeueLT Std Thin"/>
        </a:defRPr>
      </a:lvl3pPr>
      <a:lvl4pPr algn="l" rtl="0" fontAlgn="base">
        <a:spcBef>
          <a:spcPct val="0"/>
        </a:spcBef>
        <a:spcAft>
          <a:spcPct val="0"/>
        </a:spcAft>
        <a:defRPr sz="4400" b="1">
          <a:solidFill>
            <a:srgbClr val="2E67B2"/>
          </a:solidFill>
          <a:latin typeface="HelveticaNeueLT Std Thin"/>
        </a:defRPr>
      </a:lvl4pPr>
      <a:lvl5pPr algn="l" rtl="0" fontAlgn="base">
        <a:spcBef>
          <a:spcPct val="0"/>
        </a:spcBef>
        <a:spcAft>
          <a:spcPct val="0"/>
        </a:spcAft>
        <a:defRPr sz="4400" b="1">
          <a:solidFill>
            <a:srgbClr val="2E67B2"/>
          </a:solidFill>
          <a:latin typeface="HelveticaNeueLT Std Thin"/>
        </a:defRPr>
      </a:lvl5pPr>
      <a:lvl6pPr marL="457200" algn="l" rtl="0" fontAlgn="base">
        <a:spcBef>
          <a:spcPct val="0"/>
        </a:spcBef>
        <a:spcAft>
          <a:spcPct val="0"/>
        </a:spcAft>
        <a:defRPr sz="4400" b="1">
          <a:solidFill>
            <a:srgbClr val="2E67B2"/>
          </a:solidFill>
          <a:latin typeface="HelveticaNeueLT Std Thin"/>
        </a:defRPr>
      </a:lvl6pPr>
      <a:lvl7pPr marL="914400" algn="l" rtl="0" fontAlgn="base">
        <a:spcBef>
          <a:spcPct val="0"/>
        </a:spcBef>
        <a:spcAft>
          <a:spcPct val="0"/>
        </a:spcAft>
        <a:defRPr sz="4400" b="1">
          <a:solidFill>
            <a:srgbClr val="2E67B2"/>
          </a:solidFill>
          <a:latin typeface="HelveticaNeueLT Std Thin"/>
        </a:defRPr>
      </a:lvl7pPr>
      <a:lvl8pPr marL="1371600" algn="l" rtl="0" fontAlgn="base">
        <a:spcBef>
          <a:spcPct val="0"/>
        </a:spcBef>
        <a:spcAft>
          <a:spcPct val="0"/>
        </a:spcAft>
        <a:defRPr sz="4400" b="1">
          <a:solidFill>
            <a:srgbClr val="2E67B2"/>
          </a:solidFill>
          <a:latin typeface="HelveticaNeueLT Std Thin"/>
        </a:defRPr>
      </a:lvl8pPr>
      <a:lvl9pPr marL="1828800" algn="l" rtl="0" fontAlgn="base">
        <a:spcBef>
          <a:spcPct val="0"/>
        </a:spcBef>
        <a:spcAft>
          <a:spcPct val="0"/>
        </a:spcAft>
        <a:defRPr sz="4400" b="1">
          <a:solidFill>
            <a:srgbClr val="2E67B2"/>
          </a:solidFill>
          <a:latin typeface="HelveticaNeueLT Std Thin"/>
        </a:defRPr>
      </a:lvl9pPr>
    </p:titleStyle>
    <p:bodyStyle>
      <a:lvl1pPr marL="342900" indent="-342900" algn="l" rtl="0" fontAlgn="base">
        <a:spcBef>
          <a:spcPct val="20000"/>
        </a:spcBef>
        <a:spcAft>
          <a:spcPct val="0"/>
        </a:spcAft>
        <a:buFont typeface="Arial" panose="020B0604020202020204" pitchFamily="34" charset="0"/>
        <a:buChar char="•"/>
        <a:defRPr sz="3200" b="1" kern="1200">
          <a:solidFill>
            <a:srgbClr val="2E67B2"/>
          </a:solidFill>
          <a:latin typeface="HelveticaNeueLT Std Thin" pitchFamily="34" charset="0"/>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rgbClr val="2E67B2"/>
          </a:solidFill>
          <a:latin typeface="HelveticaNeueLT Std Thin" pitchFamily="34" charset="0"/>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rgbClr val="2E67B2"/>
          </a:solidFill>
          <a:latin typeface="HelveticaNeueLT Std Thin" pitchFamily="34" charset="0"/>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rgbClr val="2E67B2"/>
          </a:solidFill>
          <a:latin typeface="HelveticaNeueLT Std Thin" pitchFamily="34" charset="0"/>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rgbClr val="2E67B2"/>
          </a:solidFill>
          <a:latin typeface="HelveticaNeueLT Std Thin"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Content Placeholder 7" descr="PPoint-04.jpg">
            <a:extLst>
              <a:ext uri="{FF2B5EF4-FFF2-40B4-BE49-F238E27FC236}">
                <a16:creationId xmlns:a16="http://schemas.microsoft.com/office/drawing/2014/main" id="{783E0304-EAF3-40D5-89E7-247419F571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73273" t="-1582" r="-1996" b="1582"/>
          <a:stretch>
            <a:fillRect/>
          </a:stretch>
        </p:blipFill>
        <p:spPr bwMode="auto">
          <a:xfrm>
            <a:off x="9409113" y="-211138"/>
            <a:ext cx="2878137" cy="7086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a:extLst>
              <a:ext uri="{FF2B5EF4-FFF2-40B4-BE49-F238E27FC236}">
                <a16:creationId xmlns:a16="http://schemas.microsoft.com/office/drawing/2014/main" id="{851F6051-8DED-4B54-AA88-B5FE95F7B4D8}"/>
              </a:ext>
            </a:extLst>
          </p:cNvPr>
          <p:cNvSpPr>
            <a:spLocks noGrp="1" noChangeArrowheads="1"/>
          </p:cNvSpPr>
          <p:nvPr>
            <p:ph type="title"/>
          </p:nvPr>
        </p:nvSpPr>
        <p:spPr bwMode="auto">
          <a:xfrm>
            <a:off x="838200" y="365125"/>
            <a:ext cx="8713788"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a:extLst>
              <a:ext uri="{FF2B5EF4-FFF2-40B4-BE49-F238E27FC236}">
                <a16:creationId xmlns:a16="http://schemas.microsoft.com/office/drawing/2014/main" id="{6741773D-E634-4EE9-A589-031AC61E8ACD}"/>
              </a:ext>
            </a:extLst>
          </p:cNvPr>
          <p:cNvSpPr>
            <a:spLocks noGrp="1" noChangeArrowheads="1"/>
          </p:cNvSpPr>
          <p:nvPr>
            <p:ph type="body" idx="1"/>
          </p:nvPr>
        </p:nvSpPr>
        <p:spPr bwMode="auto">
          <a:xfrm>
            <a:off x="838200" y="1825625"/>
            <a:ext cx="8570913"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2053" name="TextBox 7">
            <a:extLst>
              <a:ext uri="{FF2B5EF4-FFF2-40B4-BE49-F238E27FC236}">
                <a16:creationId xmlns:a16="http://schemas.microsoft.com/office/drawing/2014/main" id="{F9A3FFB7-C319-441C-B1B2-CB8ABC4E59E2}"/>
              </a:ext>
            </a:extLst>
          </p:cNvPr>
          <p:cNvSpPr txBox="1">
            <a:spLocks noChangeArrowheads="1"/>
          </p:cNvSpPr>
          <p:nvPr userDrawn="1"/>
        </p:nvSpPr>
        <p:spPr bwMode="auto">
          <a:xfrm>
            <a:off x="6946900" y="6424613"/>
            <a:ext cx="25765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200" b="1">
                <a:solidFill>
                  <a:srgbClr val="2E67B2"/>
                </a:solidFill>
                <a:latin typeface="HelveticaNeueLT Std Thin"/>
              </a:rPr>
              <a:t>www.knowledgeinnovation.eu</a:t>
            </a:r>
          </a:p>
        </p:txBody>
      </p:sp>
      <p:pic>
        <p:nvPicPr>
          <p:cNvPr id="2054" name="Picture 8">
            <a:extLst>
              <a:ext uri="{FF2B5EF4-FFF2-40B4-BE49-F238E27FC236}">
                <a16:creationId xmlns:a16="http://schemas.microsoft.com/office/drawing/2014/main" id="{1E9054FA-E855-4CE3-8F66-682E50F789E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657975" y="6415088"/>
            <a:ext cx="2857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5">
            <a:extLst>
              <a:ext uri="{FF2B5EF4-FFF2-40B4-BE49-F238E27FC236}">
                <a16:creationId xmlns:a16="http://schemas.microsoft.com/office/drawing/2014/main" id="{6A068B28-3732-477A-9799-C7692B2319C0}"/>
              </a:ext>
            </a:extLst>
          </p:cNvPr>
          <p:cNvSpPr>
            <a:spLocks noGrp="1"/>
          </p:cNvSpPr>
          <p:nvPr>
            <p:ph type="sldNum" sz="quarter" idx="4"/>
          </p:nvPr>
        </p:nvSpPr>
        <p:spPr>
          <a:xfrm>
            <a:off x="835025" y="6356350"/>
            <a:ext cx="508000" cy="365125"/>
          </a:xfrm>
          <a:prstGeom prst="rect">
            <a:avLst/>
          </a:prstGeom>
        </p:spPr>
        <p:txBody>
          <a:bodyPr vert="horz" lIns="91440" tIns="45720" rIns="91440" bIns="45720" rtlCol="0" anchor="ctr"/>
          <a:lstStyle>
            <a:lvl1pPr algn="l" eaLnBrk="1" fontAlgn="auto" hangingPunct="1">
              <a:spcBef>
                <a:spcPts val="0"/>
              </a:spcBef>
              <a:spcAft>
                <a:spcPts val="0"/>
              </a:spcAft>
              <a:defRPr sz="1200" b="1" smtClean="0">
                <a:solidFill>
                  <a:srgbClr val="2E67B2"/>
                </a:solidFill>
                <a:latin typeface="Eurostile" pitchFamily="34" charset="0"/>
              </a:defRPr>
            </a:lvl1pPr>
          </a:lstStyle>
          <a:p>
            <a:pPr>
              <a:defRPr/>
            </a:pPr>
            <a:fld id="{41993A91-A797-4126-A88C-2471BE8BCB09}" type="slidenum">
              <a:rPr lang="en-US"/>
              <a:pPr>
                <a:defRPr/>
              </a:pPr>
              <a:t>‹#›</a:t>
            </a:fld>
            <a:endParaRPr lang="en-US" dirty="0"/>
          </a:p>
        </p:txBody>
      </p:sp>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8776E051-DD71-47DC-B26B-5E99A29C4E9C}"/>
              </a:ext>
            </a:extLst>
          </p:cNvPr>
          <p:cNvSpPr>
            <a:spLocks noGrp="1" noChangeArrowheads="1"/>
          </p:cNvSpPr>
          <p:nvPr>
            <p:ph type="title"/>
          </p:nvPr>
        </p:nvSpPr>
        <p:spPr>
          <a:xfrm>
            <a:off x="479424" y="4652963"/>
            <a:ext cx="11881272" cy="1143000"/>
          </a:xfrm>
        </p:spPr>
        <p:txBody>
          <a:bodyPr/>
          <a:lstStyle/>
          <a:p>
            <a:r>
              <a:rPr lang="en-GB" altLang="en-US" sz="4000" dirty="0">
                <a:latin typeface="HelveticaNeueLT Std Thin"/>
              </a:rPr>
              <a:t>Implementing QA in Complex Organisations</a:t>
            </a:r>
          </a:p>
        </p:txBody>
      </p:sp>
      <p:sp>
        <p:nvSpPr>
          <p:cNvPr id="19459" name="Text Placeholder 2">
            <a:extLst>
              <a:ext uri="{FF2B5EF4-FFF2-40B4-BE49-F238E27FC236}">
                <a16:creationId xmlns:a16="http://schemas.microsoft.com/office/drawing/2014/main" id="{9383B562-85CE-47D6-BD5D-323227D9E7F2}"/>
              </a:ext>
            </a:extLst>
          </p:cNvPr>
          <p:cNvSpPr>
            <a:spLocks noGrp="1" noChangeArrowheads="1"/>
          </p:cNvSpPr>
          <p:nvPr>
            <p:ph type="body" sz="quarter" idx="11"/>
          </p:nvPr>
        </p:nvSpPr>
        <p:spPr>
          <a:xfrm>
            <a:off x="479425" y="5732463"/>
            <a:ext cx="8640763" cy="882650"/>
          </a:xfrm>
        </p:spPr>
        <p:txBody>
          <a:bodyPr/>
          <a:lstStyle/>
          <a:p>
            <a:r>
              <a:rPr lang="en-GB" altLang="en-US" dirty="0">
                <a:latin typeface="HelveticaNeueLT Std Thin"/>
              </a:rPr>
              <a:t>Applications of Theory to Educational QA</a:t>
            </a:r>
          </a:p>
        </p:txBody>
      </p:sp>
      <p:sp>
        <p:nvSpPr>
          <p:cNvPr id="4" name="Text Placeholder 3">
            <a:extLst>
              <a:ext uri="{FF2B5EF4-FFF2-40B4-BE49-F238E27FC236}">
                <a16:creationId xmlns:a16="http://schemas.microsoft.com/office/drawing/2014/main" id="{12AAC6D1-115F-41D8-8B07-99BACCBD0D49}"/>
              </a:ext>
            </a:extLst>
          </p:cNvPr>
          <p:cNvSpPr>
            <a:spLocks noGrp="1"/>
          </p:cNvSpPr>
          <p:nvPr>
            <p:ph type="body" sz="quarter" idx="12"/>
          </p:nvPr>
        </p:nvSpPr>
        <p:spPr>
          <a:xfrm>
            <a:off x="479425" y="6545263"/>
            <a:ext cx="11593513" cy="339725"/>
          </a:xfrm>
        </p:spPr>
        <p:txBody>
          <a:bodyPr rtlCol="0">
            <a:normAutofit fontScale="92500" lnSpcReduction="20000"/>
          </a:bodyPr>
          <a:lstStyle/>
          <a:p>
            <a:pPr fontAlgn="auto">
              <a:spcAft>
                <a:spcPts val="0"/>
              </a:spcAft>
              <a:defRPr/>
            </a:pPr>
            <a:r>
              <a:rPr lang="en-GB" dirty="0"/>
              <a:t>Anthony F. Camilleri – CROQANET Workshop, Zagreb, 20-12-2018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22C4D9-4E13-4180-A433-CF0FCB618B87}"/>
              </a:ext>
            </a:extLst>
          </p:cNvPr>
          <p:cNvSpPr>
            <a:spLocks noGrp="1"/>
          </p:cNvSpPr>
          <p:nvPr>
            <p:ph type="title"/>
          </p:nvPr>
        </p:nvSpPr>
        <p:spPr/>
        <p:txBody>
          <a:bodyPr/>
          <a:lstStyle/>
          <a:p>
            <a:r>
              <a:rPr lang="en-GB" dirty="0"/>
              <a:t>Context of QA</a:t>
            </a:r>
          </a:p>
        </p:txBody>
      </p:sp>
      <p:sp>
        <p:nvSpPr>
          <p:cNvPr id="5" name="TextBox 4">
            <a:extLst>
              <a:ext uri="{FF2B5EF4-FFF2-40B4-BE49-F238E27FC236}">
                <a16:creationId xmlns:a16="http://schemas.microsoft.com/office/drawing/2014/main" id="{649A4708-7304-402A-BA21-1970063A4469}"/>
              </a:ext>
            </a:extLst>
          </p:cNvPr>
          <p:cNvSpPr txBox="1"/>
          <p:nvPr/>
        </p:nvSpPr>
        <p:spPr>
          <a:xfrm>
            <a:off x="695400" y="2204864"/>
            <a:ext cx="4392488" cy="1938992"/>
          </a:xfrm>
          <a:prstGeom prst="rect">
            <a:avLst/>
          </a:prstGeom>
          <a:solidFill>
            <a:srgbClr val="2D67B1"/>
          </a:solidFill>
        </p:spPr>
        <p:txBody>
          <a:bodyPr wrap="square" rtlCol="0">
            <a:spAutoFit/>
          </a:bodyPr>
          <a:lstStyle/>
          <a:p>
            <a:r>
              <a:rPr lang="en-GB" sz="6000" dirty="0">
                <a:solidFill>
                  <a:schemeClr val="bg1"/>
                </a:solidFill>
              </a:rPr>
              <a:t>in Higher Education</a:t>
            </a:r>
          </a:p>
        </p:txBody>
      </p:sp>
    </p:spTree>
    <p:extLst>
      <p:ext uri="{BB962C8B-B14F-4D97-AF65-F5344CB8AC3E}">
        <p14:creationId xmlns:p14="http://schemas.microsoft.com/office/powerpoint/2010/main" val="1720862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CE723ED1-86C6-42C8-98CF-3A67F70C7F40}"/>
              </a:ext>
            </a:extLst>
          </p:cNvPr>
          <p:cNvGraphicFramePr>
            <a:graphicFrameLocks/>
          </p:cNvGraphicFramePr>
          <p:nvPr>
            <p:extLst>
              <p:ext uri="{D42A27DB-BD31-4B8C-83A1-F6EECF244321}">
                <p14:modId xmlns:p14="http://schemas.microsoft.com/office/powerpoint/2010/main" val="3092117006"/>
              </p:ext>
            </p:extLst>
          </p:nvPr>
        </p:nvGraphicFramePr>
        <p:xfrm>
          <a:off x="-1320824" y="2420888"/>
          <a:ext cx="11103024" cy="37687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AA87296A-0F9C-43CD-8EE8-2E96A2E6F15D}"/>
              </a:ext>
            </a:extLst>
          </p:cNvPr>
          <p:cNvSpPr txBox="1">
            <a:spLocks noChangeArrowheads="1"/>
          </p:cNvSpPr>
          <p:nvPr/>
        </p:nvSpPr>
        <p:spPr>
          <a:xfrm>
            <a:off x="609600" y="1143000"/>
            <a:ext cx="10972800" cy="1143000"/>
          </a:xfrm>
          <a:prstGeom prst="rect">
            <a:avLst/>
          </a:prstGeom>
        </p:spPr>
        <p:txBody>
          <a:bodyPr/>
          <a:lstStyle>
            <a:lvl1pPr algn="l" rtl="0" fontAlgn="base">
              <a:spcBef>
                <a:spcPct val="0"/>
              </a:spcBef>
              <a:spcAft>
                <a:spcPct val="0"/>
              </a:spcAft>
              <a:defRPr sz="4400" b="1" kern="1200">
                <a:solidFill>
                  <a:srgbClr val="2E67B2"/>
                </a:solidFill>
                <a:latin typeface="HelveticaNeueLT Std Thin" pitchFamily="34" charset="0"/>
                <a:ea typeface="+mj-ea"/>
                <a:cs typeface="+mj-cs"/>
              </a:defRPr>
            </a:lvl1pPr>
            <a:lvl2pPr algn="l" rtl="0" fontAlgn="base">
              <a:spcBef>
                <a:spcPct val="0"/>
              </a:spcBef>
              <a:spcAft>
                <a:spcPct val="0"/>
              </a:spcAft>
              <a:defRPr sz="4400" b="1">
                <a:solidFill>
                  <a:srgbClr val="2E67B2"/>
                </a:solidFill>
                <a:latin typeface="HelveticaNeueLT Std Thin"/>
              </a:defRPr>
            </a:lvl2pPr>
            <a:lvl3pPr algn="l" rtl="0" fontAlgn="base">
              <a:spcBef>
                <a:spcPct val="0"/>
              </a:spcBef>
              <a:spcAft>
                <a:spcPct val="0"/>
              </a:spcAft>
              <a:defRPr sz="4400" b="1">
                <a:solidFill>
                  <a:srgbClr val="2E67B2"/>
                </a:solidFill>
                <a:latin typeface="HelveticaNeueLT Std Thin"/>
              </a:defRPr>
            </a:lvl3pPr>
            <a:lvl4pPr algn="l" rtl="0" fontAlgn="base">
              <a:spcBef>
                <a:spcPct val="0"/>
              </a:spcBef>
              <a:spcAft>
                <a:spcPct val="0"/>
              </a:spcAft>
              <a:defRPr sz="4400" b="1">
                <a:solidFill>
                  <a:srgbClr val="2E67B2"/>
                </a:solidFill>
                <a:latin typeface="HelveticaNeueLT Std Thin"/>
              </a:defRPr>
            </a:lvl4pPr>
            <a:lvl5pPr algn="l" rtl="0" fontAlgn="base">
              <a:spcBef>
                <a:spcPct val="0"/>
              </a:spcBef>
              <a:spcAft>
                <a:spcPct val="0"/>
              </a:spcAft>
              <a:defRPr sz="4400" b="1">
                <a:solidFill>
                  <a:srgbClr val="2E67B2"/>
                </a:solidFill>
                <a:latin typeface="HelveticaNeueLT Std Thin"/>
              </a:defRPr>
            </a:lvl5pPr>
            <a:lvl6pPr marL="457200" algn="l" rtl="0" fontAlgn="base">
              <a:spcBef>
                <a:spcPct val="0"/>
              </a:spcBef>
              <a:spcAft>
                <a:spcPct val="0"/>
              </a:spcAft>
              <a:defRPr sz="4400" b="1">
                <a:solidFill>
                  <a:srgbClr val="2E67B2"/>
                </a:solidFill>
                <a:latin typeface="HelveticaNeueLT Std Thin"/>
              </a:defRPr>
            </a:lvl6pPr>
            <a:lvl7pPr marL="914400" algn="l" rtl="0" fontAlgn="base">
              <a:spcBef>
                <a:spcPct val="0"/>
              </a:spcBef>
              <a:spcAft>
                <a:spcPct val="0"/>
              </a:spcAft>
              <a:defRPr sz="4400" b="1">
                <a:solidFill>
                  <a:srgbClr val="2E67B2"/>
                </a:solidFill>
                <a:latin typeface="HelveticaNeueLT Std Thin"/>
              </a:defRPr>
            </a:lvl7pPr>
            <a:lvl8pPr marL="1371600" algn="l" rtl="0" fontAlgn="base">
              <a:spcBef>
                <a:spcPct val="0"/>
              </a:spcBef>
              <a:spcAft>
                <a:spcPct val="0"/>
              </a:spcAft>
              <a:defRPr sz="4400" b="1">
                <a:solidFill>
                  <a:srgbClr val="2E67B2"/>
                </a:solidFill>
                <a:latin typeface="HelveticaNeueLT Std Thin"/>
              </a:defRPr>
            </a:lvl8pPr>
            <a:lvl9pPr marL="1828800" algn="l" rtl="0" fontAlgn="base">
              <a:spcBef>
                <a:spcPct val="0"/>
              </a:spcBef>
              <a:spcAft>
                <a:spcPct val="0"/>
              </a:spcAft>
              <a:defRPr sz="4400" b="1">
                <a:solidFill>
                  <a:srgbClr val="2E67B2"/>
                </a:solidFill>
                <a:latin typeface="HelveticaNeueLT Std Thin"/>
              </a:defRPr>
            </a:lvl9pPr>
          </a:lstStyle>
          <a:p>
            <a:pPr eaLnBrk="1" hangingPunct="1"/>
            <a:r>
              <a:rPr lang="en-GB" altLang="en-US">
                <a:latin typeface="HelveticaNeueLT Std Thin"/>
              </a:rPr>
              <a:t>Stages of Quality Assurance</a:t>
            </a:r>
            <a:endParaRPr lang="en-GB" altLang="en-US" dirty="0">
              <a:latin typeface="HelveticaNeueLT Std Thin"/>
            </a:endParaRPr>
          </a:p>
        </p:txBody>
      </p:sp>
      <p:sp>
        <p:nvSpPr>
          <p:cNvPr id="5" name="Right Brace 4">
            <a:extLst>
              <a:ext uri="{FF2B5EF4-FFF2-40B4-BE49-F238E27FC236}">
                <a16:creationId xmlns:a16="http://schemas.microsoft.com/office/drawing/2014/main" id="{3F74381A-DD77-4799-9586-1E7DDF9984FA}"/>
              </a:ext>
            </a:extLst>
          </p:cNvPr>
          <p:cNvSpPr/>
          <p:nvPr/>
        </p:nvSpPr>
        <p:spPr>
          <a:xfrm>
            <a:off x="7752184" y="4149080"/>
            <a:ext cx="1296144" cy="1800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TextBox 5">
            <a:extLst>
              <a:ext uri="{FF2B5EF4-FFF2-40B4-BE49-F238E27FC236}">
                <a16:creationId xmlns:a16="http://schemas.microsoft.com/office/drawing/2014/main" id="{9C5D78CD-BC56-4595-ADF3-411E26DE1906}"/>
              </a:ext>
            </a:extLst>
          </p:cNvPr>
          <p:cNvSpPr txBox="1"/>
          <p:nvPr/>
        </p:nvSpPr>
        <p:spPr>
          <a:xfrm>
            <a:off x="9192344" y="4864514"/>
            <a:ext cx="2774734" cy="523220"/>
          </a:xfrm>
          <a:prstGeom prst="rect">
            <a:avLst/>
          </a:prstGeom>
          <a:noFill/>
        </p:spPr>
        <p:txBody>
          <a:bodyPr wrap="none" rtlCol="0">
            <a:spAutoFit/>
          </a:bodyPr>
          <a:lstStyle/>
          <a:p>
            <a:r>
              <a:rPr lang="en-GB" sz="2800" dirty="0"/>
              <a:t>focus of most IQA</a:t>
            </a:r>
          </a:p>
        </p:txBody>
      </p:sp>
      <p:sp>
        <p:nvSpPr>
          <p:cNvPr id="8" name="Right Brace 7">
            <a:extLst>
              <a:ext uri="{FF2B5EF4-FFF2-40B4-BE49-F238E27FC236}">
                <a16:creationId xmlns:a16="http://schemas.microsoft.com/office/drawing/2014/main" id="{C022A9B7-BB41-4035-8A18-44007B843931}"/>
              </a:ext>
            </a:extLst>
          </p:cNvPr>
          <p:cNvSpPr/>
          <p:nvPr/>
        </p:nvSpPr>
        <p:spPr>
          <a:xfrm>
            <a:off x="7680176" y="2528900"/>
            <a:ext cx="1296144" cy="1800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A449109C-744D-4946-87B2-20D98BD9A5A4}"/>
              </a:ext>
            </a:extLst>
          </p:cNvPr>
          <p:cNvSpPr txBox="1"/>
          <p:nvPr/>
        </p:nvSpPr>
        <p:spPr>
          <a:xfrm>
            <a:off x="9120336" y="3244334"/>
            <a:ext cx="351378" cy="523220"/>
          </a:xfrm>
          <a:prstGeom prst="rect">
            <a:avLst/>
          </a:prstGeom>
          <a:noFill/>
        </p:spPr>
        <p:txBody>
          <a:bodyPr wrap="none" rtlCol="0">
            <a:spAutoFit/>
          </a:bodyPr>
          <a:lstStyle/>
          <a:p>
            <a:r>
              <a:rPr lang="en-GB" sz="2800" dirty="0"/>
              <a:t>?</a:t>
            </a:r>
          </a:p>
        </p:txBody>
      </p:sp>
    </p:spTree>
    <p:extLst>
      <p:ext uri="{BB962C8B-B14F-4D97-AF65-F5344CB8AC3E}">
        <p14:creationId xmlns:p14="http://schemas.microsoft.com/office/powerpoint/2010/main" val="285677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96E5C67-859E-439E-995F-5585D8A69F4E}"/>
              </a:ext>
            </a:extLst>
          </p:cNvPr>
          <p:cNvGraphicFramePr>
            <a:graphicFrameLocks noGrp="1"/>
          </p:cNvGraphicFramePr>
          <p:nvPr>
            <p:ph idx="1"/>
            <p:extLst>
              <p:ext uri="{D42A27DB-BD31-4B8C-83A1-F6EECF244321}">
                <p14:modId xmlns:p14="http://schemas.microsoft.com/office/powerpoint/2010/main" val="197721187"/>
              </p:ext>
            </p:extLst>
          </p:nvPr>
        </p:nvGraphicFramePr>
        <p:xfrm>
          <a:off x="838200" y="1825625"/>
          <a:ext cx="857091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8733A3F3-E389-4F7B-8397-AA7AEE39AAE9}"/>
              </a:ext>
            </a:extLst>
          </p:cNvPr>
          <p:cNvSpPr>
            <a:spLocks noGrp="1"/>
          </p:cNvSpPr>
          <p:nvPr>
            <p:ph type="title"/>
          </p:nvPr>
        </p:nvSpPr>
        <p:spPr/>
        <p:txBody>
          <a:bodyPr/>
          <a:lstStyle/>
          <a:p>
            <a:r>
              <a:rPr lang="en-GB" dirty="0"/>
              <a:t>The bureaucratic model of QA</a:t>
            </a:r>
          </a:p>
        </p:txBody>
      </p:sp>
      <p:sp>
        <p:nvSpPr>
          <p:cNvPr id="5" name="TextBox 4">
            <a:extLst>
              <a:ext uri="{FF2B5EF4-FFF2-40B4-BE49-F238E27FC236}">
                <a16:creationId xmlns:a16="http://schemas.microsoft.com/office/drawing/2014/main" id="{A88F0990-DD2D-415C-95B2-21C340EB56B7}"/>
              </a:ext>
            </a:extLst>
          </p:cNvPr>
          <p:cNvSpPr txBox="1"/>
          <p:nvPr/>
        </p:nvSpPr>
        <p:spPr>
          <a:xfrm>
            <a:off x="7176120" y="2354146"/>
            <a:ext cx="2061783" cy="1077218"/>
          </a:xfrm>
          <a:prstGeom prst="rect">
            <a:avLst/>
          </a:prstGeom>
          <a:noFill/>
        </p:spPr>
        <p:txBody>
          <a:bodyPr wrap="none" rtlCol="0">
            <a:spAutoFit/>
          </a:bodyPr>
          <a:lstStyle/>
          <a:p>
            <a:r>
              <a:rPr lang="en-GB" sz="3200" b="1" i="1" dirty="0"/>
              <a:t>organise a </a:t>
            </a:r>
            <a:br>
              <a:rPr lang="en-GB" sz="3200" b="1" i="1" dirty="0"/>
            </a:br>
            <a:r>
              <a:rPr lang="en-GB" sz="3200" b="1" i="1" dirty="0"/>
              <a:t>meeting</a:t>
            </a:r>
          </a:p>
        </p:txBody>
      </p:sp>
      <p:sp>
        <p:nvSpPr>
          <p:cNvPr id="6" name="TextBox 5">
            <a:extLst>
              <a:ext uri="{FF2B5EF4-FFF2-40B4-BE49-F238E27FC236}">
                <a16:creationId xmlns:a16="http://schemas.microsoft.com/office/drawing/2014/main" id="{ECDE4319-FDB2-4747-B0F1-D9C1657395B8}"/>
              </a:ext>
            </a:extLst>
          </p:cNvPr>
          <p:cNvSpPr txBox="1"/>
          <p:nvPr/>
        </p:nvSpPr>
        <p:spPr>
          <a:xfrm>
            <a:off x="7248128" y="4437112"/>
            <a:ext cx="1941557" cy="584775"/>
          </a:xfrm>
          <a:prstGeom prst="rect">
            <a:avLst/>
          </a:prstGeom>
          <a:noFill/>
        </p:spPr>
        <p:txBody>
          <a:bodyPr wrap="none" rtlCol="0">
            <a:spAutoFit/>
          </a:bodyPr>
          <a:lstStyle/>
          <a:p>
            <a:r>
              <a:rPr lang="en-GB" sz="3200" b="1" i="1" dirty="0"/>
              <a:t>run a pilot</a:t>
            </a:r>
          </a:p>
        </p:txBody>
      </p:sp>
      <p:sp>
        <p:nvSpPr>
          <p:cNvPr id="7" name="TextBox 6">
            <a:extLst>
              <a:ext uri="{FF2B5EF4-FFF2-40B4-BE49-F238E27FC236}">
                <a16:creationId xmlns:a16="http://schemas.microsoft.com/office/drawing/2014/main" id="{ABCD6BBB-CBD8-44A2-9747-09D52380A38B}"/>
              </a:ext>
            </a:extLst>
          </p:cNvPr>
          <p:cNvSpPr txBox="1"/>
          <p:nvPr/>
        </p:nvSpPr>
        <p:spPr>
          <a:xfrm>
            <a:off x="407368" y="4287018"/>
            <a:ext cx="1928157" cy="1077218"/>
          </a:xfrm>
          <a:prstGeom prst="rect">
            <a:avLst/>
          </a:prstGeom>
          <a:noFill/>
        </p:spPr>
        <p:txBody>
          <a:bodyPr wrap="none" rtlCol="0">
            <a:spAutoFit/>
          </a:bodyPr>
          <a:lstStyle/>
          <a:p>
            <a:r>
              <a:rPr lang="en-GB" sz="3200" b="1" i="1" dirty="0"/>
              <a:t>conduct a </a:t>
            </a:r>
          </a:p>
          <a:p>
            <a:r>
              <a:rPr lang="en-GB" sz="3200" b="1" i="1" dirty="0"/>
              <a:t>survey</a:t>
            </a:r>
          </a:p>
        </p:txBody>
      </p:sp>
      <p:sp>
        <p:nvSpPr>
          <p:cNvPr id="8" name="TextBox 7">
            <a:extLst>
              <a:ext uri="{FF2B5EF4-FFF2-40B4-BE49-F238E27FC236}">
                <a16:creationId xmlns:a16="http://schemas.microsoft.com/office/drawing/2014/main" id="{A350F4A7-7EAD-4B59-9810-B2974D72DCF0}"/>
              </a:ext>
            </a:extLst>
          </p:cNvPr>
          <p:cNvSpPr txBox="1"/>
          <p:nvPr/>
        </p:nvSpPr>
        <p:spPr>
          <a:xfrm>
            <a:off x="479376" y="1916832"/>
            <a:ext cx="3003771" cy="1569660"/>
          </a:xfrm>
          <a:prstGeom prst="rect">
            <a:avLst/>
          </a:prstGeom>
          <a:noFill/>
        </p:spPr>
        <p:txBody>
          <a:bodyPr wrap="none" rtlCol="0">
            <a:spAutoFit/>
          </a:bodyPr>
          <a:lstStyle/>
          <a:p>
            <a:r>
              <a:rPr lang="en-GB" sz="3200" b="1" i="1" dirty="0"/>
              <a:t>create an</a:t>
            </a:r>
            <a:br>
              <a:rPr lang="en-GB" sz="3200" b="1" i="1" dirty="0"/>
            </a:br>
            <a:r>
              <a:rPr lang="en-GB" sz="3200" b="1" i="1" dirty="0"/>
              <a:t>implementation </a:t>
            </a:r>
          </a:p>
          <a:p>
            <a:r>
              <a:rPr lang="en-GB" sz="3200" b="1" i="1" dirty="0"/>
              <a:t>plan</a:t>
            </a:r>
          </a:p>
        </p:txBody>
      </p:sp>
    </p:spTree>
    <p:extLst>
      <p:ext uri="{BB962C8B-B14F-4D97-AF65-F5344CB8AC3E}">
        <p14:creationId xmlns:p14="http://schemas.microsoft.com/office/powerpoint/2010/main" val="416443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brick building&#10;&#10;Description automatically generated">
            <a:extLst>
              <a:ext uri="{FF2B5EF4-FFF2-40B4-BE49-F238E27FC236}">
                <a16:creationId xmlns:a16="http://schemas.microsoft.com/office/drawing/2014/main" id="{2197A59E-33C0-4831-8292-306210A2AE3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603" y="-99392"/>
            <a:ext cx="12313368" cy="7298358"/>
          </a:xfrm>
        </p:spPr>
      </p:pic>
      <p:sp>
        <p:nvSpPr>
          <p:cNvPr id="3" name="Title 2">
            <a:extLst>
              <a:ext uri="{FF2B5EF4-FFF2-40B4-BE49-F238E27FC236}">
                <a16:creationId xmlns:a16="http://schemas.microsoft.com/office/drawing/2014/main" id="{738F2C6D-7E24-46C5-8311-90C5228D3063}"/>
              </a:ext>
            </a:extLst>
          </p:cNvPr>
          <p:cNvSpPr>
            <a:spLocks noGrp="1"/>
          </p:cNvSpPr>
          <p:nvPr>
            <p:ph type="title"/>
          </p:nvPr>
        </p:nvSpPr>
        <p:spPr>
          <a:xfrm>
            <a:off x="2351584" y="1772816"/>
            <a:ext cx="10972800" cy="1143000"/>
          </a:xfrm>
        </p:spPr>
        <p:txBody>
          <a:bodyPr/>
          <a:lstStyle/>
          <a:p>
            <a:pPr algn="ctr"/>
            <a:r>
              <a:rPr lang="en-GB" sz="6000" dirty="0">
                <a:solidFill>
                  <a:schemeClr val="bg1"/>
                </a:solidFill>
                <a:effectLst>
                  <a:outerShdw blurRad="38100" dist="38100" dir="2700000" algn="tl">
                    <a:srgbClr val="000000">
                      <a:alpha val="43137"/>
                    </a:srgbClr>
                  </a:outerShdw>
                </a:effectLst>
              </a:rPr>
              <a:t>Result</a:t>
            </a:r>
            <a:br>
              <a:rPr lang="en-GB" sz="6000" dirty="0">
                <a:solidFill>
                  <a:schemeClr val="bg1"/>
                </a:solidFill>
                <a:effectLst>
                  <a:outerShdw blurRad="38100" dist="38100" dir="2700000" algn="tl">
                    <a:srgbClr val="000000">
                      <a:alpha val="43137"/>
                    </a:srgbClr>
                  </a:outerShdw>
                </a:effectLst>
              </a:rPr>
            </a:br>
            <a:r>
              <a:rPr lang="en-GB" sz="6000" dirty="0">
                <a:solidFill>
                  <a:schemeClr val="bg1"/>
                </a:solidFill>
                <a:effectLst>
                  <a:outerShdw blurRad="38100" dist="38100" dir="2700000" algn="tl">
                    <a:srgbClr val="000000">
                      <a:alpha val="43137"/>
                    </a:srgbClr>
                  </a:outerShdw>
                </a:effectLst>
              </a:rPr>
              <a:t>of QA?</a:t>
            </a:r>
          </a:p>
        </p:txBody>
      </p:sp>
    </p:spTree>
    <p:extLst>
      <p:ext uri="{BB962C8B-B14F-4D97-AF65-F5344CB8AC3E}">
        <p14:creationId xmlns:p14="http://schemas.microsoft.com/office/powerpoint/2010/main" val="674444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133F5-4E34-4301-8DDB-5CD07D7D77C0}"/>
              </a:ext>
            </a:extLst>
          </p:cNvPr>
          <p:cNvSpPr>
            <a:spLocks noGrp="1"/>
          </p:cNvSpPr>
          <p:nvPr>
            <p:ph type="title"/>
          </p:nvPr>
        </p:nvSpPr>
        <p:spPr>
          <a:xfrm>
            <a:off x="959157" y="1113764"/>
            <a:ext cx="3269749" cy="4624327"/>
          </a:xfrm>
        </p:spPr>
        <p:txBody>
          <a:bodyPr anchor="ctr">
            <a:normAutofit/>
          </a:bodyPr>
          <a:lstStyle/>
          <a:p>
            <a:r>
              <a:rPr lang="en-GB" sz="3200" dirty="0">
                <a:solidFill>
                  <a:srgbClr val="5DBA47"/>
                </a:solidFill>
              </a:rPr>
              <a:t>Higher Education Institutions are</a:t>
            </a:r>
            <a:br>
              <a:rPr lang="en-GB" sz="3200" dirty="0">
                <a:solidFill>
                  <a:srgbClr val="5DBA47"/>
                </a:solidFill>
              </a:rPr>
            </a:br>
            <a:r>
              <a:rPr lang="en-GB" sz="3200" dirty="0">
                <a:solidFill>
                  <a:srgbClr val="5DBA47"/>
                </a:solidFill>
              </a:rPr>
              <a:t>autonomous by design</a:t>
            </a:r>
            <a:endParaRPr lang="de-DE" sz="3200" dirty="0">
              <a:solidFill>
                <a:srgbClr val="5DBA47"/>
              </a:solidFill>
            </a:endParaRPr>
          </a:p>
        </p:txBody>
      </p:sp>
      <p:sp>
        <p:nvSpPr>
          <p:cNvPr id="3" name="Content Placeholder 2">
            <a:extLst>
              <a:ext uri="{FF2B5EF4-FFF2-40B4-BE49-F238E27FC236}">
                <a16:creationId xmlns:a16="http://schemas.microsoft.com/office/drawing/2014/main" id="{F2266B9A-7421-4C4D-BAE5-775BF95015A5}"/>
              </a:ext>
            </a:extLst>
          </p:cNvPr>
          <p:cNvSpPr>
            <a:spLocks noGrp="1"/>
          </p:cNvSpPr>
          <p:nvPr>
            <p:ph idx="1"/>
          </p:nvPr>
        </p:nvSpPr>
        <p:spPr>
          <a:xfrm>
            <a:off x="5155905" y="1113764"/>
            <a:ext cx="6108179" cy="4624327"/>
          </a:xfrm>
        </p:spPr>
        <p:txBody>
          <a:bodyPr anchor="ctr">
            <a:normAutofit fontScale="77500" lnSpcReduction="20000"/>
          </a:bodyPr>
          <a:lstStyle/>
          <a:p>
            <a:r>
              <a:rPr lang="en-GB" dirty="0"/>
              <a:t>autonomous in its administration, and in its staff selection</a:t>
            </a:r>
          </a:p>
          <a:p>
            <a:r>
              <a:rPr lang="en-GB" dirty="0"/>
              <a:t>autonomous in what it chooses to teach, and how to teach it</a:t>
            </a:r>
          </a:p>
          <a:p>
            <a:r>
              <a:rPr lang="en-GB" dirty="0"/>
              <a:t>autonomous in its decisions on how to include research in the curriculum</a:t>
            </a:r>
          </a:p>
          <a:p>
            <a:r>
              <a:rPr lang="en-GB" dirty="0"/>
              <a:t>autonomous in its research programme</a:t>
            </a:r>
          </a:p>
          <a:p>
            <a:r>
              <a:rPr lang="en-GB" dirty="0"/>
              <a:t>autonomous in its selection of students</a:t>
            </a:r>
          </a:p>
          <a:p>
            <a:r>
              <a:rPr lang="en-GB" dirty="0"/>
              <a:t>autonomous in decisions on recognising and valuing credentials issued by other institutions</a:t>
            </a:r>
          </a:p>
        </p:txBody>
      </p:sp>
    </p:spTree>
    <p:extLst>
      <p:ext uri="{BB962C8B-B14F-4D97-AF65-F5344CB8AC3E}">
        <p14:creationId xmlns:p14="http://schemas.microsoft.com/office/powerpoint/2010/main" val="498003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ED698-6BAB-44B7-AFA3-C90B513669F9}"/>
              </a:ext>
            </a:extLst>
          </p:cNvPr>
          <p:cNvSpPr>
            <a:spLocks noGrp="1"/>
          </p:cNvSpPr>
          <p:nvPr>
            <p:ph type="title"/>
          </p:nvPr>
        </p:nvSpPr>
        <p:spPr>
          <a:xfrm>
            <a:off x="8369643" y="1037967"/>
            <a:ext cx="3054091" cy="4709131"/>
          </a:xfrm>
        </p:spPr>
        <p:txBody>
          <a:bodyPr anchor="ctr">
            <a:normAutofit/>
          </a:bodyPr>
          <a:lstStyle/>
          <a:p>
            <a:r>
              <a:rPr lang="en-GB" dirty="0">
                <a:solidFill>
                  <a:schemeClr val="accent1"/>
                </a:solidFill>
              </a:rPr>
              <a:t>Autonomy is Expressed at every level of education</a:t>
            </a:r>
            <a:endParaRPr lang="de-DE" dirty="0">
              <a:solidFill>
                <a:schemeClr val="accent1"/>
              </a:solidFill>
            </a:endParaRPr>
          </a:p>
        </p:txBody>
      </p:sp>
      <p:graphicFrame>
        <p:nvGraphicFramePr>
          <p:cNvPr id="4" name="Content Placeholder 3">
            <a:extLst>
              <a:ext uri="{FF2B5EF4-FFF2-40B4-BE49-F238E27FC236}">
                <a16:creationId xmlns:a16="http://schemas.microsoft.com/office/drawing/2014/main" id="{244BC3B8-A0AB-4A45-A7D5-A33880BA9EA5}"/>
              </a:ext>
            </a:extLst>
          </p:cNvPr>
          <p:cNvGraphicFramePr>
            <a:graphicFrameLocks noGrp="1"/>
          </p:cNvGraphicFramePr>
          <p:nvPr>
            <p:ph idx="1"/>
            <p:extLst>
              <p:ext uri="{D42A27DB-BD31-4B8C-83A1-F6EECF244321}">
                <p14:modId xmlns:p14="http://schemas.microsoft.com/office/powerpoint/2010/main" val="224527176"/>
              </p:ext>
            </p:extLst>
          </p:nvPr>
        </p:nvGraphicFramePr>
        <p:xfrm>
          <a:off x="486033" y="1037967"/>
          <a:ext cx="7012370" cy="4709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6077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magna-charta.org/resources/images/mc/@@images/d9f5b044-1bbd-4f87-9316-9f1992a169ca.jpeg">
            <a:extLst>
              <a:ext uri="{FF2B5EF4-FFF2-40B4-BE49-F238E27FC236}">
                <a16:creationId xmlns:a16="http://schemas.microsoft.com/office/drawing/2014/main" id="{8050E5F9-D936-4A39-AEA3-505E75A9C45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3467" y="1002623"/>
            <a:ext cx="10905066" cy="4852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270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magna-charta.org/resources/images/mc/@@images/d9f5b044-1bbd-4f87-9316-9f1992a169ca.jpeg">
            <a:extLst>
              <a:ext uri="{FF2B5EF4-FFF2-40B4-BE49-F238E27FC236}">
                <a16:creationId xmlns:a16="http://schemas.microsoft.com/office/drawing/2014/main" id="{0BCB48D3-30C9-4063-A64B-294B68E5BFF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8858" r="20626" b="-1"/>
          <a:stretch/>
        </p:blipFill>
        <p:spPr bwMode="auto">
          <a:xfrm>
            <a:off x="657225" y="2361056"/>
            <a:ext cx="4962525" cy="36492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99ACB4D-2A3C-4FBC-84FA-3EF134814ABB}"/>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Magna Carta Universitatum</a:t>
            </a:r>
          </a:p>
        </p:txBody>
      </p:sp>
      <p:sp>
        <p:nvSpPr>
          <p:cNvPr id="5" name="TextBox 4">
            <a:extLst>
              <a:ext uri="{FF2B5EF4-FFF2-40B4-BE49-F238E27FC236}">
                <a16:creationId xmlns:a16="http://schemas.microsoft.com/office/drawing/2014/main" id="{40B239F6-F990-4C11-BF74-EF78EB807302}"/>
              </a:ext>
            </a:extLst>
          </p:cNvPr>
          <p:cNvSpPr txBox="1"/>
          <p:nvPr/>
        </p:nvSpPr>
        <p:spPr>
          <a:xfrm>
            <a:off x="6335805" y="2180496"/>
            <a:ext cx="5275001" cy="4045683"/>
          </a:xfrm>
          <a:prstGeom prst="rect">
            <a:avLst/>
          </a:prstGeom>
        </p:spPr>
        <p:txBody>
          <a:bodyPr vert="horz" lIns="91440" tIns="45720" rIns="91440" bIns="45720" rtlCol="0" anchor="ctr">
            <a:normAutofit/>
          </a:bodyPr>
          <a:lstStyle/>
          <a:p>
            <a:pPr marL="285750" indent="-285750">
              <a:spcBef>
                <a:spcPct val="20000"/>
              </a:spcBef>
              <a:spcAft>
                <a:spcPts val="600"/>
              </a:spcAft>
              <a:buClr>
                <a:schemeClr val="accent2"/>
              </a:buClr>
              <a:buSzPct val="92000"/>
              <a:buFont typeface="Wingdings 2" panose="05020102010507070707" pitchFamily="18" charset="2"/>
              <a:buChar char=""/>
            </a:pPr>
            <a:r>
              <a:rPr lang="en-US" sz="2000" dirty="0">
                <a:solidFill>
                  <a:schemeClr val="tx2"/>
                </a:solidFill>
              </a:rPr>
              <a:t>First signed in 1987 on the 900</a:t>
            </a:r>
            <a:r>
              <a:rPr lang="en-US" sz="2000" baseline="30000" dirty="0">
                <a:solidFill>
                  <a:schemeClr val="tx2"/>
                </a:solidFill>
              </a:rPr>
              <a:t>th</a:t>
            </a:r>
            <a:r>
              <a:rPr lang="en-US" sz="2000" dirty="0">
                <a:solidFill>
                  <a:schemeClr val="tx2"/>
                </a:solidFill>
              </a:rPr>
              <a:t> anniversary of the university of Bologna</a:t>
            </a:r>
          </a:p>
          <a:p>
            <a:pPr marL="285750" indent="-285750">
              <a:spcBef>
                <a:spcPct val="20000"/>
              </a:spcBef>
              <a:spcAft>
                <a:spcPts val="600"/>
              </a:spcAft>
              <a:buClr>
                <a:schemeClr val="accent2"/>
              </a:buClr>
              <a:buSzPct val="92000"/>
              <a:buFont typeface="Wingdings 2" panose="05020102010507070707" pitchFamily="18" charset="2"/>
              <a:buChar char=""/>
            </a:pPr>
            <a:r>
              <a:rPr lang="en-US" sz="2000" dirty="0">
                <a:solidFill>
                  <a:schemeClr val="tx2"/>
                </a:solidFill>
              </a:rPr>
              <a:t>Considered to be the intellectual origin of the Bologna Process, and hence of all credential recognition and transfer in Europe</a:t>
            </a:r>
          </a:p>
          <a:p>
            <a:pPr marL="285750" indent="-285750">
              <a:spcBef>
                <a:spcPct val="20000"/>
              </a:spcBef>
              <a:spcAft>
                <a:spcPts val="600"/>
              </a:spcAft>
              <a:buClr>
                <a:schemeClr val="accent2"/>
              </a:buClr>
              <a:buSzPct val="92000"/>
              <a:buFont typeface="Wingdings 2" panose="05020102010507070707" pitchFamily="18" charset="2"/>
              <a:buChar char=""/>
            </a:pPr>
            <a:r>
              <a:rPr lang="en-US" sz="2000" dirty="0">
                <a:solidFill>
                  <a:schemeClr val="tx2"/>
                </a:solidFill>
              </a:rPr>
              <a:t>Has now been signed by 816 Universities from 86 countries</a:t>
            </a:r>
          </a:p>
        </p:txBody>
      </p:sp>
    </p:spTree>
    <p:extLst>
      <p:ext uri="{BB962C8B-B14F-4D97-AF65-F5344CB8AC3E}">
        <p14:creationId xmlns:p14="http://schemas.microsoft.com/office/powerpoint/2010/main" val="4012984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133F5-4E34-4301-8DDB-5CD07D7D77C0}"/>
              </a:ext>
            </a:extLst>
          </p:cNvPr>
          <p:cNvSpPr>
            <a:spLocks noGrp="1"/>
          </p:cNvSpPr>
          <p:nvPr>
            <p:ph type="title"/>
          </p:nvPr>
        </p:nvSpPr>
        <p:spPr>
          <a:xfrm>
            <a:off x="746228" y="1037967"/>
            <a:ext cx="3054091" cy="4709131"/>
          </a:xfrm>
        </p:spPr>
        <p:txBody>
          <a:bodyPr anchor="ctr">
            <a:normAutofit/>
          </a:bodyPr>
          <a:lstStyle/>
          <a:p>
            <a:r>
              <a:rPr lang="en-GB">
                <a:solidFill>
                  <a:schemeClr val="accent1"/>
                </a:solidFill>
              </a:rPr>
              <a:t>Autonomy</a:t>
            </a:r>
            <a:endParaRPr lang="de-DE">
              <a:solidFill>
                <a:schemeClr val="accent1"/>
              </a:solidFill>
            </a:endParaRPr>
          </a:p>
        </p:txBody>
      </p:sp>
      <p:graphicFrame>
        <p:nvGraphicFramePr>
          <p:cNvPr id="5" name="Content Placeholder 2">
            <a:extLst>
              <a:ext uri="{FF2B5EF4-FFF2-40B4-BE49-F238E27FC236}">
                <a16:creationId xmlns:a16="http://schemas.microsoft.com/office/drawing/2014/main" id="{31BC9255-84C5-4853-A054-9C36513E1B33}"/>
              </a:ext>
            </a:extLst>
          </p:cNvPr>
          <p:cNvGraphicFramePr>
            <a:graphicFrameLocks noGrp="1"/>
          </p:cNvGraphicFramePr>
          <p:nvPr>
            <p:ph idx="1"/>
            <p:extLst/>
          </p:nvPr>
        </p:nvGraphicFramePr>
        <p:xfrm>
          <a:off x="4598438" y="1037967"/>
          <a:ext cx="7012370" cy="4709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84EA43F7-3431-4963-B12A-4B5F087B3489}"/>
              </a:ext>
            </a:extLst>
          </p:cNvPr>
          <p:cNvSpPr txBox="1"/>
          <p:nvPr/>
        </p:nvSpPr>
        <p:spPr>
          <a:xfrm>
            <a:off x="9124813" y="6488668"/>
            <a:ext cx="2620654" cy="369332"/>
          </a:xfrm>
          <a:prstGeom prst="rect">
            <a:avLst/>
          </a:prstGeom>
          <a:noFill/>
        </p:spPr>
        <p:txBody>
          <a:bodyPr wrap="none" rtlCol="0">
            <a:spAutoFit/>
          </a:bodyPr>
          <a:lstStyle/>
          <a:p>
            <a:r>
              <a:rPr lang="en-GB" i="1" dirty="0">
                <a:solidFill>
                  <a:schemeClr val="bg1"/>
                </a:solidFill>
              </a:rPr>
              <a:t>Magna Carta </a:t>
            </a:r>
            <a:r>
              <a:rPr lang="en-GB" i="1" dirty="0" err="1">
                <a:solidFill>
                  <a:schemeClr val="bg1"/>
                </a:solidFill>
              </a:rPr>
              <a:t>Universitatum</a:t>
            </a:r>
            <a:endParaRPr lang="de-DE" i="1" dirty="0">
              <a:solidFill>
                <a:schemeClr val="bg1"/>
              </a:solidFill>
            </a:endParaRPr>
          </a:p>
        </p:txBody>
      </p:sp>
    </p:spTree>
    <p:extLst>
      <p:ext uri="{BB962C8B-B14F-4D97-AF65-F5344CB8AC3E}">
        <p14:creationId xmlns:p14="http://schemas.microsoft.com/office/powerpoint/2010/main" val="2121563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ED3C0-BA68-439D-BF90-542145B37C07}"/>
              </a:ext>
            </a:extLst>
          </p:cNvPr>
          <p:cNvSpPr>
            <a:spLocks noGrp="1"/>
          </p:cNvSpPr>
          <p:nvPr>
            <p:ph type="title"/>
          </p:nvPr>
        </p:nvSpPr>
        <p:spPr/>
        <p:txBody>
          <a:bodyPr/>
          <a:lstStyle/>
          <a:p>
            <a:pPr algn="r"/>
            <a:r>
              <a:rPr lang="en-GB" dirty="0"/>
              <a:t>Autonomy can translate into resistance</a:t>
            </a:r>
          </a:p>
        </p:txBody>
      </p:sp>
      <p:sp>
        <p:nvSpPr>
          <p:cNvPr id="3" name="Content Placeholder 2">
            <a:extLst>
              <a:ext uri="{FF2B5EF4-FFF2-40B4-BE49-F238E27FC236}">
                <a16:creationId xmlns:a16="http://schemas.microsoft.com/office/drawing/2014/main" id="{787730DA-0833-4C68-A197-F59FEC7EE30D}"/>
              </a:ext>
            </a:extLst>
          </p:cNvPr>
          <p:cNvSpPr>
            <a:spLocks noGrp="1"/>
          </p:cNvSpPr>
          <p:nvPr>
            <p:ph idx="1"/>
          </p:nvPr>
        </p:nvSpPr>
        <p:spPr>
          <a:xfrm>
            <a:off x="-110480" y="2636912"/>
            <a:ext cx="4694312" cy="3352800"/>
          </a:xfrm>
        </p:spPr>
        <p:txBody>
          <a:bodyPr anchor="ctr"/>
          <a:lstStyle/>
          <a:p>
            <a:pPr marL="0" indent="0" algn="ctr">
              <a:buNone/>
            </a:pPr>
            <a:r>
              <a:rPr lang="en-GB" sz="6000" dirty="0"/>
              <a:t>Quality</a:t>
            </a:r>
          </a:p>
        </p:txBody>
      </p:sp>
      <p:sp>
        <p:nvSpPr>
          <p:cNvPr id="4" name="Content Placeholder 2">
            <a:extLst>
              <a:ext uri="{FF2B5EF4-FFF2-40B4-BE49-F238E27FC236}">
                <a16:creationId xmlns:a16="http://schemas.microsoft.com/office/drawing/2014/main" id="{3166C60B-AA5D-4AC0-89E9-48AAF1B35B29}"/>
              </a:ext>
            </a:extLst>
          </p:cNvPr>
          <p:cNvSpPr txBox="1">
            <a:spLocks/>
          </p:cNvSpPr>
          <p:nvPr/>
        </p:nvSpPr>
        <p:spPr bwMode="auto">
          <a:xfrm>
            <a:off x="3719736" y="2708920"/>
            <a:ext cx="504056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fontAlgn="base">
              <a:spcBef>
                <a:spcPct val="20000"/>
              </a:spcBef>
              <a:spcAft>
                <a:spcPct val="0"/>
              </a:spcAft>
              <a:buFont typeface="Arial" panose="020B0604020202020204" pitchFamily="34" charset="0"/>
              <a:buChar char="•"/>
              <a:defRPr sz="3200" b="1" kern="1200">
                <a:solidFill>
                  <a:srgbClr val="2E67B2"/>
                </a:solidFill>
                <a:latin typeface="HelveticaNeueLT Std Thin" pitchFamily="34" charset="0"/>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rgbClr val="2E67B2"/>
                </a:solidFill>
                <a:latin typeface="HelveticaNeueLT Std Thin" pitchFamily="34" charset="0"/>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rgbClr val="2E67B2"/>
                </a:solidFill>
                <a:latin typeface="HelveticaNeueLT Std Thin" pitchFamily="34" charset="0"/>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rgbClr val="2E67B2"/>
                </a:solidFill>
                <a:latin typeface="HelveticaNeueLT Std Thin" pitchFamily="34" charset="0"/>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rgbClr val="2E67B2"/>
                </a:solidFill>
                <a:latin typeface="HelveticaNeueLT Std Thin"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pPr>
            <a:r>
              <a:rPr lang="en-GB" sz="6000" dirty="0">
                <a:solidFill>
                  <a:srgbClr val="5DBA47"/>
                </a:solidFill>
              </a:rPr>
              <a:t>Control</a:t>
            </a:r>
          </a:p>
          <a:p>
            <a:pPr marL="0" indent="0" eaLnBrk="1" hangingPunct="1">
              <a:buFont typeface="Arial" panose="020B0604020202020204" pitchFamily="34" charset="0"/>
              <a:buNone/>
            </a:pPr>
            <a:r>
              <a:rPr lang="en-GB" sz="6000" dirty="0">
                <a:solidFill>
                  <a:srgbClr val="5DBA47"/>
                </a:solidFill>
              </a:rPr>
              <a:t>Assurance</a:t>
            </a:r>
          </a:p>
          <a:p>
            <a:pPr marL="0" indent="0" eaLnBrk="1" hangingPunct="1">
              <a:buFont typeface="Arial" panose="020B0604020202020204" pitchFamily="34" charset="0"/>
              <a:buNone/>
            </a:pPr>
            <a:r>
              <a:rPr lang="en-GB" sz="6000" dirty="0">
                <a:solidFill>
                  <a:srgbClr val="5DBA47"/>
                </a:solidFill>
              </a:rPr>
              <a:t>Culture</a:t>
            </a:r>
          </a:p>
        </p:txBody>
      </p:sp>
      <p:cxnSp>
        <p:nvCxnSpPr>
          <p:cNvPr id="6" name="Straight Arrow Connector 5">
            <a:extLst>
              <a:ext uri="{FF2B5EF4-FFF2-40B4-BE49-F238E27FC236}">
                <a16:creationId xmlns:a16="http://schemas.microsoft.com/office/drawing/2014/main" id="{FDD7478F-2472-42CC-A51A-7608433CE8F1}"/>
              </a:ext>
            </a:extLst>
          </p:cNvPr>
          <p:cNvCxnSpPr/>
          <p:nvPr/>
        </p:nvCxnSpPr>
        <p:spPr>
          <a:xfrm flipV="1">
            <a:off x="9336360" y="2924944"/>
            <a:ext cx="0" cy="3064768"/>
          </a:xfrm>
          <a:prstGeom prst="straightConnector1">
            <a:avLst/>
          </a:prstGeom>
          <a:ln w="1524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E9449CF-913D-44A4-A546-58F110D82CCD}"/>
              </a:ext>
            </a:extLst>
          </p:cNvPr>
          <p:cNvCxnSpPr>
            <a:cxnSpLocks/>
          </p:cNvCxnSpPr>
          <p:nvPr/>
        </p:nvCxnSpPr>
        <p:spPr>
          <a:xfrm>
            <a:off x="10272464" y="2996952"/>
            <a:ext cx="0" cy="3064768"/>
          </a:xfrm>
          <a:prstGeom prst="straightConnector1">
            <a:avLst/>
          </a:prstGeom>
          <a:ln w="1524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69EA079-56AE-47D7-8888-27BD48AA9A69}"/>
              </a:ext>
            </a:extLst>
          </p:cNvPr>
          <p:cNvSpPr txBox="1"/>
          <p:nvPr/>
        </p:nvSpPr>
        <p:spPr>
          <a:xfrm rot="5400000">
            <a:off x="9613415" y="4062154"/>
            <a:ext cx="2252461" cy="646331"/>
          </a:xfrm>
          <a:prstGeom prst="rect">
            <a:avLst/>
          </a:prstGeom>
          <a:noFill/>
        </p:spPr>
        <p:txBody>
          <a:bodyPr wrap="square" rtlCol="0">
            <a:spAutoFit/>
          </a:bodyPr>
          <a:lstStyle/>
          <a:p>
            <a:r>
              <a:rPr lang="en-GB" sz="3600" b="1" dirty="0"/>
              <a:t>Autonomy</a:t>
            </a:r>
          </a:p>
        </p:txBody>
      </p:sp>
      <p:sp>
        <p:nvSpPr>
          <p:cNvPr id="9" name="TextBox 8">
            <a:extLst>
              <a:ext uri="{FF2B5EF4-FFF2-40B4-BE49-F238E27FC236}">
                <a16:creationId xmlns:a16="http://schemas.microsoft.com/office/drawing/2014/main" id="{E47B7671-DFC5-4A33-8B5C-4F43C0ED3870}"/>
              </a:ext>
            </a:extLst>
          </p:cNvPr>
          <p:cNvSpPr txBox="1"/>
          <p:nvPr/>
        </p:nvSpPr>
        <p:spPr>
          <a:xfrm rot="16200000">
            <a:off x="7778080" y="3800017"/>
            <a:ext cx="2252461" cy="646331"/>
          </a:xfrm>
          <a:prstGeom prst="rect">
            <a:avLst/>
          </a:prstGeom>
          <a:noFill/>
        </p:spPr>
        <p:txBody>
          <a:bodyPr wrap="square" rtlCol="0">
            <a:spAutoFit/>
          </a:bodyPr>
          <a:lstStyle/>
          <a:p>
            <a:r>
              <a:rPr lang="en-GB" sz="3600" b="1" dirty="0"/>
              <a:t>Review</a:t>
            </a:r>
          </a:p>
        </p:txBody>
      </p:sp>
    </p:spTree>
    <p:extLst>
      <p:ext uri="{BB962C8B-B14F-4D97-AF65-F5344CB8AC3E}">
        <p14:creationId xmlns:p14="http://schemas.microsoft.com/office/powerpoint/2010/main" val="4259393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3B9848D-C55D-474C-B356-F58B7A5EAEC0}"/>
              </a:ext>
            </a:extLst>
          </p:cNvPr>
          <p:cNvSpPr>
            <a:spLocks noGrp="1" noChangeArrowheads="1"/>
          </p:cNvSpPr>
          <p:nvPr>
            <p:ph type="title"/>
          </p:nvPr>
        </p:nvSpPr>
        <p:spPr/>
        <p:txBody>
          <a:bodyPr/>
          <a:lstStyle/>
          <a:p>
            <a:r>
              <a:rPr lang="en-GB" altLang="en-US">
                <a:latin typeface="HelveticaNeueLT Std Thin"/>
              </a:rPr>
              <a:t>Stages of Quality Assurance</a:t>
            </a:r>
          </a:p>
        </p:txBody>
      </p:sp>
      <p:graphicFrame>
        <p:nvGraphicFramePr>
          <p:cNvPr id="5" name="Content Placeholder 3">
            <a:extLst>
              <a:ext uri="{FF2B5EF4-FFF2-40B4-BE49-F238E27FC236}">
                <a16:creationId xmlns:a16="http://schemas.microsoft.com/office/drawing/2014/main" id="{BD8FEB60-83A1-4650-8D9D-8FC282C913CF}"/>
              </a:ext>
            </a:extLst>
          </p:cNvPr>
          <p:cNvGraphicFramePr>
            <a:graphicFrameLocks noGrp="1"/>
          </p:cNvGraphicFramePr>
          <p:nvPr>
            <p:ph idx="1"/>
          </p:nvPr>
        </p:nvGraphicFramePr>
        <p:xfrm>
          <a:off x="479376" y="2468562"/>
          <a:ext cx="11103024" cy="37687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22C4D9-4E13-4180-A433-CF0FCB618B87}"/>
              </a:ext>
            </a:extLst>
          </p:cNvPr>
          <p:cNvSpPr>
            <a:spLocks noGrp="1"/>
          </p:cNvSpPr>
          <p:nvPr>
            <p:ph type="title"/>
          </p:nvPr>
        </p:nvSpPr>
        <p:spPr/>
        <p:txBody>
          <a:bodyPr/>
          <a:lstStyle/>
          <a:p>
            <a:r>
              <a:rPr lang="en-GB" dirty="0"/>
              <a:t>Kaizen</a:t>
            </a:r>
          </a:p>
        </p:txBody>
      </p:sp>
      <p:sp>
        <p:nvSpPr>
          <p:cNvPr id="5" name="TextBox 4">
            <a:extLst>
              <a:ext uri="{FF2B5EF4-FFF2-40B4-BE49-F238E27FC236}">
                <a16:creationId xmlns:a16="http://schemas.microsoft.com/office/drawing/2014/main" id="{649A4708-7304-402A-BA21-1970063A4469}"/>
              </a:ext>
            </a:extLst>
          </p:cNvPr>
          <p:cNvSpPr txBox="1"/>
          <p:nvPr/>
        </p:nvSpPr>
        <p:spPr>
          <a:xfrm>
            <a:off x="695400" y="2564904"/>
            <a:ext cx="5544616" cy="1938992"/>
          </a:xfrm>
          <a:prstGeom prst="rect">
            <a:avLst/>
          </a:prstGeom>
          <a:solidFill>
            <a:srgbClr val="2D67B1"/>
          </a:solidFill>
        </p:spPr>
        <p:txBody>
          <a:bodyPr wrap="square" rtlCol="0">
            <a:spAutoFit/>
          </a:bodyPr>
          <a:lstStyle/>
          <a:p>
            <a:r>
              <a:rPr lang="en-GB" sz="6000" dirty="0">
                <a:solidFill>
                  <a:schemeClr val="bg1"/>
                </a:solidFill>
              </a:rPr>
              <a:t>as a philosophy for IQA</a:t>
            </a:r>
          </a:p>
        </p:txBody>
      </p:sp>
    </p:spTree>
    <p:extLst>
      <p:ext uri="{BB962C8B-B14F-4D97-AF65-F5344CB8AC3E}">
        <p14:creationId xmlns:p14="http://schemas.microsoft.com/office/powerpoint/2010/main" val="393409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media.licdn.com/mpr/mpr/shrinknp_800_800/AAEAAQAAAAAAAAj8AAAAJDRmMDM3ZjYyLTAzMWMtNDcxNy05ODYyLTYyMDY2YjgyYzRhNA.jpg">
            <a:extLst>
              <a:ext uri="{FF2B5EF4-FFF2-40B4-BE49-F238E27FC236}">
                <a16:creationId xmlns:a16="http://schemas.microsoft.com/office/drawing/2014/main" id="{AD1FDE02-005D-400B-8113-0CD95C42EB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175" y="1341438"/>
            <a:ext cx="53340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a:extLst>
              <a:ext uri="{FF2B5EF4-FFF2-40B4-BE49-F238E27FC236}">
                <a16:creationId xmlns:a16="http://schemas.microsoft.com/office/drawing/2014/main" id="{6DB4EE8B-D0D1-49C5-98D1-CF134F614984}"/>
              </a:ext>
            </a:extLst>
          </p:cNvPr>
          <p:cNvSpPr>
            <a:spLocks noGrp="1" noChangeArrowheads="1"/>
          </p:cNvSpPr>
          <p:nvPr>
            <p:ph type="title"/>
          </p:nvPr>
        </p:nvSpPr>
        <p:spPr/>
        <p:txBody>
          <a:bodyPr/>
          <a:lstStyle/>
          <a:p>
            <a:r>
              <a:rPr lang="en-GB" altLang="en-US">
                <a:latin typeface="HelveticaNeueLT Std Thin"/>
              </a:rPr>
              <a:t>Why Kaizen?</a:t>
            </a:r>
          </a:p>
        </p:txBody>
      </p:sp>
      <p:sp>
        <p:nvSpPr>
          <p:cNvPr id="25603" name="Content Placeholder 4">
            <a:extLst>
              <a:ext uri="{FF2B5EF4-FFF2-40B4-BE49-F238E27FC236}">
                <a16:creationId xmlns:a16="http://schemas.microsoft.com/office/drawing/2014/main" id="{5784E3BB-0043-468B-94CB-65B84C8EBF05}"/>
              </a:ext>
            </a:extLst>
          </p:cNvPr>
          <p:cNvSpPr>
            <a:spLocks noGrp="1" noChangeArrowheads="1"/>
          </p:cNvSpPr>
          <p:nvPr>
            <p:ph idx="1"/>
          </p:nvPr>
        </p:nvSpPr>
        <p:spPr/>
        <p:txBody>
          <a:bodyPr/>
          <a:lstStyle/>
          <a:p>
            <a:pPr marL="0" indent="0">
              <a:buFont typeface="Arial" panose="020B0604020202020204" pitchFamily="34" charset="0"/>
              <a:buNone/>
            </a:pPr>
            <a:r>
              <a:rPr lang="en-GB" altLang="en-US">
                <a:latin typeface="HelveticaNeueLT Std Thin"/>
              </a:rPr>
              <a:t>“Every Toyota team member is empowered with the ability to improve their work environment. This includes everything from quality and safety to the environment and productivity. Improvements and suggestions by team members are the cornerstone of Toyota’s success”</a:t>
            </a:r>
          </a:p>
        </p:txBody>
      </p:sp>
      <p:sp>
        <p:nvSpPr>
          <p:cNvPr id="25604" name="TextBox 5">
            <a:extLst>
              <a:ext uri="{FF2B5EF4-FFF2-40B4-BE49-F238E27FC236}">
                <a16:creationId xmlns:a16="http://schemas.microsoft.com/office/drawing/2014/main" id="{3D5963A2-4169-48DD-B274-A60D061DA2A5}"/>
              </a:ext>
            </a:extLst>
          </p:cNvPr>
          <p:cNvSpPr txBox="1">
            <a:spLocks noChangeArrowheads="1"/>
          </p:cNvSpPr>
          <p:nvPr/>
        </p:nvSpPr>
        <p:spPr bwMode="auto">
          <a:xfrm>
            <a:off x="6959600" y="6308725"/>
            <a:ext cx="1419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a:t>Masaaki Imai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D037C1EB-B975-4FAB-AC1C-10548C9B3B4F}"/>
              </a:ext>
            </a:extLst>
          </p:cNvPr>
          <p:cNvSpPr>
            <a:spLocks noGrp="1" noChangeArrowheads="1"/>
          </p:cNvSpPr>
          <p:nvPr>
            <p:ph type="title"/>
          </p:nvPr>
        </p:nvSpPr>
        <p:spPr/>
        <p:txBody>
          <a:bodyPr/>
          <a:lstStyle/>
          <a:p>
            <a:r>
              <a:rPr lang="en-GB" altLang="en-US">
                <a:latin typeface="HelveticaNeueLT Std Thin"/>
              </a:rPr>
              <a:t>Under Kaizen</a:t>
            </a:r>
          </a:p>
        </p:txBody>
      </p:sp>
      <p:sp>
        <p:nvSpPr>
          <p:cNvPr id="3" name="Content Placeholder 2">
            <a:extLst>
              <a:ext uri="{FF2B5EF4-FFF2-40B4-BE49-F238E27FC236}">
                <a16:creationId xmlns:a16="http://schemas.microsoft.com/office/drawing/2014/main" id="{B927D206-FE8A-4AA3-A39E-53A461C0568F}"/>
              </a:ext>
            </a:extLst>
          </p:cNvPr>
          <p:cNvSpPr>
            <a:spLocks noGrp="1"/>
          </p:cNvSpPr>
          <p:nvPr>
            <p:ph idx="1"/>
          </p:nvPr>
        </p:nvSpPr>
        <p:spPr/>
        <p:txBody>
          <a:bodyPr rtlCol="0">
            <a:normAutofit fontScale="85000" lnSpcReduction="10000"/>
          </a:bodyPr>
          <a:lstStyle/>
          <a:p>
            <a:pPr fontAlgn="auto">
              <a:spcAft>
                <a:spcPts val="0"/>
              </a:spcAft>
              <a:defRPr/>
            </a:pPr>
            <a:r>
              <a:rPr lang="en-GB" dirty="0"/>
              <a:t>Improvements in processes are based on many small changes rather than radical policy shifts</a:t>
            </a:r>
          </a:p>
          <a:p>
            <a:pPr fontAlgn="auto">
              <a:spcAft>
                <a:spcPts val="0"/>
              </a:spcAft>
              <a:defRPr/>
            </a:pPr>
            <a:r>
              <a:rPr lang="en-GB" dirty="0"/>
              <a:t>Ideas for improvement come from the staff actually working on the activities, not from management or consultants</a:t>
            </a:r>
          </a:p>
          <a:p>
            <a:pPr fontAlgn="auto">
              <a:spcAft>
                <a:spcPts val="0"/>
              </a:spcAft>
              <a:defRPr/>
            </a:pPr>
            <a:r>
              <a:rPr lang="en-GB" dirty="0"/>
              <a:t>All staff should continually be seeking ways to improve their own performance</a:t>
            </a:r>
          </a:p>
          <a:p>
            <a:pPr fontAlgn="auto">
              <a:spcAft>
                <a:spcPts val="0"/>
              </a:spcAft>
              <a:defRPr/>
            </a:pPr>
            <a:r>
              <a:rPr lang="en-GB" dirty="0"/>
              <a:t>All staff take ownership over and responsibility for their work</a:t>
            </a:r>
          </a:p>
          <a:p>
            <a:pPr fontAlgn="auto">
              <a:spcAft>
                <a:spcPts val="0"/>
              </a:spcAft>
              <a:defRPr/>
            </a:pP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a:extLst>
              <a:ext uri="{FF2B5EF4-FFF2-40B4-BE49-F238E27FC236}">
                <a16:creationId xmlns:a16="http://schemas.microsoft.com/office/drawing/2014/main" id="{DC117AFF-1DCE-45D9-8AC9-8151990DAB5A}"/>
              </a:ext>
            </a:extLst>
          </p:cNvPr>
          <p:cNvSpPr>
            <a:spLocks noGrp="1" noChangeArrowheads="1"/>
          </p:cNvSpPr>
          <p:nvPr>
            <p:ph type="title"/>
          </p:nvPr>
        </p:nvSpPr>
        <p:spPr/>
        <p:txBody>
          <a:bodyPr/>
          <a:lstStyle/>
          <a:p>
            <a:r>
              <a:rPr lang="en-GB" altLang="en-US">
                <a:latin typeface="HelveticaNeueLT Std Thin"/>
              </a:rPr>
              <a:t>Integrating Kaizen in Daily Work</a:t>
            </a:r>
          </a:p>
        </p:txBody>
      </p:sp>
      <p:graphicFrame>
        <p:nvGraphicFramePr>
          <p:cNvPr id="7" name="Content Placeholder 6">
            <a:extLst>
              <a:ext uri="{FF2B5EF4-FFF2-40B4-BE49-F238E27FC236}">
                <a16:creationId xmlns:a16="http://schemas.microsoft.com/office/drawing/2014/main" id="{47C838D5-07C8-4A44-A789-045B18F319B6}"/>
              </a:ext>
            </a:extLst>
          </p:cNvPr>
          <p:cNvGraphicFramePr>
            <a:graphicFrameLocks noGrp="1"/>
          </p:cNvGraphicFramePr>
          <p:nvPr>
            <p:ph idx="1"/>
          </p:nvPr>
        </p:nvGraphicFramePr>
        <p:xfrm>
          <a:off x="1981200" y="2468563"/>
          <a:ext cx="5698976"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Straight Arrow Connector 8">
            <a:extLst>
              <a:ext uri="{FF2B5EF4-FFF2-40B4-BE49-F238E27FC236}">
                <a16:creationId xmlns:a16="http://schemas.microsoft.com/office/drawing/2014/main" id="{20962D8B-C7AC-443F-8934-53B9CFBB9D7A}"/>
              </a:ext>
            </a:extLst>
          </p:cNvPr>
          <p:cNvCxnSpPr/>
          <p:nvPr/>
        </p:nvCxnSpPr>
        <p:spPr>
          <a:xfrm flipH="1" flipV="1">
            <a:off x="8183563" y="2468563"/>
            <a:ext cx="73025" cy="33528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9701" name="TextBox 9">
            <a:extLst>
              <a:ext uri="{FF2B5EF4-FFF2-40B4-BE49-F238E27FC236}">
                <a16:creationId xmlns:a16="http://schemas.microsoft.com/office/drawing/2014/main" id="{C9039DD5-0693-4CEE-8AD4-516537F655A7}"/>
              </a:ext>
            </a:extLst>
          </p:cNvPr>
          <p:cNvSpPr txBox="1">
            <a:spLocks noChangeArrowheads="1"/>
          </p:cNvSpPr>
          <p:nvPr/>
        </p:nvSpPr>
        <p:spPr bwMode="auto">
          <a:xfrm>
            <a:off x="8472488" y="3500438"/>
            <a:ext cx="10556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400"/>
              <a:t>flow of</a:t>
            </a:r>
            <a:br>
              <a:rPr lang="en-GB" altLang="en-US" sz="2400"/>
            </a:br>
            <a:r>
              <a:rPr lang="en-GB" altLang="en-US" sz="2400"/>
              <a:t>ideas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23F0C66C-59F8-421C-A5D6-7EB1E64DC036}"/>
              </a:ext>
            </a:extLst>
          </p:cNvPr>
          <p:cNvSpPr>
            <a:spLocks noGrp="1" noChangeArrowheads="1"/>
          </p:cNvSpPr>
          <p:nvPr>
            <p:ph type="title"/>
          </p:nvPr>
        </p:nvSpPr>
        <p:spPr>
          <a:xfrm rot="16200000">
            <a:off x="-5156200" y="711200"/>
            <a:ext cx="10972800" cy="1143000"/>
          </a:xfrm>
        </p:spPr>
        <p:txBody>
          <a:bodyPr/>
          <a:lstStyle/>
          <a:p>
            <a:r>
              <a:rPr lang="en-US" altLang="en-US">
                <a:latin typeface="HelveticaNeueLT Std Thin"/>
              </a:rPr>
              <a:t>Kaizen requirements</a:t>
            </a:r>
            <a:endParaRPr lang="en-GB" altLang="en-US">
              <a:latin typeface="HelveticaNeueLT Std Thin"/>
            </a:endParaRPr>
          </a:p>
        </p:txBody>
      </p:sp>
      <p:sp>
        <p:nvSpPr>
          <p:cNvPr id="31747" name="Content Placeholder 2">
            <a:extLst>
              <a:ext uri="{FF2B5EF4-FFF2-40B4-BE49-F238E27FC236}">
                <a16:creationId xmlns:a16="http://schemas.microsoft.com/office/drawing/2014/main" id="{5F27038A-C98F-49A5-811D-ECF0ADC1FD88}"/>
              </a:ext>
            </a:extLst>
          </p:cNvPr>
          <p:cNvSpPr>
            <a:spLocks noGrp="1" noChangeArrowheads="1"/>
          </p:cNvSpPr>
          <p:nvPr>
            <p:ph idx="1"/>
          </p:nvPr>
        </p:nvSpPr>
        <p:spPr>
          <a:xfrm>
            <a:off x="479425" y="1773238"/>
            <a:ext cx="10972800" cy="3352800"/>
          </a:xfrm>
        </p:spPr>
        <p:txBody>
          <a:bodyPr/>
          <a:lstStyle/>
          <a:p>
            <a:pPr marL="0" indent="0" algn="ctr">
              <a:buFont typeface="Arial" panose="020B0604020202020204" pitchFamily="34" charset="0"/>
              <a:buNone/>
            </a:pPr>
            <a:r>
              <a:rPr lang="en-US" altLang="en-US" sz="4000">
                <a:latin typeface="HelveticaNeueLT Std Thin"/>
              </a:rPr>
              <a:t>Input from teams working</a:t>
            </a:r>
          </a:p>
          <a:p>
            <a:pPr marL="0" indent="0" algn="ctr">
              <a:buFont typeface="Arial" panose="020B0604020202020204" pitchFamily="34" charset="0"/>
              <a:buNone/>
            </a:pPr>
            <a:r>
              <a:rPr lang="en-US" altLang="en-US" sz="4000">
                <a:latin typeface="HelveticaNeueLT Std Thin"/>
              </a:rPr>
              <a:t>towards a </a:t>
            </a:r>
            <a:r>
              <a:rPr lang="en-US" altLang="en-US" sz="5400">
                <a:solidFill>
                  <a:srgbClr val="5DBA47"/>
                </a:solidFill>
                <a:latin typeface="HelveticaNeueLT Std Thin"/>
              </a:rPr>
              <a:t>Common Goal</a:t>
            </a:r>
            <a:endParaRPr lang="en-GB" altLang="en-US" sz="4000">
              <a:solidFill>
                <a:srgbClr val="5DBA47"/>
              </a:solidFill>
              <a:latin typeface="HelveticaNeueLT Std Thin"/>
            </a:endParaRPr>
          </a:p>
        </p:txBody>
      </p:sp>
      <p:graphicFrame>
        <p:nvGraphicFramePr>
          <p:cNvPr id="4" name="Table 3">
            <a:extLst>
              <a:ext uri="{FF2B5EF4-FFF2-40B4-BE49-F238E27FC236}">
                <a16:creationId xmlns:a16="http://schemas.microsoft.com/office/drawing/2014/main" id="{385A921D-7AA5-4BDE-80C6-B5EC7BD5FEF9}"/>
              </a:ext>
            </a:extLst>
          </p:cNvPr>
          <p:cNvGraphicFramePr>
            <a:graphicFrameLocks noGrp="1"/>
          </p:cNvGraphicFramePr>
          <p:nvPr/>
        </p:nvGraphicFramePr>
        <p:xfrm>
          <a:off x="2293938" y="4384675"/>
          <a:ext cx="9567862" cy="741364"/>
        </p:xfrm>
        <a:graphic>
          <a:graphicData uri="http://schemas.openxmlformats.org/drawingml/2006/table">
            <a:tbl>
              <a:tblPr firstRow="1" bandRow="1">
                <a:tableStyleId>{F5AB1C69-6EDB-4FF4-983F-18BD219EF322}</a:tableStyleId>
              </a:tblPr>
              <a:tblGrid>
                <a:gridCol w="3189288">
                  <a:extLst>
                    <a:ext uri="{9D8B030D-6E8A-4147-A177-3AD203B41FA5}">
                      <a16:colId xmlns:a16="http://schemas.microsoft.com/office/drawing/2014/main" val="639713831"/>
                    </a:ext>
                  </a:extLst>
                </a:gridCol>
                <a:gridCol w="2905581">
                  <a:extLst>
                    <a:ext uri="{9D8B030D-6E8A-4147-A177-3AD203B41FA5}">
                      <a16:colId xmlns:a16="http://schemas.microsoft.com/office/drawing/2014/main" val="954407351"/>
                    </a:ext>
                  </a:extLst>
                </a:gridCol>
                <a:gridCol w="3472993">
                  <a:extLst>
                    <a:ext uri="{9D8B030D-6E8A-4147-A177-3AD203B41FA5}">
                      <a16:colId xmlns:a16="http://schemas.microsoft.com/office/drawing/2014/main" val="2451280802"/>
                    </a:ext>
                  </a:extLst>
                </a:gridCol>
              </a:tblGrid>
              <a:tr h="370682">
                <a:tc>
                  <a:txBody>
                    <a:bodyPr/>
                    <a:lstStyle/>
                    <a:p>
                      <a:pPr algn="ctr"/>
                      <a:r>
                        <a:rPr lang="en-US" sz="1800" dirty="0"/>
                        <a:t>Students</a:t>
                      </a:r>
                      <a:endParaRPr lang="en-GB" sz="1800" dirty="0"/>
                    </a:p>
                  </a:txBody>
                  <a:tcPr marL="91437" marR="91437" marT="45700" marB="45700"/>
                </a:tc>
                <a:tc>
                  <a:txBody>
                    <a:bodyPr/>
                    <a:lstStyle/>
                    <a:p>
                      <a:pPr algn="ctr"/>
                      <a:r>
                        <a:rPr lang="en-US" sz="1800" dirty="0"/>
                        <a:t>Teachers</a:t>
                      </a:r>
                      <a:endParaRPr lang="en-GB" sz="1800" dirty="0"/>
                    </a:p>
                  </a:txBody>
                  <a:tcPr marL="91437" marR="91437" marT="45700" marB="45700"/>
                </a:tc>
                <a:tc>
                  <a:txBody>
                    <a:bodyPr/>
                    <a:lstStyle/>
                    <a:p>
                      <a:pPr algn="ctr"/>
                      <a:r>
                        <a:rPr lang="en-US" sz="1800" dirty="0"/>
                        <a:t>Managers</a:t>
                      </a:r>
                      <a:endParaRPr lang="en-GB" sz="1800" dirty="0"/>
                    </a:p>
                  </a:txBody>
                  <a:tcPr marL="91437" marR="91437" marT="45700" marB="45700"/>
                </a:tc>
                <a:extLst>
                  <a:ext uri="{0D108BD9-81ED-4DB2-BD59-A6C34878D82A}">
                    <a16:rowId xmlns:a16="http://schemas.microsoft.com/office/drawing/2014/main" val="1784641569"/>
                  </a:ext>
                </a:extLst>
              </a:tr>
              <a:tr h="370682">
                <a:tc>
                  <a:txBody>
                    <a:bodyPr/>
                    <a:lstStyle/>
                    <a:p>
                      <a:pPr algn="ctr"/>
                      <a:r>
                        <a:rPr lang="en-US" sz="1800" dirty="0"/>
                        <a:t>reaching a </a:t>
                      </a:r>
                      <a:r>
                        <a:rPr lang="en-US" sz="1800" b="1" dirty="0"/>
                        <a:t>group </a:t>
                      </a:r>
                      <a:r>
                        <a:rPr lang="en-US" sz="1800" b="0" dirty="0"/>
                        <a:t>grade</a:t>
                      </a:r>
                      <a:endParaRPr lang="en-GB" sz="1800" dirty="0"/>
                    </a:p>
                  </a:txBody>
                  <a:tcPr marL="91437" marR="91437" marT="45700" marB="45700"/>
                </a:tc>
                <a:tc>
                  <a:txBody>
                    <a:bodyPr/>
                    <a:lstStyle/>
                    <a:p>
                      <a:pPr algn="ctr"/>
                      <a:r>
                        <a:rPr lang="en-US" sz="1800" dirty="0"/>
                        <a:t>meeting a </a:t>
                      </a:r>
                      <a:r>
                        <a:rPr lang="en-US" sz="1800" b="1" dirty="0"/>
                        <a:t>faculty</a:t>
                      </a:r>
                      <a:r>
                        <a:rPr lang="en-US" sz="1800" dirty="0"/>
                        <a:t> target</a:t>
                      </a:r>
                      <a:endParaRPr lang="en-GB" sz="1800" dirty="0"/>
                    </a:p>
                  </a:txBody>
                  <a:tcPr marL="91437" marR="91437" marT="45700" marB="45700"/>
                </a:tc>
                <a:tc>
                  <a:txBody>
                    <a:bodyPr/>
                    <a:lstStyle/>
                    <a:p>
                      <a:pPr algn="ctr"/>
                      <a:r>
                        <a:rPr lang="en-US" sz="1800" dirty="0"/>
                        <a:t>achieving an </a:t>
                      </a:r>
                      <a:r>
                        <a:rPr lang="en-US" sz="1800" b="1" dirty="0"/>
                        <a:t>institutional</a:t>
                      </a:r>
                      <a:r>
                        <a:rPr lang="en-US" sz="1800" dirty="0"/>
                        <a:t> objective</a:t>
                      </a:r>
                      <a:endParaRPr lang="en-GB" sz="1800" dirty="0"/>
                    </a:p>
                  </a:txBody>
                  <a:tcPr marL="91437" marR="91437" marT="45700" marB="45700"/>
                </a:tc>
                <a:extLst>
                  <a:ext uri="{0D108BD9-81ED-4DB2-BD59-A6C34878D82A}">
                    <a16:rowId xmlns:a16="http://schemas.microsoft.com/office/drawing/2014/main" val="3742263140"/>
                  </a:ext>
                </a:extLst>
              </a:tr>
            </a:tbl>
          </a:graphicData>
        </a:graphic>
      </p:graphicFrame>
      <p:cxnSp>
        <p:nvCxnSpPr>
          <p:cNvPr id="6" name="Straight Arrow Connector 5">
            <a:extLst>
              <a:ext uri="{FF2B5EF4-FFF2-40B4-BE49-F238E27FC236}">
                <a16:creationId xmlns:a16="http://schemas.microsoft.com/office/drawing/2014/main" id="{10040A65-ABCA-4C8A-969F-F67269D0E0BF}"/>
              </a:ext>
            </a:extLst>
          </p:cNvPr>
          <p:cNvCxnSpPr/>
          <p:nvPr/>
        </p:nvCxnSpPr>
        <p:spPr>
          <a:xfrm>
            <a:off x="6973888" y="3381375"/>
            <a:ext cx="0" cy="863600"/>
          </a:xfrm>
          <a:prstGeom prst="straightConnector1">
            <a:avLst/>
          </a:prstGeom>
          <a:ln w="57150">
            <a:solidFill>
              <a:srgbClr val="5DBA47"/>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a:extLst>
              <a:ext uri="{FF2B5EF4-FFF2-40B4-BE49-F238E27FC236}">
                <a16:creationId xmlns:a16="http://schemas.microsoft.com/office/drawing/2014/main" id="{DD485AA8-9BB2-4A46-9B3A-9C574055CB90}"/>
              </a:ext>
            </a:extLst>
          </p:cNvPr>
          <p:cNvSpPr>
            <a:spLocks noGrp="1" noChangeArrowheads="1"/>
          </p:cNvSpPr>
          <p:nvPr>
            <p:ph idx="1"/>
          </p:nvPr>
        </p:nvSpPr>
        <p:spPr>
          <a:xfrm>
            <a:off x="623888" y="1916113"/>
            <a:ext cx="10972800" cy="3352800"/>
          </a:xfrm>
        </p:spPr>
        <p:txBody>
          <a:bodyPr/>
          <a:lstStyle/>
          <a:p>
            <a:pPr marL="0" indent="0" algn="ctr">
              <a:buFont typeface="Arial" panose="020B0604020202020204" pitchFamily="34" charset="0"/>
              <a:buNone/>
            </a:pPr>
            <a:r>
              <a:rPr lang="en-US" altLang="en-US" sz="6000">
                <a:latin typeface="HelveticaNeueLT Std Thin"/>
              </a:rPr>
              <a:t>any team can do Kaizen</a:t>
            </a:r>
          </a:p>
          <a:p>
            <a:pPr marL="0" indent="0" algn="ctr">
              <a:buFont typeface="Arial" panose="020B0604020202020204" pitchFamily="34" charset="0"/>
              <a:buNone/>
            </a:pPr>
            <a:r>
              <a:rPr lang="en-US" altLang="en-US" sz="6000">
                <a:latin typeface="HelveticaNeueLT Std Thin"/>
              </a:rPr>
              <a:t>including </a:t>
            </a:r>
            <a:r>
              <a:rPr lang="en-US" altLang="en-US" sz="6000">
                <a:solidFill>
                  <a:srgbClr val="F29939"/>
                </a:solidFill>
                <a:latin typeface="HelveticaNeueLT Std Thin"/>
              </a:rPr>
              <a:t>students</a:t>
            </a:r>
            <a:endParaRPr lang="en-GB" altLang="en-US" sz="6000">
              <a:solidFill>
                <a:srgbClr val="F29939"/>
              </a:solidFill>
              <a:latin typeface="HelveticaNeueLT Std Th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6AF3BBAE-2701-4B53-8B24-2133064EA79C}"/>
              </a:ext>
            </a:extLst>
          </p:cNvPr>
          <p:cNvSpPr>
            <a:spLocks noGrp="1" noChangeArrowheads="1"/>
          </p:cNvSpPr>
          <p:nvPr>
            <p:ph type="title"/>
          </p:nvPr>
        </p:nvSpPr>
        <p:spPr>
          <a:xfrm rot="16200000">
            <a:off x="-5156200" y="711200"/>
            <a:ext cx="10972800" cy="1143000"/>
          </a:xfrm>
        </p:spPr>
        <p:txBody>
          <a:bodyPr/>
          <a:lstStyle/>
          <a:p>
            <a:r>
              <a:rPr lang="en-US" altLang="en-US">
                <a:latin typeface="HelveticaNeueLT Std Thin"/>
              </a:rPr>
              <a:t>Kaizen requirements</a:t>
            </a:r>
            <a:endParaRPr lang="en-GB" altLang="en-US">
              <a:latin typeface="HelveticaNeueLT Std Thin"/>
            </a:endParaRPr>
          </a:p>
        </p:txBody>
      </p:sp>
      <p:sp>
        <p:nvSpPr>
          <p:cNvPr id="35843" name="Content Placeholder 2">
            <a:extLst>
              <a:ext uri="{FF2B5EF4-FFF2-40B4-BE49-F238E27FC236}">
                <a16:creationId xmlns:a16="http://schemas.microsoft.com/office/drawing/2014/main" id="{626B0B16-11F9-42B7-8D8E-DD879668324C}"/>
              </a:ext>
            </a:extLst>
          </p:cNvPr>
          <p:cNvSpPr>
            <a:spLocks noGrp="1" noChangeArrowheads="1"/>
          </p:cNvSpPr>
          <p:nvPr>
            <p:ph idx="1"/>
          </p:nvPr>
        </p:nvSpPr>
        <p:spPr>
          <a:xfrm>
            <a:off x="901700" y="1628775"/>
            <a:ext cx="10972800" cy="3960813"/>
          </a:xfrm>
        </p:spPr>
        <p:txBody>
          <a:bodyPr/>
          <a:lstStyle/>
          <a:p>
            <a:pPr marL="0" indent="0" algn="ctr">
              <a:buFont typeface="Arial" panose="020B0604020202020204" pitchFamily="34" charset="0"/>
              <a:buNone/>
            </a:pPr>
            <a:r>
              <a:rPr lang="en-US" altLang="en-US" sz="4000">
                <a:latin typeface="HelveticaNeueLT Std Thin"/>
              </a:rPr>
              <a:t>Support from Management </a:t>
            </a:r>
          </a:p>
          <a:p>
            <a:pPr marL="0" indent="0" algn="ctr">
              <a:buFont typeface="Arial" panose="020B0604020202020204" pitchFamily="34" charset="0"/>
              <a:buNone/>
            </a:pPr>
            <a:endParaRPr lang="en-US" altLang="en-US" sz="1600">
              <a:solidFill>
                <a:srgbClr val="5DBA47"/>
              </a:solidFill>
              <a:latin typeface="HelveticaNeueLT Std Thin"/>
            </a:endParaRPr>
          </a:p>
          <a:p>
            <a:pPr marL="0" indent="0" algn="ctr">
              <a:buFont typeface="Arial" panose="020B0604020202020204" pitchFamily="34" charset="0"/>
              <a:buNone/>
            </a:pPr>
            <a:r>
              <a:rPr lang="en-US" altLang="en-US" sz="4000">
                <a:solidFill>
                  <a:srgbClr val="5DBA47"/>
                </a:solidFill>
                <a:latin typeface="HelveticaNeueLT Std Thin"/>
              </a:rPr>
              <a:t>give teams authority to make change</a:t>
            </a:r>
          </a:p>
          <a:p>
            <a:pPr marL="0" indent="0" algn="ctr">
              <a:buFont typeface="Arial" panose="020B0604020202020204" pitchFamily="34" charset="0"/>
              <a:buNone/>
            </a:pPr>
            <a:endParaRPr lang="en-US" altLang="en-US" sz="1900">
              <a:solidFill>
                <a:srgbClr val="5DBA47"/>
              </a:solidFill>
              <a:latin typeface="HelveticaNeueLT Std Thin"/>
            </a:endParaRPr>
          </a:p>
          <a:p>
            <a:pPr marL="0" indent="0" algn="ctr">
              <a:buFont typeface="Arial" panose="020B0604020202020204" pitchFamily="34" charset="0"/>
              <a:buNone/>
            </a:pPr>
            <a:r>
              <a:rPr lang="en-US" altLang="en-US" sz="4000">
                <a:solidFill>
                  <a:srgbClr val="5DBA47"/>
                </a:solidFill>
                <a:latin typeface="HelveticaNeueLT Std Thin"/>
              </a:rPr>
              <a:t>willingness to experiment (and fail)</a:t>
            </a:r>
          </a:p>
          <a:p>
            <a:pPr marL="0" indent="0" algn="ctr">
              <a:buFont typeface="Arial" panose="020B0604020202020204" pitchFamily="34" charset="0"/>
              <a:buNone/>
            </a:pPr>
            <a:endParaRPr lang="en-US" altLang="en-US" sz="1900">
              <a:solidFill>
                <a:srgbClr val="5DBA47"/>
              </a:solidFill>
              <a:latin typeface="HelveticaNeueLT Std Thin"/>
            </a:endParaRPr>
          </a:p>
          <a:p>
            <a:pPr marL="0" indent="0" algn="ctr">
              <a:buFont typeface="Arial" panose="020B0604020202020204" pitchFamily="34" charset="0"/>
              <a:buNone/>
            </a:pPr>
            <a:r>
              <a:rPr lang="en-US" altLang="en-US" sz="4000">
                <a:solidFill>
                  <a:srgbClr val="5DBA47"/>
                </a:solidFill>
                <a:latin typeface="HelveticaNeueLT Std Thin"/>
              </a:rPr>
              <a:t>budget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804CBBE-3280-444C-AC37-F60F300E46E3}"/>
              </a:ext>
            </a:extLst>
          </p:cNvPr>
          <p:cNvGraphicFramePr>
            <a:graphicFrameLocks noGrp="1"/>
          </p:cNvGraphicFramePr>
          <p:nvPr>
            <p:ph idx="1"/>
          </p:nvPr>
        </p:nvGraphicFramePr>
        <p:xfrm>
          <a:off x="-3121024" y="980728"/>
          <a:ext cx="12039128" cy="5632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891" name="TextBox 6">
            <a:extLst>
              <a:ext uri="{FF2B5EF4-FFF2-40B4-BE49-F238E27FC236}">
                <a16:creationId xmlns:a16="http://schemas.microsoft.com/office/drawing/2014/main" id="{8953C5BA-D7C5-4162-84D8-9B24B808ACA1}"/>
              </a:ext>
            </a:extLst>
          </p:cNvPr>
          <p:cNvSpPr txBox="1">
            <a:spLocks noChangeArrowheads="1"/>
          </p:cNvSpPr>
          <p:nvPr/>
        </p:nvSpPr>
        <p:spPr bwMode="auto">
          <a:xfrm>
            <a:off x="7104063" y="2205038"/>
            <a:ext cx="4157662"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8000" b="1"/>
              <a:t>Six Steps </a:t>
            </a:r>
          </a:p>
          <a:p>
            <a:pPr eaLnBrk="1" hangingPunct="1"/>
            <a:r>
              <a:rPr lang="en-US" altLang="en-US" sz="8000" b="1"/>
              <a:t>to Kaizen</a:t>
            </a:r>
            <a:endParaRPr lang="en-GB" altLang="en-US" sz="8000"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804CBBE-3280-444C-AC37-F60F300E46E3}"/>
              </a:ext>
            </a:extLst>
          </p:cNvPr>
          <p:cNvGraphicFramePr>
            <a:graphicFrameLocks noGrp="1"/>
          </p:cNvGraphicFramePr>
          <p:nvPr>
            <p:ph idx="1"/>
          </p:nvPr>
        </p:nvGraphicFramePr>
        <p:xfrm>
          <a:off x="-3121024" y="980728"/>
          <a:ext cx="12039128" cy="5632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31B02623-57F8-4E01-A983-FB473B9E23AF}"/>
              </a:ext>
            </a:extLst>
          </p:cNvPr>
          <p:cNvSpPr txBox="1"/>
          <p:nvPr/>
        </p:nvSpPr>
        <p:spPr>
          <a:xfrm>
            <a:off x="5591175" y="1484313"/>
            <a:ext cx="6049963" cy="3170237"/>
          </a:xfrm>
          <a:prstGeom prst="rect">
            <a:avLst/>
          </a:prstGeom>
          <a:noFill/>
        </p:spPr>
        <p:txBody>
          <a:bodyPr>
            <a:spAutoFit/>
          </a:bodyPr>
          <a:lstStyle/>
          <a:p>
            <a:pPr eaLnBrk="1" fontAlgn="auto" hangingPunct="1">
              <a:spcBef>
                <a:spcPts val="0"/>
              </a:spcBef>
              <a:spcAft>
                <a:spcPts val="0"/>
              </a:spcAft>
              <a:defRPr/>
            </a:pPr>
            <a:r>
              <a:rPr lang="en-US" sz="4000" b="1" dirty="0">
                <a:latin typeface="+mn-lt"/>
              </a:rPr>
              <a:t>Ask for problems linked to:</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waste</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low efficiency</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low quality</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stale ideas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804CBBE-3280-444C-AC37-F60F300E46E3}"/>
              </a:ext>
            </a:extLst>
          </p:cNvPr>
          <p:cNvGraphicFramePr>
            <a:graphicFrameLocks noGrp="1"/>
          </p:cNvGraphicFramePr>
          <p:nvPr>
            <p:ph idx="1"/>
          </p:nvPr>
        </p:nvGraphicFramePr>
        <p:xfrm>
          <a:off x="-3121024" y="980728"/>
          <a:ext cx="12039128" cy="5632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31B02623-57F8-4E01-A983-FB473B9E23AF}"/>
              </a:ext>
            </a:extLst>
          </p:cNvPr>
          <p:cNvSpPr txBox="1"/>
          <p:nvPr/>
        </p:nvSpPr>
        <p:spPr>
          <a:xfrm>
            <a:off x="5880100" y="1484313"/>
            <a:ext cx="5761038" cy="2554287"/>
          </a:xfrm>
          <a:prstGeom prst="rect">
            <a:avLst/>
          </a:prstGeom>
          <a:noFill/>
        </p:spPr>
        <p:txBody>
          <a:bodyPr>
            <a:spAutoFit/>
          </a:bodyPr>
          <a:lstStyle/>
          <a:p>
            <a:pPr eaLnBrk="1" fontAlgn="auto" hangingPunct="1">
              <a:spcBef>
                <a:spcPts val="0"/>
              </a:spcBef>
              <a:spcAft>
                <a:spcPts val="0"/>
              </a:spcAft>
              <a:defRPr/>
            </a:pPr>
            <a:r>
              <a:rPr lang="en-US" sz="4000" b="1" dirty="0">
                <a:latin typeface="+mn-lt"/>
              </a:rPr>
              <a:t>Check with the team:</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do you share the issue</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how can we resolve the issue together </a:t>
            </a:r>
          </a:p>
        </p:txBody>
      </p:sp>
      <p:sp>
        <p:nvSpPr>
          <p:cNvPr id="41988" name="TextBox 3">
            <a:extLst>
              <a:ext uri="{FF2B5EF4-FFF2-40B4-BE49-F238E27FC236}">
                <a16:creationId xmlns:a16="http://schemas.microsoft.com/office/drawing/2014/main" id="{D7FC495D-5B07-4015-8A5A-46106E808F7F}"/>
              </a:ext>
            </a:extLst>
          </p:cNvPr>
          <p:cNvSpPr txBox="1">
            <a:spLocks noChangeArrowheads="1"/>
          </p:cNvSpPr>
          <p:nvPr/>
        </p:nvSpPr>
        <p:spPr bwMode="auto">
          <a:xfrm>
            <a:off x="7199313" y="4365625"/>
            <a:ext cx="31210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en-US" sz="3200"/>
              <a:t>Ideas should be</a:t>
            </a:r>
            <a:br>
              <a:rPr lang="en-GB" altLang="en-US" sz="3200"/>
            </a:br>
            <a:r>
              <a:rPr lang="en-GB" altLang="en-US" sz="3200"/>
              <a:t>implemented </a:t>
            </a:r>
          </a:p>
          <a:p>
            <a:pPr algn="ctr" eaLnBrk="1" hangingPunct="1"/>
            <a:r>
              <a:rPr lang="en-GB" altLang="en-US" sz="3200" b="1"/>
              <a:t>now by the team</a:t>
            </a:r>
            <a:endParaRPr lang="en-GB" altLang="en-US" sz="32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804CBBE-3280-444C-AC37-F60F300E46E3}"/>
              </a:ext>
            </a:extLst>
          </p:cNvPr>
          <p:cNvGraphicFramePr>
            <a:graphicFrameLocks noGrp="1"/>
          </p:cNvGraphicFramePr>
          <p:nvPr>
            <p:ph idx="1"/>
          </p:nvPr>
        </p:nvGraphicFramePr>
        <p:xfrm>
          <a:off x="-3121024" y="980728"/>
          <a:ext cx="12039128" cy="5632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035" name="TextBox 6">
            <a:extLst>
              <a:ext uri="{FF2B5EF4-FFF2-40B4-BE49-F238E27FC236}">
                <a16:creationId xmlns:a16="http://schemas.microsoft.com/office/drawing/2014/main" id="{1339D423-21A8-4E0D-AA88-4A383D5E9E66}"/>
              </a:ext>
            </a:extLst>
          </p:cNvPr>
          <p:cNvSpPr txBox="1">
            <a:spLocks noChangeArrowheads="1"/>
          </p:cNvSpPr>
          <p:nvPr/>
        </p:nvSpPr>
        <p:spPr bwMode="auto">
          <a:xfrm>
            <a:off x="5880100" y="1484313"/>
            <a:ext cx="5761038"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GB" altLang="en-US" sz="4000"/>
              <a:t>Document the improvement</a:t>
            </a:r>
          </a:p>
          <a:p>
            <a:pPr eaLnBrk="1" hangingPunct="1">
              <a:buFont typeface="Arial" panose="020B0604020202020204" pitchFamily="34" charset="0"/>
              <a:buChar char="•"/>
            </a:pPr>
            <a:r>
              <a:rPr lang="en-GB" altLang="en-US" sz="4000"/>
              <a:t>Define a measurable success factor</a:t>
            </a:r>
          </a:p>
          <a:p>
            <a:pPr eaLnBrk="1" hangingPunct="1">
              <a:buFont typeface="Arial" panose="020B0604020202020204" pitchFamily="34" charset="0"/>
              <a:buChar char="•"/>
            </a:pPr>
            <a:r>
              <a:rPr lang="en-GB" altLang="en-US" sz="4000"/>
              <a:t>Try it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804CBBE-3280-444C-AC37-F60F300E46E3}"/>
              </a:ext>
            </a:extLst>
          </p:cNvPr>
          <p:cNvGraphicFramePr>
            <a:graphicFrameLocks noGrp="1"/>
          </p:cNvGraphicFramePr>
          <p:nvPr>
            <p:ph idx="1"/>
          </p:nvPr>
        </p:nvGraphicFramePr>
        <p:xfrm>
          <a:off x="-3121024" y="980728"/>
          <a:ext cx="12039128" cy="5632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083" name="TextBox 6">
            <a:extLst>
              <a:ext uri="{FF2B5EF4-FFF2-40B4-BE49-F238E27FC236}">
                <a16:creationId xmlns:a16="http://schemas.microsoft.com/office/drawing/2014/main" id="{1E4BA998-1780-4F97-A7A1-6EF70CE4B4E3}"/>
              </a:ext>
            </a:extLst>
          </p:cNvPr>
          <p:cNvSpPr txBox="1">
            <a:spLocks noChangeArrowheads="1"/>
          </p:cNvSpPr>
          <p:nvPr/>
        </p:nvSpPr>
        <p:spPr bwMode="auto">
          <a:xfrm>
            <a:off x="5880100" y="1484313"/>
            <a:ext cx="5761038"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GB" altLang="en-US" sz="4000"/>
              <a:t>While trying out the improvement, check to see if its working, using the indicator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804CBBE-3280-444C-AC37-F60F300E46E3}"/>
              </a:ext>
            </a:extLst>
          </p:cNvPr>
          <p:cNvGraphicFramePr>
            <a:graphicFrameLocks noGrp="1"/>
          </p:cNvGraphicFramePr>
          <p:nvPr>
            <p:ph idx="1"/>
          </p:nvPr>
        </p:nvGraphicFramePr>
        <p:xfrm>
          <a:off x="-3121024" y="980728"/>
          <a:ext cx="12039128" cy="5632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31B02623-57F8-4E01-A983-FB473B9E23AF}"/>
              </a:ext>
            </a:extLst>
          </p:cNvPr>
          <p:cNvSpPr txBox="1"/>
          <p:nvPr/>
        </p:nvSpPr>
        <p:spPr>
          <a:xfrm>
            <a:off x="5880100" y="1484313"/>
            <a:ext cx="5761038" cy="2554287"/>
          </a:xfrm>
          <a:prstGeom prst="rect">
            <a:avLst/>
          </a:prstGeom>
          <a:noFill/>
        </p:spPr>
        <p:txBody>
          <a:bodyPr>
            <a:spAutoFit/>
          </a:bodyPr>
          <a:lstStyle/>
          <a:p>
            <a:pPr eaLnBrk="1" fontAlgn="auto" hangingPunct="1">
              <a:spcBef>
                <a:spcPts val="0"/>
              </a:spcBef>
              <a:spcAft>
                <a:spcPts val="0"/>
              </a:spcAft>
              <a:defRPr/>
            </a:pPr>
            <a:r>
              <a:rPr lang="en-GB" sz="4000" dirty="0">
                <a:latin typeface="+mn-lt"/>
              </a:rPr>
              <a:t>Share your results:</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with the team</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with other teams</a:t>
            </a:r>
          </a:p>
          <a:p>
            <a:pPr marL="571500" indent="-571500" eaLnBrk="1" fontAlgn="auto" hangingPunct="1">
              <a:spcBef>
                <a:spcPts val="0"/>
              </a:spcBef>
              <a:spcAft>
                <a:spcPts val="0"/>
              </a:spcAft>
              <a:buFont typeface="Arial" panose="020B0604020202020204" pitchFamily="34" charset="0"/>
              <a:buChar char="•"/>
              <a:defRPr/>
            </a:pPr>
            <a:r>
              <a:rPr lang="en-GB" sz="4000" dirty="0">
                <a:latin typeface="+mn-lt"/>
              </a:rPr>
              <a:t>with the management</a:t>
            </a:r>
          </a:p>
        </p:txBody>
      </p:sp>
      <p:sp>
        <p:nvSpPr>
          <p:cNvPr id="48132" name="TextBox 3">
            <a:extLst>
              <a:ext uri="{FF2B5EF4-FFF2-40B4-BE49-F238E27FC236}">
                <a16:creationId xmlns:a16="http://schemas.microsoft.com/office/drawing/2014/main" id="{953658B6-9106-4BBB-A6BA-00C091058746}"/>
              </a:ext>
            </a:extLst>
          </p:cNvPr>
          <p:cNvSpPr txBox="1">
            <a:spLocks noChangeArrowheads="1"/>
          </p:cNvSpPr>
          <p:nvPr/>
        </p:nvSpPr>
        <p:spPr bwMode="auto">
          <a:xfrm>
            <a:off x="6731000" y="4365625"/>
            <a:ext cx="40592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en-US" sz="3200"/>
              <a:t>at your next meeting</a:t>
            </a:r>
          </a:p>
          <a:p>
            <a:pPr algn="ctr" eaLnBrk="1" hangingPunct="1"/>
            <a:r>
              <a:rPr lang="en-GB" altLang="en-US" sz="3200"/>
              <a:t>(or at the water cooler)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804CBBE-3280-444C-AC37-F60F300E46E3}"/>
              </a:ext>
            </a:extLst>
          </p:cNvPr>
          <p:cNvGraphicFramePr>
            <a:graphicFrameLocks noGrp="1"/>
          </p:cNvGraphicFramePr>
          <p:nvPr>
            <p:ph idx="1"/>
          </p:nvPr>
        </p:nvGraphicFramePr>
        <p:xfrm>
          <a:off x="-3121024" y="980728"/>
          <a:ext cx="12039128" cy="5632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179" name="TextBox 6">
            <a:extLst>
              <a:ext uri="{FF2B5EF4-FFF2-40B4-BE49-F238E27FC236}">
                <a16:creationId xmlns:a16="http://schemas.microsoft.com/office/drawing/2014/main" id="{72AE8D5A-A65A-40F5-8A33-3110471D6DDC}"/>
              </a:ext>
            </a:extLst>
          </p:cNvPr>
          <p:cNvSpPr txBox="1">
            <a:spLocks noChangeArrowheads="1"/>
          </p:cNvSpPr>
          <p:nvPr/>
        </p:nvSpPr>
        <p:spPr bwMode="auto">
          <a:xfrm>
            <a:off x="5880100" y="1484313"/>
            <a:ext cx="5761038"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4000"/>
              <a:t>Adopt the improvement for the entire team, and have management integrate into the management system.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a:extLst>
              <a:ext uri="{FF2B5EF4-FFF2-40B4-BE49-F238E27FC236}">
                <a16:creationId xmlns:a16="http://schemas.microsoft.com/office/drawing/2014/main" id="{F3CA9B08-C5F9-45CF-B9AF-475F209501A6}"/>
              </a:ext>
            </a:extLst>
          </p:cNvPr>
          <p:cNvSpPr>
            <a:spLocks noGrp="1" noChangeArrowheads="1"/>
          </p:cNvSpPr>
          <p:nvPr>
            <p:ph idx="1"/>
          </p:nvPr>
        </p:nvSpPr>
        <p:spPr>
          <a:xfrm>
            <a:off x="609600" y="1268413"/>
            <a:ext cx="10972800" cy="4552950"/>
          </a:xfrm>
        </p:spPr>
        <p:txBody>
          <a:bodyPr/>
          <a:lstStyle/>
          <a:p>
            <a:pPr marL="0" indent="0" algn="ctr">
              <a:buFont typeface="Arial" panose="020B0604020202020204" pitchFamily="34" charset="0"/>
              <a:buNone/>
            </a:pPr>
            <a:r>
              <a:rPr lang="en-GB" altLang="en-US" sz="6000">
                <a:latin typeface="HelveticaNeueLT Std Thin"/>
              </a:rPr>
              <a:t>DOCUMENT</a:t>
            </a:r>
          </a:p>
          <a:p>
            <a:pPr marL="0" indent="0" algn="ctr">
              <a:buFont typeface="Arial" panose="020B0604020202020204" pitchFamily="34" charset="0"/>
              <a:buNone/>
            </a:pPr>
            <a:r>
              <a:rPr lang="en-GB" altLang="en-US" sz="6000">
                <a:latin typeface="HelveticaNeueLT Std Thin"/>
              </a:rPr>
              <a:t>every step</a:t>
            </a:r>
          </a:p>
          <a:p>
            <a:pPr marL="0" indent="0" algn="ctr">
              <a:buFont typeface="Arial" panose="020B0604020202020204" pitchFamily="34" charset="0"/>
              <a:buNone/>
            </a:pPr>
            <a:endParaRPr lang="en-GB" altLang="en-US" sz="6000">
              <a:latin typeface="HelveticaNeueLT Std Thin"/>
            </a:endParaRPr>
          </a:p>
          <a:p>
            <a:pPr marL="0" indent="0" algn="ctr">
              <a:buFont typeface="Arial" panose="020B0604020202020204" pitchFamily="34" charset="0"/>
              <a:buNone/>
            </a:pPr>
            <a:r>
              <a:rPr lang="en-GB" altLang="en-US" sz="4400" b="0">
                <a:latin typeface="HelveticaNeueLT Std Thin"/>
              </a:rPr>
              <a:t>(concisely)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22C4D9-4E13-4180-A433-CF0FCB618B87}"/>
              </a:ext>
            </a:extLst>
          </p:cNvPr>
          <p:cNvSpPr>
            <a:spLocks noGrp="1"/>
          </p:cNvSpPr>
          <p:nvPr>
            <p:ph type="title"/>
          </p:nvPr>
        </p:nvSpPr>
        <p:spPr/>
        <p:txBody>
          <a:bodyPr/>
          <a:lstStyle/>
          <a:p>
            <a:r>
              <a:rPr lang="en-GB" dirty="0"/>
              <a:t>Meeting Expectations</a:t>
            </a:r>
          </a:p>
        </p:txBody>
      </p:sp>
      <p:sp>
        <p:nvSpPr>
          <p:cNvPr id="5" name="TextBox 4">
            <a:extLst>
              <a:ext uri="{FF2B5EF4-FFF2-40B4-BE49-F238E27FC236}">
                <a16:creationId xmlns:a16="http://schemas.microsoft.com/office/drawing/2014/main" id="{649A4708-7304-402A-BA21-1970063A4469}"/>
              </a:ext>
            </a:extLst>
          </p:cNvPr>
          <p:cNvSpPr txBox="1"/>
          <p:nvPr/>
        </p:nvSpPr>
        <p:spPr>
          <a:xfrm>
            <a:off x="695400" y="2564904"/>
            <a:ext cx="5544616" cy="1938992"/>
          </a:xfrm>
          <a:prstGeom prst="rect">
            <a:avLst/>
          </a:prstGeom>
          <a:solidFill>
            <a:srgbClr val="2D67B1"/>
          </a:solidFill>
        </p:spPr>
        <p:txBody>
          <a:bodyPr wrap="square" rtlCol="0">
            <a:spAutoFit/>
          </a:bodyPr>
          <a:lstStyle/>
          <a:p>
            <a:r>
              <a:rPr lang="en-GB" sz="6000" dirty="0">
                <a:solidFill>
                  <a:schemeClr val="bg1"/>
                </a:solidFill>
              </a:rPr>
              <a:t>using Quality </a:t>
            </a:r>
          </a:p>
          <a:p>
            <a:pPr algn="r"/>
            <a:r>
              <a:rPr lang="en-GB" sz="6000" dirty="0">
                <a:solidFill>
                  <a:schemeClr val="bg1"/>
                </a:solidFill>
              </a:rPr>
              <a:t>Assurance</a:t>
            </a:r>
          </a:p>
        </p:txBody>
      </p:sp>
    </p:spTree>
    <p:extLst>
      <p:ext uri="{BB962C8B-B14F-4D97-AF65-F5344CB8AC3E}">
        <p14:creationId xmlns:p14="http://schemas.microsoft.com/office/powerpoint/2010/main" val="697189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E51B3CD-739D-4AEA-96AD-BE3815705A25}"/>
              </a:ext>
            </a:extLst>
          </p:cNvPr>
          <p:cNvSpPr/>
          <p:nvPr/>
        </p:nvSpPr>
        <p:spPr>
          <a:xfrm>
            <a:off x="603250" y="2187575"/>
            <a:ext cx="2160588" cy="2308225"/>
          </a:xfrm>
          <a:prstGeom prst="rect">
            <a:avLst/>
          </a:prstGeom>
          <a:ln w="57150"/>
        </p:spPr>
        <p:style>
          <a:lnRef idx="2">
            <a:schemeClr val="accent1"/>
          </a:lnRef>
          <a:fillRef idx="1">
            <a:schemeClr val="lt1"/>
          </a:fillRef>
          <a:effectRef idx="0">
            <a:schemeClr val="accent1"/>
          </a:effectRef>
          <a:fontRef idx="minor">
            <a:schemeClr val="dk1"/>
          </a:fontRef>
        </p:style>
        <p:txBody>
          <a:bodyPr>
            <a:spAutoFit/>
          </a:bodyPr>
          <a:lstStyle/>
          <a:p>
            <a:pPr algn="ctr" eaLnBrk="1" fontAlgn="auto" hangingPunct="1">
              <a:spcBef>
                <a:spcPts val="0"/>
              </a:spcBef>
              <a:spcAft>
                <a:spcPts val="0"/>
              </a:spcAft>
              <a:defRPr/>
            </a:pPr>
            <a:endParaRPr lang="en-GB" b="1" dirty="0"/>
          </a:p>
          <a:p>
            <a:pPr algn="ctr" eaLnBrk="1" fontAlgn="auto" hangingPunct="1">
              <a:spcBef>
                <a:spcPts val="0"/>
              </a:spcBef>
              <a:spcAft>
                <a:spcPts val="0"/>
              </a:spcAft>
              <a:defRPr/>
            </a:pPr>
            <a:endParaRPr lang="en-GB" b="1" dirty="0"/>
          </a:p>
          <a:p>
            <a:pPr algn="ctr" eaLnBrk="1" fontAlgn="auto" hangingPunct="1">
              <a:spcBef>
                <a:spcPts val="0"/>
              </a:spcBef>
              <a:spcAft>
                <a:spcPts val="0"/>
              </a:spcAft>
              <a:defRPr/>
            </a:pPr>
            <a:endParaRPr lang="en-GB" b="1" dirty="0"/>
          </a:p>
          <a:p>
            <a:pPr algn="ctr" eaLnBrk="1" fontAlgn="auto" hangingPunct="1">
              <a:spcBef>
                <a:spcPts val="0"/>
              </a:spcBef>
              <a:spcAft>
                <a:spcPts val="0"/>
              </a:spcAft>
              <a:defRPr/>
            </a:pPr>
            <a:endParaRPr lang="en-GB" b="1" dirty="0"/>
          </a:p>
          <a:p>
            <a:pPr algn="ctr" eaLnBrk="1" fontAlgn="auto" hangingPunct="1">
              <a:spcBef>
                <a:spcPts val="0"/>
              </a:spcBef>
              <a:spcAft>
                <a:spcPts val="0"/>
              </a:spcAft>
              <a:defRPr/>
            </a:pPr>
            <a:endParaRPr lang="en-GB" b="1" dirty="0"/>
          </a:p>
          <a:p>
            <a:pPr algn="ctr" eaLnBrk="1" fontAlgn="auto" hangingPunct="1">
              <a:spcBef>
                <a:spcPts val="0"/>
              </a:spcBef>
              <a:spcAft>
                <a:spcPts val="0"/>
              </a:spcAft>
              <a:defRPr/>
            </a:pPr>
            <a:endParaRPr lang="en-GB" b="1" dirty="0"/>
          </a:p>
          <a:p>
            <a:pPr algn="ctr" eaLnBrk="1" fontAlgn="auto" hangingPunct="1">
              <a:spcBef>
                <a:spcPts val="0"/>
              </a:spcBef>
              <a:spcAft>
                <a:spcPts val="0"/>
              </a:spcAft>
              <a:defRPr/>
            </a:pPr>
            <a:r>
              <a:rPr lang="en-GB" b="1" dirty="0"/>
              <a:t>determine requirements</a:t>
            </a:r>
          </a:p>
        </p:txBody>
      </p:sp>
      <p:sp>
        <p:nvSpPr>
          <p:cNvPr id="7" name="Rectangle 6">
            <a:extLst>
              <a:ext uri="{FF2B5EF4-FFF2-40B4-BE49-F238E27FC236}">
                <a16:creationId xmlns:a16="http://schemas.microsoft.com/office/drawing/2014/main" id="{BEE4C8BE-BC7A-4D91-8E71-6852CCB9DC74}"/>
              </a:ext>
            </a:extLst>
          </p:cNvPr>
          <p:cNvSpPr/>
          <p:nvPr/>
        </p:nvSpPr>
        <p:spPr>
          <a:xfrm>
            <a:off x="3287713" y="2251075"/>
            <a:ext cx="6048375" cy="202406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 name="TextBox 7">
            <a:extLst>
              <a:ext uri="{FF2B5EF4-FFF2-40B4-BE49-F238E27FC236}">
                <a16:creationId xmlns:a16="http://schemas.microsoft.com/office/drawing/2014/main" id="{BE6E4DCB-6D01-44D7-8F0D-EA61C7B5236F}"/>
              </a:ext>
            </a:extLst>
          </p:cNvPr>
          <p:cNvSpPr txBox="1"/>
          <p:nvPr/>
        </p:nvSpPr>
        <p:spPr>
          <a:xfrm>
            <a:off x="747713" y="2389188"/>
            <a:ext cx="1871662" cy="369887"/>
          </a:xfrm>
          <a:prstGeom prst="rect">
            <a:avLst/>
          </a:prstGeom>
          <a:ln w="28575">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ctr" eaLnBrk="1" fontAlgn="auto" hangingPunct="1">
              <a:spcBef>
                <a:spcPts val="0"/>
              </a:spcBef>
              <a:spcAft>
                <a:spcPts val="0"/>
              </a:spcAft>
              <a:defRPr/>
            </a:pPr>
            <a:r>
              <a:rPr lang="en-GB" b="1" dirty="0"/>
              <a:t>Students</a:t>
            </a:r>
          </a:p>
        </p:txBody>
      </p:sp>
      <p:sp>
        <p:nvSpPr>
          <p:cNvPr id="9" name="TextBox 8">
            <a:extLst>
              <a:ext uri="{FF2B5EF4-FFF2-40B4-BE49-F238E27FC236}">
                <a16:creationId xmlns:a16="http://schemas.microsoft.com/office/drawing/2014/main" id="{97A56A11-9B4C-40A3-BC2B-9CD0D838E532}"/>
              </a:ext>
            </a:extLst>
          </p:cNvPr>
          <p:cNvSpPr txBox="1"/>
          <p:nvPr/>
        </p:nvSpPr>
        <p:spPr>
          <a:xfrm>
            <a:off x="3719513" y="2868613"/>
            <a:ext cx="2016125" cy="922337"/>
          </a:xfrm>
          <a:prstGeom prst="rect">
            <a:avLst/>
          </a:prstGeom>
          <a:ln w="57150"/>
        </p:spPr>
        <p:style>
          <a:lnRef idx="2">
            <a:schemeClr val="accent1"/>
          </a:lnRef>
          <a:fillRef idx="1">
            <a:schemeClr val="lt1"/>
          </a:fillRef>
          <a:effectRef idx="0">
            <a:schemeClr val="accent1"/>
          </a:effectRef>
          <a:fontRef idx="minor">
            <a:schemeClr val="dk1"/>
          </a:fontRef>
        </p:style>
        <p:txBody>
          <a:bodyPr>
            <a:spAutoFit/>
          </a:bodyPr>
          <a:lstStyle/>
          <a:p>
            <a:pPr algn="ctr" eaLnBrk="1" fontAlgn="auto" hangingPunct="1">
              <a:spcBef>
                <a:spcPts val="0"/>
              </a:spcBef>
              <a:spcAft>
                <a:spcPts val="0"/>
              </a:spcAft>
              <a:defRPr/>
            </a:pPr>
            <a:r>
              <a:rPr lang="en-GB" b="1" dirty="0"/>
              <a:t>Institutional policies reflect requirements</a:t>
            </a:r>
          </a:p>
        </p:txBody>
      </p:sp>
      <p:sp>
        <p:nvSpPr>
          <p:cNvPr id="10" name="TextBox 9">
            <a:extLst>
              <a:ext uri="{FF2B5EF4-FFF2-40B4-BE49-F238E27FC236}">
                <a16:creationId xmlns:a16="http://schemas.microsoft.com/office/drawing/2014/main" id="{8472E087-4AB0-41FA-9CFF-72F8A22FE424}"/>
              </a:ext>
            </a:extLst>
          </p:cNvPr>
          <p:cNvSpPr txBox="1"/>
          <p:nvPr/>
        </p:nvSpPr>
        <p:spPr>
          <a:xfrm>
            <a:off x="6837363" y="2868613"/>
            <a:ext cx="2159000" cy="922337"/>
          </a:xfrm>
          <a:prstGeom prst="rect">
            <a:avLst/>
          </a:prstGeom>
          <a:ln w="57150"/>
        </p:spPr>
        <p:style>
          <a:lnRef idx="2">
            <a:schemeClr val="accent1"/>
          </a:lnRef>
          <a:fillRef idx="1">
            <a:schemeClr val="lt1"/>
          </a:fillRef>
          <a:effectRef idx="0">
            <a:schemeClr val="accent1"/>
          </a:effectRef>
          <a:fontRef idx="minor">
            <a:schemeClr val="dk1"/>
          </a:fontRef>
        </p:style>
        <p:txBody>
          <a:bodyPr>
            <a:spAutoFit/>
          </a:bodyPr>
          <a:lstStyle/>
          <a:p>
            <a:pPr algn="ctr" eaLnBrk="1" fontAlgn="auto" hangingPunct="1">
              <a:spcBef>
                <a:spcPts val="0"/>
              </a:spcBef>
              <a:spcAft>
                <a:spcPts val="0"/>
              </a:spcAft>
              <a:defRPr/>
            </a:pPr>
            <a:r>
              <a:rPr lang="en-GB" b="1" dirty="0"/>
              <a:t>Institutional activities implement mission</a:t>
            </a:r>
          </a:p>
        </p:txBody>
      </p:sp>
      <p:sp>
        <p:nvSpPr>
          <p:cNvPr id="11" name="TextBox 10">
            <a:extLst>
              <a:ext uri="{FF2B5EF4-FFF2-40B4-BE49-F238E27FC236}">
                <a16:creationId xmlns:a16="http://schemas.microsoft.com/office/drawing/2014/main" id="{957FDFFA-4987-489E-A902-A11A4593E220}"/>
              </a:ext>
            </a:extLst>
          </p:cNvPr>
          <p:cNvSpPr txBox="1">
            <a:spLocks noChangeArrowheads="1"/>
          </p:cNvSpPr>
          <p:nvPr/>
        </p:nvSpPr>
        <p:spPr bwMode="auto">
          <a:xfrm>
            <a:off x="4656138" y="2276475"/>
            <a:ext cx="3657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a:t>IQA supports continual improvement</a:t>
            </a:r>
          </a:p>
        </p:txBody>
      </p:sp>
      <p:sp>
        <p:nvSpPr>
          <p:cNvPr id="12" name="TextBox 11">
            <a:extLst>
              <a:ext uri="{FF2B5EF4-FFF2-40B4-BE49-F238E27FC236}">
                <a16:creationId xmlns:a16="http://schemas.microsoft.com/office/drawing/2014/main" id="{C9A0E6CF-1F0E-4DC4-A4B1-D7D8696B06EF}"/>
              </a:ext>
            </a:extLst>
          </p:cNvPr>
          <p:cNvSpPr txBox="1"/>
          <p:nvPr/>
        </p:nvSpPr>
        <p:spPr>
          <a:xfrm>
            <a:off x="747713" y="3341688"/>
            <a:ext cx="1871662" cy="369887"/>
          </a:xfrm>
          <a:prstGeom prst="rect">
            <a:avLst/>
          </a:prstGeom>
          <a:ln w="28575">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a:spAutoFit/>
          </a:bodyPr>
          <a:lstStyle>
            <a:defPPr>
              <a:defRPr lang="en-US"/>
            </a:defPPr>
            <a:lvl1pPr algn="ctr">
              <a:defRPr b="1"/>
            </a:lvl1pPr>
          </a:lstStyle>
          <a:p>
            <a:pPr eaLnBrk="1" fontAlgn="auto" hangingPunct="1">
              <a:spcBef>
                <a:spcPts val="0"/>
              </a:spcBef>
              <a:spcAft>
                <a:spcPts val="0"/>
              </a:spcAft>
              <a:defRPr/>
            </a:pPr>
            <a:r>
              <a:rPr lang="en-GB" dirty="0"/>
              <a:t>Government</a:t>
            </a:r>
          </a:p>
        </p:txBody>
      </p:sp>
      <p:sp>
        <p:nvSpPr>
          <p:cNvPr id="13" name="TextBox 12">
            <a:extLst>
              <a:ext uri="{FF2B5EF4-FFF2-40B4-BE49-F238E27FC236}">
                <a16:creationId xmlns:a16="http://schemas.microsoft.com/office/drawing/2014/main" id="{01C2D88D-B058-4B3C-A56E-2DE6953EA09A}"/>
              </a:ext>
            </a:extLst>
          </p:cNvPr>
          <p:cNvSpPr txBox="1"/>
          <p:nvPr/>
        </p:nvSpPr>
        <p:spPr>
          <a:xfrm>
            <a:off x="747713" y="2865438"/>
            <a:ext cx="1871662" cy="369887"/>
          </a:xfrm>
          <a:prstGeom prst="rect">
            <a:avLst/>
          </a:prstGeom>
          <a:ln w="28575">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a:spAutoFit/>
          </a:bodyPr>
          <a:lstStyle>
            <a:defPPr>
              <a:defRPr lang="en-US"/>
            </a:defPPr>
            <a:lvl1pPr algn="ctr">
              <a:defRPr b="1"/>
            </a:lvl1pPr>
          </a:lstStyle>
          <a:p>
            <a:pPr eaLnBrk="1" fontAlgn="auto" hangingPunct="1">
              <a:spcBef>
                <a:spcPts val="0"/>
              </a:spcBef>
              <a:spcAft>
                <a:spcPts val="0"/>
              </a:spcAft>
              <a:defRPr/>
            </a:pPr>
            <a:r>
              <a:rPr lang="en-GB" dirty="0"/>
              <a:t>World of Work</a:t>
            </a:r>
          </a:p>
        </p:txBody>
      </p:sp>
      <p:sp>
        <p:nvSpPr>
          <p:cNvPr id="14" name="TextBox 13">
            <a:extLst>
              <a:ext uri="{FF2B5EF4-FFF2-40B4-BE49-F238E27FC236}">
                <a16:creationId xmlns:a16="http://schemas.microsoft.com/office/drawing/2014/main" id="{4868A4B8-4818-43A3-A599-61638E95B81E}"/>
              </a:ext>
            </a:extLst>
          </p:cNvPr>
          <p:cNvSpPr txBox="1"/>
          <p:nvPr/>
        </p:nvSpPr>
        <p:spPr>
          <a:xfrm>
            <a:off x="3287713" y="5830888"/>
            <a:ext cx="6048375" cy="461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eaLnBrk="1" fontAlgn="auto" hangingPunct="1">
              <a:spcBef>
                <a:spcPts val="0"/>
              </a:spcBef>
              <a:spcAft>
                <a:spcPts val="0"/>
              </a:spcAft>
              <a:defRPr/>
            </a:pPr>
            <a:r>
              <a:rPr lang="en-GB" sz="2400" dirty="0"/>
              <a:t>External Quality Audit</a:t>
            </a:r>
          </a:p>
        </p:txBody>
      </p:sp>
      <p:cxnSp>
        <p:nvCxnSpPr>
          <p:cNvPr id="15" name="Straight Arrow Connector 14">
            <a:extLst>
              <a:ext uri="{FF2B5EF4-FFF2-40B4-BE49-F238E27FC236}">
                <a16:creationId xmlns:a16="http://schemas.microsoft.com/office/drawing/2014/main" id="{FCB54951-C715-4CB1-8FCE-05085552CCDC}"/>
              </a:ext>
            </a:extLst>
          </p:cNvPr>
          <p:cNvCxnSpPr>
            <a:endCxn id="7" idx="2"/>
          </p:cNvCxnSpPr>
          <p:nvPr/>
        </p:nvCxnSpPr>
        <p:spPr>
          <a:xfrm flipV="1">
            <a:off x="6311900" y="4275138"/>
            <a:ext cx="0" cy="1198562"/>
          </a:xfrm>
          <a:prstGeom prst="straightConnector1">
            <a:avLst/>
          </a:pr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8DDBDB9D-8726-41E9-95E5-474C622C51D1}"/>
              </a:ext>
            </a:extLst>
          </p:cNvPr>
          <p:cNvCxnSpPr>
            <a:cxnSpLocks/>
          </p:cNvCxnSpPr>
          <p:nvPr/>
        </p:nvCxnSpPr>
        <p:spPr>
          <a:xfrm flipH="1" flipV="1">
            <a:off x="4786313" y="3868738"/>
            <a:ext cx="14287" cy="1558925"/>
          </a:xfrm>
          <a:prstGeom prst="straightConnector1">
            <a:avLst/>
          </a:pr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6E5D4B9C-E6A6-45E1-8ABD-DBDE790EEB00}"/>
              </a:ext>
            </a:extLst>
          </p:cNvPr>
          <p:cNvCxnSpPr>
            <a:cxnSpLocks/>
          </p:cNvCxnSpPr>
          <p:nvPr/>
        </p:nvCxnSpPr>
        <p:spPr>
          <a:xfrm flipH="1" flipV="1">
            <a:off x="7916863" y="3844925"/>
            <a:ext cx="14287" cy="1558925"/>
          </a:xfrm>
          <a:prstGeom prst="straightConnector1">
            <a:avLst/>
          </a:pr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TextBox 17">
            <a:extLst>
              <a:ext uri="{FF2B5EF4-FFF2-40B4-BE49-F238E27FC236}">
                <a16:creationId xmlns:a16="http://schemas.microsoft.com/office/drawing/2014/main" id="{B975FFB1-AC06-4D46-B129-8CA45BC60FB7}"/>
              </a:ext>
            </a:extLst>
          </p:cNvPr>
          <p:cNvSpPr txBox="1">
            <a:spLocks noChangeArrowheads="1"/>
          </p:cNvSpPr>
          <p:nvPr/>
        </p:nvSpPr>
        <p:spPr bwMode="auto">
          <a:xfrm>
            <a:off x="5880100" y="5467350"/>
            <a:ext cx="809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a:t>checks</a:t>
            </a:r>
          </a:p>
        </p:txBody>
      </p:sp>
      <p:cxnSp>
        <p:nvCxnSpPr>
          <p:cNvPr id="19" name="Straight Arrow Connector 18">
            <a:extLst>
              <a:ext uri="{FF2B5EF4-FFF2-40B4-BE49-F238E27FC236}">
                <a16:creationId xmlns:a16="http://schemas.microsoft.com/office/drawing/2014/main" id="{C4E5F8B3-1ECD-4C69-AA0D-73DC232D2FC4}"/>
              </a:ext>
            </a:extLst>
          </p:cNvPr>
          <p:cNvCxnSpPr>
            <a:cxnSpLocks/>
          </p:cNvCxnSpPr>
          <p:nvPr/>
        </p:nvCxnSpPr>
        <p:spPr>
          <a:xfrm flipH="1" flipV="1">
            <a:off x="1690688" y="4557713"/>
            <a:ext cx="14287" cy="1558925"/>
          </a:xfrm>
          <a:prstGeom prst="straightConnector1">
            <a:avLst/>
          </a:pr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Connector 19">
            <a:extLst>
              <a:ext uri="{FF2B5EF4-FFF2-40B4-BE49-F238E27FC236}">
                <a16:creationId xmlns:a16="http://schemas.microsoft.com/office/drawing/2014/main" id="{18075424-EC29-4A1F-930B-8DAB473D0FAD}"/>
              </a:ext>
            </a:extLst>
          </p:cNvPr>
          <p:cNvCxnSpPr>
            <a:cxnSpLocks/>
          </p:cNvCxnSpPr>
          <p:nvPr/>
        </p:nvCxnSpPr>
        <p:spPr>
          <a:xfrm>
            <a:off x="1704975" y="6116638"/>
            <a:ext cx="1382713" cy="0"/>
          </a:xfrm>
          <a:prstGeom prst="line">
            <a:avLst/>
          </a:prstGeom>
        </p:spPr>
        <p:style>
          <a:lnRef idx="3">
            <a:schemeClr val="accent1"/>
          </a:lnRef>
          <a:fillRef idx="0">
            <a:schemeClr val="accent1"/>
          </a:fillRef>
          <a:effectRef idx="2">
            <a:schemeClr val="accent1"/>
          </a:effectRef>
          <a:fontRef idx="minor">
            <a:schemeClr val="tx1"/>
          </a:fontRef>
        </p:style>
      </p:cxnSp>
      <p:sp>
        <p:nvSpPr>
          <p:cNvPr id="21" name="TextBox 20">
            <a:extLst>
              <a:ext uri="{FF2B5EF4-FFF2-40B4-BE49-F238E27FC236}">
                <a16:creationId xmlns:a16="http://schemas.microsoft.com/office/drawing/2014/main" id="{707F3525-5AAB-4412-9D55-8CCFD09DD349}"/>
              </a:ext>
            </a:extLst>
          </p:cNvPr>
          <p:cNvSpPr txBox="1">
            <a:spLocks noChangeArrowheads="1"/>
          </p:cNvSpPr>
          <p:nvPr/>
        </p:nvSpPr>
        <p:spPr bwMode="auto">
          <a:xfrm>
            <a:off x="1755775" y="5153025"/>
            <a:ext cx="86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a:t>verifies</a:t>
            </a:r>
          </a:p>
        </p:txBody>
      </p:sp>
      <p:sp>
        <p:nvSpPr>
          <p:cNvPr id="54290" name="Title 22">
            <a:extLst>
              <a:ext uri="{FF2B5EF4-FFF2-40B4-BE49-F238E27FC236}">
                <a16:creationId xmlns:a16="http://schemas.microsoft.com/office/drawing/2014/main" id="{2ACC7344-F0C3-4FA0-A7A1-5D6B2125A78F}"/>
              </a:ext>
            </a:extLst>
          </p:cNvPr>
          <p:cNvSpPr>
            <a:spLocks noGrp="1" noChangeArrowheads="1"/>
          </p:cNvSpPr>
          <p:nvPr>
            <p:ph type="title"/>
          </p:nvPr>
        </p:nvSpPr>
        <p:spPr>
          <a:xfrm>
            <a:off x="603250" y="617538"/>
            <a:ext cx="10972800" cy="1143000"/>
          </a:xfrm>
        </p:spPr>
        <p:txBody>
          <a:bodyPr/>
          <a:lstStyle/>
          <a:p>
            <a:r>
              <a:rPr lang="en-GB" altLang="en-US">
                <a:latin typeface="HelveticaNeueLT Std Thin"/>
              </a:rPr>
              <a:t>Role of Quality Assurance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p:bldP spid="14" grpId="0" animBg="1"/>
      <p:bldP spid="18" grpId="0"/>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1">
            <a:extLst>
              <a:ext uri="{FF2B5EF4-FFF2-40B4-BE49-F238E27FC236}">
                <a16:creationId xmlns:a16="http://schemas.microsoft.com/office/drawing/2014/main" id="{1CEEBBC0-3FBF-493B-913D-D98994ECA27A}"/>
              </a:ext>
            </a:extLst>
          </p:cNvPr>
          <p:cNvSpPr>
            <a:spLocks noGrp="1" noChangeArrowheads="1"/>
          </p:cNvSpPr>
          <p:nvPr>
            <p:ph idx="1"/>
          </p:nvPr>
        </p:nvSpPr>
        <p:spPr>
          <a:xfrm>
            <a:off x="838200" y="1825625"/>
            <a:ext cx="8570913" cy="4351338"/>
          </a:xfrm>
        </p:spPr>
        <p:txBody>
          <a:bodyPr>
            <a:normAutofit fontScale="92500"/>
          </a:bodyPr>
          <a:lstStyle/>
          <a:p>
            <a:r>
              <a:rPr lang="en-US" altLang="en-US" dirty="0">
                <a:latin typeface="HelveticaNeueLT Std Thin"/>
              </a:rPr>
              <a:t>detect requirements of every student?</a:t>
            </a:r>
          </a:p>
          <a:p>
            <a:r>
              <a:rPr lang="en-US" altLang="en-US" dirty="0">
                <a:latin typeface="HelveticaNeueLT Std Thin"/>
              </a:rPr>
              <a:t>assess the requirements of every student?</a:t>
            </a:r>
          </a:p>
          <a:p>
            <a:r>
              <a:rPr lang="en-US" altLang="en-US" dirty="0">
                <a:latin typeface="HelveticaNeueLT Std Thin"/>
              </a:rPr>
              <a:t>effectively meet those requirements</a:t>
            </a:r>
          </a:p>
          <a:p>
            <a:r>
              <a:rPr lang="en-US" altLang="en-US" dirty="0">
                <a:latin typeface="HelveticaNeueLT Std Thin"/>
              </a:rPr>
              <a:t>keep a management overview of these activities</a:t>
            </a:r>
          </a:p>
          <a:p>
            <a:r>
              <a:rPr lang="en-US" altLang="en-US" dirty="0">
                <a:latin typeface="HelveticaNeueLT Std Thin"/>
              </a:rPr>
              <a:t>continually improve your activities to correct and errors and anticipate future requirements</a:t>
            </a:r>
          </a:p>
        </p:txBody>
      </p:sp>
      <p:sp>
        <p:nvSpPr>
          <p:cNvPr id="56323" name="Title 2">
            <a:extLst>
              <a:ext uri="{FF2B5EF4-FFF2-40B4-BE49-F238E27FC236}">
                <a16:creationId xmlns:a16="http://schemas.microsoft.com/office/drawing/2014/main" id="{93BE3629-DADC-4FF2-99B9-DB74D61BD160}"/>
              </a:ext>
            </a:extLst>
          </p:cNvPr>
          <p:cNvSpPr>
            <a:spLocks noGrp="1" noChangeArrowheads="1"/>
          </p:cNvSpPr>
          <p:nvPr>
            <p:ph type="title"/>
          </p:nvPr>
        </p:nvSpPr>
        <p:spPr>
          <a:xfrm>
            <a:off x="835025" y="682625"/>
            <a:ext cx="10972800" cy="1143000"/>
          </a:xfrm>
        </p:spPr>
        <p:txBody>
          <a:bodyPr/>
          <a:lstStyle/>
          <a:p>
            <a:r>
              <a:rPr lang="en-US" altLang="en-US">
                <a:latin typeface="HelveticaNeueLT Std Thin"/>
              </a:rPr>
              <a:t>How to:</a:t>
            </a:r>
            <a:endParaRPr lang="en-GB" altLang="en-US">
              <a:latin typeface="HelveticaNeueLT Std Thi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1">
            <a:extLst>
              <a:ext uri="{FF2B5EF4-FFF2-40B4-BE49-F238E27FC236}">
                <a16:creationId xmlns:a16="http://schemas.microsoft.com/office/drawing/2014/main" id="{F67E01F6-B8E1-4F06-AD22-F15394A89FDB}"/>
              </a:ext>
            </a:extLst>
          </p:cNvPr>
          <p:cNvSpPr>
            <a:spLocks noGrp="1" noChangeArrowheads="1"/>
          </p:cNvSpPr>
          <p:nvPr>
            <p:ph idx="1"/>
          </p:nvPr>
        </p:nvSpPr>
        <p:spPr>
          <a:xfrm>
            <a:off x="334963" y="2276475"/>
            <a:ext cx="4176712" cy="1603375"/>
          </a:xfrm>
        </p:spPr>
        <p:txBody>
          <a:bodyPr>
            <a:normAutofit fontScale="92500"/>
          </a:bodyPr>
          <a:lstStyle/>
          <a:p>
            <a:pPr marL="0" indent="0" algn="ctr">
              <a:buFont typeface="Arial" panose="020B0604020202020204" pitchFamily="34" charset="0"/>
              <a:buNone/>
            </a:pPr>
            <a:r>
              <a:rPr lang="en-US" altLang="en-US" sz="4500">
                <a:latin typeface="HelveticaNeueLT Std Thin"/>
              </a:rPr>
              <a:t>Unmet Student Requirement</a:t>
            </a:r>
            <a:endParaRPr lang="en-GB" altLang="en-US" sz="4500">
              <a:latin typeface="HelveticaNeueLT Std Thin"/>
            </a:endParaRPr>
          </a:p>
        </p:txBody>
      </p:sp>
      <p:sp>
        <p:nvSpPr>
          <p:cNvPr id="4" name="TextBox 3">
            <a:extLst>
              <a:ext uri="{FF2B5EF4-FFF2-40B4-BE49-F238E27FC236}">
                <a16:creationId xmlns:a16="http://schemas.microsoft.com/office/drawing/2014/main" id="{7C2E5E02-9458-4A0F-BE5F-ADF243BBA003}"/>
              </a:ext>
            </a:extLst>
          </p:cNvPr>
          <p:cNvSpPr txBox="1"/>
          <p:nvPr/>
        </p:nvSpPr>
        <p:spPr>
          <a:xfrm>
            <a:off x="4656138" y="2492375"/>
            <a:ext cx="798512" cy="1570038"/>
          </a:xfrm>
          <a:prstGeom prst="rect">
            <a:avLst/>
          </a:prstGeom>
          <a:noFill/>
        </p:spPr>
        <p:txBody>
          <a:bodyPr wrap="none">
            <a:spAutoFit/>
          </a:bodyPr>
          <a:lstStyle/>
          <a:p>
            <a:pPr eaLnBrk="1" fontAlgn="auto" hangingPunct="1">
              <a:spcBef>
                <a:spcPts val="0"/>
              </a:spcBef>
              <a:spcAft>
                <a:spcPts val="0"/>
              </a:spcAft>
              <a:defRPr/>
            </a:pPr>
            <a:r>
              <a:rPr lang="en-US" sz="9600" dirty="0">
                <a:solidFill>
                  <a:schemeClr val="accent1">
                    <a:lumMod val="75000"/>
                  </a:schemeClr>
                </a:solidFill>
                <a:latin typeface="+mn-lt"/>
              </a:rPr>
              <a:t>=</a:t>
            </a:r>
            <a:endParaRPr lang="en-GB" sz="9600" dirty="0">
              <a:solidFill>
                <a:schemeClr val="accent1">
                  <a:lumMod val="75000"/>
                </a:schemeClr>
              </a:solidFill>
              <a:latin typeface="+mn-lt"/>
            </a:endParaRPr>
          </a:p>
        </p:txBody>
      </p:sp>
      <p:sp>
        <p:nvSpPr>
          <p:cNvPr id="58372" name="Content Placeholder 1">
            <a:extLst>
              <a:ext uri="{FF2B5EF4-FFF2-40B4-BE49-F238E27FC236}">
                <a16:creationId xmlns:a16="http://schemas.microsoft.com/office/drawing/2014/main" id="{E2E804F8-B217-42C4-A313-CB5BE1436D33}"/>
              </a:ext>
            </a:extLst>
          </p:cNvPr>
          <p:cNvSpPr txBox="1">
            <a:spLocks noChangeArrowheads="1"/>
          </p:cNvSpPr>
          <p:nvPr/>
        </p:nvSpPr>
        <p:spPr bwMode="auto">
          <a:xfrm>
            <a:off x="5599113" y="2781300"/>
            <a:ext cx="4175125"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b="1">
                <a:solidFill>
                  <a:srgbClr val="2E67B2"/>
                </a:solidFill>
                <a:latin typeface="HelveticaNeueLT Std Thin"/>
              </a:defRPr>
            </a:lvl1pPr>
            <a:lvl2pPr marL="742950" indent="-285750">
              <a:spcBef>
                <a:spcPct val="20000"/>
              </a:spcBef>
              <a:buFont typeface="Arial" panose="020B0604020202020204" pitchFamily="34" charset="0"/>
              <a:buChar char="–"/>
              <a:defRPr sz="2800">
                <a:solidFill>
                  <a:srgbClr val="2E67B2"/>
                </a:solidFill>
                <a:latin typeface="HelveticaNeueLT Std Thin"/>
              </a:defRPr>
            </a:lvl2pPr>
            <a:lvl3pPr marL="1143000" indent="-228600">
              <a:spcBef>
                <a:spcPct val="20000"/>
              </a:spcBef>
              <a:buFont typeface="Arial" panose="020B0604020202020204" pitchFamily="34" charset="0"/>
              <a:buChar char="•"/>
              <a:defRPr sz="2400">
                <a:solidFill>
                  <a:srgbClr val="2E67B2"/>
                </a:solidFill>
                <a:latin typeface="HelveticaNeueLT Std Thin"/>
              </a:defRPr>
            </a:lvl3pPr>
            <a:lvl4pPr marL="1600200" indent="-228600">
              <a:spcBef>
                <a:spcPct val="20000"/>
              </a:spcBef>
              <a:buFont typeface="Arial" panose="020B0604020202020204" pitchFamily="34" charset="0"/>
              <a:buChar char="–"/>
              <a:defRPr sz="2000">
                <a:solidFill>
                  <a:srgbClr val="2E67B2"/>
                </a:solidFill>
                <a:latin typeface="HelveticaNeueLT Std Thin"/>
              </a:defRPr>
            </a:lvl4pPr>
            <a:lvl5pPr marL="2057400" indent="-228600">
              <a:spcBef>
                <a:spcPct val="20000"/>
              </a:spcBef>
              <a:buFont typeface="Arial" panose="020B0604020202020204" pitchFamily="34" charset="0"/>
              <a:buChar char="»"/>
              <a:defRPr sz="2000">
                <a:solidFill>
                  <a:srgbClr val="2E67B2"/>
                </a:solidFill>
                <a:latin typeface="HelveticaNeueLT Std Thin"/>
              </a:defRPr>
            </a:lvl5pPr>
            <a:lvl6pPr marL="2514600" indent="-228600" fontAlgn="base">
              <a:spcBef>
                <a:spcPct val="20000"/>
              </a:spcBef>
              <a:spcAft>
                <a:spcPct val="0"/>
              </a:spcAft>
              <a:buFont typeface="Arial" panose="020B0604020202020204" pitchFamily="34" charset="0"/>
              <a:buChar char="»"/>
              <a:defRPr sz="2000">
                <a:solidFill>
                  <a:srgbClr val="2E67B2"/>
                </a:solidFill>
                <a:latin typeface="HelveticaNeueLT Std Thin"/>
              </a:defRPr>
            </a:lvl6pPr>
            <a:lvl7pPr marL="2971800" indent="-228600" fontAlgn="base">
              <a:spcBef>
                <a:spcPct val="20000"/>
              </a:spcBef>
              <a:spcAft>
                <a:spcPct val="0"/>
              </a:spcAft>
              <a:buFont typeface="Arial" panose="020B0604020202020204" pitchFamily="34" charset="0"/>
              <a:buChar char="»"/>
              <a:defRPr sz="2000">
                <a:solidFill>
                  <a:srgbClr val="2E67B2"/>
                </a:solidFill>
                <a:latin typeface="HelveticaNeueLT Std Thin"/>
              </a:defRPr>
            </a:lvl7pPr>
            <a:lvl8pPr marL="3429000" indent="-228600" fontAlgn="base">
              <a:spcBef>
                <a:spcPct val="20000"/>
              </a:spcBef>
              <a:spcAft>
                <a:spcPct val="0"/>
              </a:spcAft>
              <a:buFont typeface="Arial" panose="020B0604020202020204" pitchFamily="34" charset="0"/>
              <a:buChar char="»"/>
              <a:defRPr sz="2000">
                <a:solidFill>
                  <a:srgbClr val="2E67B2"/>
                </a:solidFill>
                <a:latin typeface="HelveticaNeueLT Std Thin"/>
              </a:defRPr>
            </a:lvl8pPr>
            <a:lvl9pPr marL="3886200" indent="-228600" fontAlgn="base">
              <a:spcBef>
                <a:spcPct val="20000"/>
              </a:spcBef>
              <a:spcAft>
                <a:spcPct val="0"/>
              </a:spcAft>
              <a:buFont typeface="Arial" panose="020B0604020202020204" pitchFamily="34" charset="0"/>
              <a:buChar char="»"/>
              <a:defRPr sz="2000">
                <a:solidFill>
                  <a:srgbClr val="2E67B2"/>
                </a:solidFill>
                <a:latin typeface="HelveticaNeueLT Std Thin"/>
              </a:defRPr>
            </a:lvl9pPr>
          </a:lstStyle>
          <a:p>
            <a:pPr algn="ctr" eaLnBrk="1" hangingPunct="1">
              <a:buFont typeface="Arial" panose="020B0604020202020204" pitchFamily="34" charset="0"/>
              <a:buNone/>
            </a:pPr>
            <a:r>
              <a:rPr lang="en-US" altLang="en-US" sz="6600">
                <a:solidFill>
                  <a:srgbClr val="C00000"/>
                </a:solidFill>
              </a:rPr>
              <a:t>ERROR</a:t>
            </a:r>
            <a:endParaRPr lang="en-GB" altLang="en-US" sz="6600">
              <a:solidFill>
                <a:srgbClr val="C0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3">
            <a:extLst>
              <a:ext uri="{FF2B5EF4-FFF2-40B4-BE49-F238E27FC236}">
                <a16:creationId xmlns:a16="http://schemas.microsoft.com/office/drawing/2014/main" id="{8E073046-95A4-4C26-AD0C-2ECA7BF91A8C}"/>
              </a:ext>
            </a:extLst>
          </p:cNvPr>
          <p:cNvSpPr>
            <a:spLocks noGrp="1" noChangeArrowheads="1"/>
          </p:cNvSpPr>
          <p:nvPr>
            <p:ph type="title"/>
          </p:nvPr>
        </p:nvSpPr>
        <p:spPr/>
        <p:txBody>
          <a:bodyPr/>
          <a:lstStyle/>
          <a:p>
            <a:r>
              <a:rPr lang="en-GB" altLang="en-US">
                <a:latin typeface="HelveticaNeueLT Std Thin"/>
              </a:rPr>
              <a:t>Potential Data Sources</a:t>
            </a:r>
          </a:p>
        </p:txBody>
      </p:sp>
      <p:sp>
        <p:nvSpPr>
          <p:cNvPr id="60419" name="Content Placeholder 4">
            <a:extLst>
              <a:ext uri="{FF2B5EF4-FFF2-40B4-BE49-F238E27FC236}">
                <a16:creationId xmlns:a16="http://schemas.microsoft.com/office/drawing/2014/main" id="{A39D0EC0-3121-4950-A2CA-80DA3A011003}"/>
              </a:ext>
            </a:extLst>
          </p:cNvPr>
          <p:cNvSpPr>
            <a:spLocks noGrp="1" noChangeArrowheads="1"/>
          </p:cNvSpPr>
          <p:nvPr>
            <p:ph idx="1"/>
          </p:nvPr>
        </p:nvSpPr>
        <p:spPr>
          <a:xfrm>
            <a:off x="609600" y="2468563"/>
            <a:ext cx="5630863" cy="4632325"/>
          </a:xfrm>
        </p:spPr>
        <p:txBody>
          <a:bodyPr/>
          <a:lstStyle/>
          <a:p>
            <a:r>
              <a:rPr lang="en-GB" altLang="en-US">
                <a:latin typeface="HelveticaNeueLT Std Thin"/>
              </a:rPr>
              <a:t>surveys</a:t>
            </a:r>
          </a:p>
          <a:p>
            <a:r>
              <a:rPr lang="en-GB" altLang="en-US">
                <a:latin typeface="HelveticaNeueLT Std Thin"/>
              </a:rPr>
              <a:t>workshops</a:t>
            </a:r>
          </a:p>
          <a:p>
            <a:r>
              <a:rPr lang="en-GB" altLang="en-US">
                <a:latin typeface="HelveticaNeueLT Std Thin"/>
              </a:rPr>
              <a:t>graduate tracer studies</a:t>
            </a:r>
          </a:p>
          <a:p>
            <a:r>
              <a:rPr lang="en-GB" altLang="en-US">
                <a:latin typeface="HelveticaNeueLT Std Thin"/>
              </a:rPr>
              <a:t>quality assurance questionnaires</a:t>
            </a:r>
          </a:p>
          <a:p>
            <a:r>
              <a:rPr lang="en-GB" altLang="en-US">
                <a:latin typeface="HelveticaNeueLT Std Thin"/>
              </a:rPr>
              <a:t>complaints</a:t>
            </a:r>
          </a:p>
          <a:p>
            <a:r>
              <a:rPr lang="en-GB" altLang="en-US">
                <a:latin typeface="HelveticaNeueLT Std Thin"/>
              </a:rPr>
              <a:t>word-of-mouth</a:t>
            </a:r>
          </a:p>
        </p:txBody>
      </p:sp>
      <p:sp>
        <p:nvSpPr>
          <p:cNvPr id="6" name="TextBox 5">
            <a:extLst>
              <a:ext uri="{FF2B5EF4-FFF2-40B4-BE49-F238E27FC236}">
                <a16:creationId xmlns:a16="http://schemas.microsoft.com/office/drawing/2014/main" id="{E6520D74-D9AA-4952-BE31-602D9FB93629}"/>
              </a:ext>
            </a:extLst>
          </p:cNvPr>
          <p:cNvSpPr txBox="1"/>
          <p:nvPr/>
        </p:nvSpPr>
        <p:spPr>
          <a:xfrm>
            <a:off x="6456363" y="2468563"/>
            <a:ext cx="5256212" cy="3586162"/>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ctr" eaLnBrk="1" fontAlgn="auto" hangingPunct="1">
              <a:spcBef>
                <a:spcPts val="0"/>
              </a:spcBef>
              <a:spcAft>
                <a:spcPts val="0"/>
              </a:spcAft>
              <a:defRPr/>
            </a:pPr>
            <a:r>
              <a:rPr lang="en-GB" sz="3600" dirty="0">
                <a:solidFill>
                  <a:srgbClr val="5DBA47"/>
                </a:solidFill>
              </a:rPr>
              <a:t>Your Role</a:t>
            </a:r>
          </a:p>
          <a:p>
            <a:pPr algn="ctr" eaLnBrk="1" fontAlgn="auto" hangingPunct="1">
              <a:spcBef>
                <a:spcPts val="0"/>
              </a:spcBef>
              <a:spcAft>
                <a:spcPts val="0"/>
              </a:spcAft>
              <a:defRPr/>
            </a:pPr>
            <a:endParaRPr lang="en-GB" sz="1100" dirty="0">
              <a:solidFill>
                <a:srgbClr val="5DBA47"/>
              </a:solidFill>
            </a:endParaRPr>
          </a:p>
          <a:p>
            <a:pPr marL="571500" indent="-571500" eaLnBrk="1" fontAlgn="auto" hangingPunct="1">
              <a:spcBef>
                <a:spcPts val="0"/>
              </a:spcBef>
              <a:spcAft>
                <a:spcPts val="0"/>
              </a:spcAft>
              <a:buFont typeface="Arial" panose="020B0604020202020204" pitchFamily="34" charset="0"/>
              <a:buChar char="•"/>
              <a:defRPr/>
            </a:pPr>
            <a:r>
              <a:rPr lang="en-GB" sz="3600" dirty="0">
                <a:solidFill>
                  <a:srgbClr val="5DBA47"/>
                </a:solidFill>
              </a:rPr>
              <a:t>to facilitate these interactions</a:t>
            </a:r>
          </a:p>
          <a:p>
            <a:pPr marL="571500" indent="-571500" eaLnBrk="1" fontAlgn="auto" hangingPunct="1">
              <a:spcBef>
                <a:spcPts val="0"/>
              </a:spcBef>
              <a:spcAft>
                <a:spcPts val="0"/>
              </a:spcAft>
              <a:buFont typeface="Arial" panose="020B0604020202020204" pitchFamily="34" charset="0"/>
              <a:buChar char="•"/>
              <a:defRPr/>
            </a:pPr>
            <a:r>
              <a:rPr lang="en-GB" sz="3600" dirty="0">
                <a:solidFill>
                  <a:srgbClr val="5DBA47"/>
                </a:solidFill>
              </a:rPr>
              <a:t>to collect this data yourselves and compare</a:t>
            </a:r>
          </a:p>
          <a:p>
            <a:pPr eaLnBrk="1" fontAlgn="auto" hangingPunct="1">
              <a:spcBef>
                <a:spcPts val="0"/>
              </a:spcBef>
              <a:spcAft>
                <a:spcPts val="0"/>
              </a:spcAft>
              <a:defRPr/>
            </a:pPr>
            <a:endParaRPr lang="en-GB"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2">
            <a:extLst>
              <a:ext uri="{FF2B5EF4-FFF2-40B4-BE49-F238E27FC236}">
                <a16:creationId xmlns:a16="http://schemas.microsoft.com/office/drawing/2014/main" id="{FB2E4AA2-2DF4-46F4-8032-7A853709CD5C}"/>
              </a:ext>
            </a:extLst>
          </p:cNvPr>
          <p:cNvSpPr>
            <a:spLocks noGrp="1" noChangeArrowheads="1"/>
          </p:cNvSpPr>
          <p:nvPr>
            <p:ph type="ctrTitle"/>
          </p:nvPr>
        </p:nvSpPr>
        <p:spPr>
          <a:xfrm>
            <a:off x="914400" y="2781300"/>
            <a:ext cx="10363200" cy="2549525"/>
          </a:xfrm>
        </p:spPr>
        <p:txBody>
          <a:bodyPr/>
          <a:lstStyle/>
          <a:p>
            <a:pPr>
              <a:lnSpc>
                <a:spcPct val="150000"/>
              </a:lnSpc>
            </a:pPr>
            <a:r>
              <a:rPr lang="en-GB" altLang="en-US">
                <a:latin typeface="HelveticaNeueLT Std Thin"/>
              </a:rPr>
              <a:t>How to </a:t>
            </a:r>
            <a:br>
              <a:rPr lang="en-GB" altLang="en-US">
                <a:latin typeface="HelveticaNeueLT Std Thin"/>
              </a:rPr>
            </a:br>
            <a:r>
              <a:rPr lang="en-GB" altLang="en-US">
                <a:latin typeface="HelveticaNeueLT Std Thin"/>
              </a:rPr>
              <a:t>determine student requirements?</a:t>
            </a:r>
          </a:p>
        </p:txBody>
      </p:sp>
      <p:sp>
        <p:nvSpPr>
          <p:cNvPr id="5" name="Title 2">
            <a:extLst>
              <a:ext uri="{FF2B5EF4-FFF2-40B4-BE49-F238E27FC236}">
                <a16:creationId xmlns:a16="http://schemas.microsoft.com/office/drawing/2014/main" id="{9CFF367D-4CF6-46A1-8D9B-0AF94AD224D2}"/>
              </a:ext>
            </a:extLst>
          </p:cNvPr>
          <p:cNvSpPr txBox="1">
            <a:spLocks noChangeArrowheads="1"/>
          </p:cNvSpPr>
          <p:nvPr/>
        </p:nvSpPr>
        <p:spPr bwMode="auto">
          <a:xfrm>
            <a:off x="2933700" y="2276475"/>
            <a:ext cx="10363200"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GB" altLang="en-US" sz="4400" b="1">
                <a:solidFill>
                  <a:srgbClr val="5DBA47"/>
                </a:solidFill>
                <a:latin typeface="HelveticaNeueLT Std Thin"/>
              </a:rPr>
              <a:t>help your institutions</a:t>
            </a:r>
          </a:p>
        </p:txBody>
      </p:sp>
      <p:sp>
        <p:nvSpPr>
          <p:cNvPr id="62468" name="TextBox 5">
            <a:extLst>
              <a:ext uri="{FF2B5EF4-FFF2-40B4-BE49-F238E27FC236}">
                <a16:creationId xmlns:a16="http://schemas.microsoft.com/office/drawing/2014/main" id="{D403A88A-D6A9-4215-B7CC-4B00E3D7311B}"/>
              </a:ext>
            </a:extLst>
          </p:cNvPr>
          <p:cNvSpPr txBox="1">
            <a:spLocks noChangeArrowheads="1"/>
          </p:cNvSpPr>
          <p:nvPr/>
        </p:nvSpPr>
        <p:spPr bwMode="auto">
          <a:xfrm rot="471058">
            <a:off x="6334125" y="1531938"/>
            <a:ext cx="5508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4000" b="1">
                <a:solidFill>
                  <a:srgbClr val="FF0000"/>
                </a:solidFill>
                <a:latin typeface="Segoe Script" panose="030B0504020000000003" pitchFamily="66" charset="0"/>
              </a:rPr>
              <a:t>what do you want?</a:t>
            </a:r>
          </a:p>
        </p:txBody>
      </p:sp>
      <p:sp>
        <p:nvSpPr>
          <p:cNvPr id="7" name="TextBox 6">
            <a:extLst>
              <a:ext uri="{FF2B5EF4-FFF2-40B4-BE49-F238E27FC236}">
                <a16:creationId xmlns:a16="http://schemas.microsoft.com/office/drawing/2014/main" id="{BDEF8C1D-ED82-437B-B2A7-A87CB61CEF9B}"/>
              </a:ext>
            </a:extLst>
          </p:cNvPr>
          <p:cNvSpPr txBox="1"/>
          <p:nvPr/>
        </p:nvSpPr>
        <p:spPr>
          <a:xfrm rot="471058">
            <a:off x="6334557" y="1556139"/>
            <a:ext cx="5508239" cy="707886"/>
          </a:xfrm>
          <a:prstGeom prst="rect">
            <a:avLst/>
          </a:prstGeom>
          <a:noFill/>
        </p:spPr>
        <p:txBody>
          <a:bodyPr wrap="none">
            <a:spAutoFit/>
          </a:bodyPr>
          <a:lstStyle/>
          <a:p>
            <a:pPr eaLnBrk="1" fontAlgn="auto" hangingPunct="1">
              <a:spcBef>
                <a:spcPts val="0"/>
              </a:spcBef>
              <a:spcAft>
                <a:spcPts val="0"/>
              </a:spcAft>
              <a:defRPr/>
            </a:pPr>
            <a:r>
              <a:rPr lang="en-GB" sz="4000" b="1" dirty="0">
                <a:solidFill>
                  <a:srgbClr val="FF0000"/>
                </a:solidFill>
                <a:latin typeface="Segoe Script" panose="030B0504020000000003" pitchFamily="66" charset="0"/>
              </a:rPr>
              <a:t>what do </a:t>
            </a:r>
            <a:r>
              <a:rPr lang="en-GB" sz="4000" b="1" strike="sngStrike" dirty="0">
                <a:solidFill>
                  <a:srgbClr val="FF0000"/>
                </a:solidFill>
                <a:latin typeface="Segoe Script" panose="030B0504020000000003" pitchFamily="66" charset="0"/>
              </a:rPr>
              <a:t>you </a:t>
            </a:r>
            <a:r>
              <a:rPr lang="en-GB" sz="4000" b="1" dirty="0">
                <a:solidFill>
                  <a:srgbClr val="FF0000"/>
                </a:solidFill>
                <a:latin typeface="Segoe Script" panose="030B0504020000000003" pitchFamily="66" charset="0"/>
              </a:rPr>
              <a:t>want?</a:t>
            </a:r>
          </a:p>
        </p:txBody>
      </p:sp>
      <p:sp>
        <p:nvSpPr>
          <p:cNvPr id="62470" name="TextBox 7">
            <a:extLst>
              <a:ext uri="{FF2B5EF4-FFF2-40B4-BE49-F238E27FC236}">
                <a16:creationId xmlns:a16="http://schemas.microsoft.com/office/drawing/2014/main" id="{A96F0A0F-0E8D-46BB-8C22-89702A46AA3F}"/>
              </a:ext>
            </a:extLst>
          </p:cNvPr>
          <p:cNvSpPr txBox="1">
            <a:spLocks noChangeArrowheads="1"/>
          </p:cNvSpPr>
          <p:nvPr/>
        </p:nvSpPr>
        <p:spPr bwMode="auto">
          <a:xfrm rot="471058">
            <a:off x="8037513" y="2132013"/>
            <a:ext cx="2406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4000" b="1">
                <a:solidFill>
                  <a:srgbClr val="FF0000"/>
                </a:solidFill>
                <a:latin typeface="Segoe Script" panose="030B0504020000000003" pitchFamily="66" charset="0"/>
              </a:rPr>
              <a:t>students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C8FB55FF-ADA3-4309-9ECE-36936CE10472}"/>
              </a:ext>
            </a:extLst>
          </p:cNvPr>
          <p:cNvSpPr>
            <a:spLocks noGrp="1" noChangeArrowheads="1"/>
          </p:cNvSpPr>
          <p:nvPr>
            <p:ph type="title"/>
          </p:nvPr>
        </p:nvSpPr>
        <p:spPr/>
        <p:txBody>
          <a:bodyPr/>
          <a:lstStyle/>
          <a:p>
            <a:pPr algn="ctr"/>
            <a:r>
              <a:rPr lang="en-GB" altLang="en-US">
                <a:latin typeface="HelveticaNeueLT Std Thin"/>
              </a:rPr>
              <a:t>A Different Idea</a:t>
            </a:r>
          </a:p>
        </p:txBody>
      </p:sp>
      <p:sp>
        <p:nvSpPr>
          <p:cNvPr id="64515" name="Content Placeholder 2">
            <a:extLst>
              <a:ext uri="{FF2B5EF4-FFF2-40B4-BE49-F238E27FC236}">
                <a16:creationId xmlns:a16="http://schemas.microsoft.com/office/drawing/2014/main" id="{A60FE129-4820-4017-8915-7C0929CC391F}"/>
              </a:ext>
            </a:extLst>
          </p:cNvPr>
          <p:cNvSpPr>
            <a:spLocks noGrp="1" noChangeArrowheads="1"/>
          </p:cNvSpPr>
          <p:nvPr>
            <p:ph idx="1"/>
          </p:nvPr>
        </p:nvSpPr>
        <p:spPr/>
        <p:txBody>
          <a:bodyPr/>
          <a:lstStyle/>
          <a:p>
            <a:pPr marL="0" indent="0" algn="ctr">
              <a:buFont typeface="Arial" panose="020B0604020202020204" pitchFamily="34" charset="0"/>
              <a:buNone/>
            </a:pPr>
            <a:r>
              <a:rPr lang="en-GB" altLang="en-US">
                <a:latin typeface="HelveticaNeueLT Std Thin"/>
              </a:rPr>
              <a:t>to learn the requirements of every student</a:t>
            </a:r>
          </a:p>
          <a:p>
            <a:pPr marL="0" indent="0" algn="ctr">
              <a:buFont typeface="Arial" panose="020B0604020202020204" pitchFamily="34" charset="0"/>
              <a:buNone/>
            </a:pPr>
            <a:endParaRPr lang="en-GB" altLang="en-US">
              <a:latin typeface="HelveticaNeueLT Std Thin"/>
            </a:endParaRPr>
          </a:p>
          <a:p>
            <a:pPr marL="0" indent="0" algn="ctr">
              <a:buFont typeface="Arial" panose="020B0604020202020204" pitchFamily="34" charset="0"/>
              <a:buNone/>
            </a:pPr>
            <a:r>
              <a:rPr lang="en-GB" altLang="en-US" sz="11500">
                <a:latin typeface="HelveticaNeueLT Std Thin"/>
              </a:rPr>
              <a:t>ASK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811E1073-C3C3-4DA4-960D-9571E3B3118E}"/>
              </a:ext>
            </a:extLst>
          </p:cNvPr>
          <p:cNvSpPr>
            <a:spLocks noGrp="1" noChangeArrowheads="1"/>
          </p:cNvSpPr>
          <p:nvPr>
            <p:ph type="title"/>
          </p:nvPr>
        </p:nvSpPr>
        <p:spPr/>
        <p:txBody>
          <a:bodyPr/>
          <a:lstStyle/>
          <a:p>
            <a:r>
              <a:rPr lang="en-GB" altLang="en-US">
                <a:latin typeface="HelveticaNeueLT Std Thin"/>
              </a:rPr>
              <a:t>Issue Management</a:t>
            </a:r>
          </a:p>
        </p:txBody>
      </p:sp>
      <p:sp>
        <p:nvSpPr>
          <p:cNvPr id="66563" name="Content Placeholder 2">
            <a:extLst>
              <a:ext uri="{FF2B5EF4-FFF2-40B4-BE49-F238E27FC236}">
                <a16:creationId xmlns:a16="http://schemas.microsoft.com/office/drawing/2014/main" id="{C190D08E-F811-49E1-96EE-D13C161F4A4A}"/>
              </a:ext>
            </a:extLst>
          </p:cNvPr>
          <p:cNvSpPr>
            <a:spLocks noGrp="1" noChangeArrowheads="1"/>
          </p:cNvSpPr>
          <p:nvPr>
            <p:ph idx="1"/>
          </p:nvPr>
        </p:nvSpPr>
        <p:spPr/>
        <p:txBody>
          <a:bodyPr/>
          <a:lstStyle/>
          <a:p>
            <a:r>
              <a:rPr lang="en-GB" altLang="en-US">
                <a:latin typeface="HelveticaNeueLT Std Thin"/>
              </a:rPr>
              <a:t>A system whereby:</a:t>
            </a:r>
          </a:p>
          <a:p>
            <a:pPr lvl="1"/>
            <a:r>
              <a:rPr lang="en-GB" altLang="en-US">
                <a:latin typeface="HelveticaNeueLT Std Thin"/>
              </a:rPr>
              <a:t>each student indicates their needs using a standard form</a:t>
            </a:r>
          </a:p>
          <a:p>
            <a:pPr lvl="1"/>
            <a:r>
              <a:rPr lang="en-GB" altLang="en-US">
                <a:latin typeface="HelveticaNeueLT Std Thin"/>
              </a:rPr>
              <a:t>each of those needs is formally addressed by teachers / management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FF9029E-4BC4-46FF-B07F-9EC11AE531F4}"/>
              </a:ext>
            </a:extLst>
          </p:cNvPr>
          <p:cNvSpPr>
            <a:spLocks noGrp="1"/>
          </p:cNvSpPr>
          <p:nvPr>
            <p:ph sz="half" idx="1"/>
          </p:nvPr>
        </p:nvSpPr>
        <p:spPr>
          <a:xfrm>
            <a:off x="676275" y="1600200"/>
            <a:ext cx="3043238" cy="4565650"/>
          </a:xfrm>
          <a:solidFill>
            <a:schemeClr val="tx2">
              <a:lumMod val="60000"/>
              <a:lumOff val="40000"/>
            </a:schemeClr>
          </a:solidFill>
        </p:spPr>
        <p:txBody>
          <a:bodyPr rtlCol="0" anchor="ctr">
            <a:normAutofit/>
          </a:bodyPr>
          <a:lstStyle/>
          <a:p>
            <a:pPr marL="0" indent="0" algn="ctr" fontAlgn="auto">
              <a:spcAft>
                <a:spcPts val="0"/>
              </a:spcAft>
              <a:buFont typeface="Arial" panose="020B0604020202020204" pitchFamily="34" charset="0"/>
              <a:buNone/>
              <a:defRPr/>
            </a:pPr>
            <a:r>
              <a:rPr lang="en-GB" sz="4400" dirty="0">
                <a:solidFill>
                  <a:schemeClr val="bg1"/>
                </a:solidFill>
              </a:rPr>
              <a:t>Types of </a:t>
            </a:r>
          </a:p>
          <a:p>
            <a:pPr marL="0" indent="0" algn="ctr" fontAlgn="auto">
              <a:spcAft>
                <a:spcPts val="0"/>
              </a:spcAft>
              <a:buFont typeface="Arial" panose="020B0604020202020204" pitchFamily="34" charset="0"/>
              <a:buNone/>
              <a:defRPr/>
            </a:pPr>
            <a:r>
              <a:rPr lang="en-GB" sz="4400" dirty="0">
                <a:solidFill>
                  <a:schemeClr val="bg1"/>
                </a:solidFill>
              </a:rPr>
              <a:t>Issues</a:t>
            </a:r>
          </a:p>
        </p:txBody>
      </p:sp>
      <p:sp>
        <p:nvSpPr>
          <p:cNvPr id="68611" name="Content Placeholder 5">
            <a:extLst>
              <a:ext uri="{FF2B5EF4-FFF2-40B4-BE49-F238E27FC236}">
                <a16:creationId xmlns:a16="http://schemas.microsoft.com/office/drawing/2014/main" id="{B10A9E7D-EF4B-4397-9E25-9EA38D3CD801}"/>
              </a:ext>
            </a:extLst>
          </p:cNvPr>
          <p:cNvSpPr>
            <a:spLocks noGrp="1" noChangeArrowheads="1"/>
          </p:cNvSpPr>
          <p:nvPr>
            <p:ph sz="half" idx="2"/>
          </p:nvPr>
        </p:nvSpPr>
        <p:spPr>
          <a:xfrm>
            <a:off x="4224338" y="1600200"/>
            <a:ext cx="7358062" cy="4525963"/>
          </a:xfrm>
        </p:spPr>
        <p:txBody>
          <a:bodyPr/>
          <a:lstStyle/>
          <a:p>
            <a:r>
              <a:rPr lang="en-GB" altLang="en-US" sz="3200">
                <a:latin typeface="HelveticaNeueLT Std Thin"/>
              </a:rPr>
              <a:t>Requests</a:t>
            </a:r>
          </a:p>
          <a:p>
            <a:r>
              <a:rPr lang="en-GB" altLang="en-US" sz="3200">
                <a:latin typeface="HelveticaNeueLT Std Thin"/>
              </a:rPr>
              <a:t>Suggestions for Improvement</a:t>
            </a:r>
          </a:p>
          <a:p>
            <a:r>
              <a:rPr lang="en-GB" altLang="en-US" sz="3200">
                <a:latin typeface="HelveticaNeueLT Std Thin"/>
              </a:rPr>
              <a:t>Compliments</a:t>
            </a:r>
          </a:p>
          <a:p>
            <a:r>
              <a:rPr lang="en-GB" altLang="en-US" sz="3200">
                <a:latin typeface="HelveticaNeueLT Std Thin"/>
              </a:rPr>
              <a:t>Complaints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FF9029E-4BC4-46FF-B07F-9EC11AE531F4}"/>
              </a:ext>
            </a:extLst>
          </p:cNvPr>
          <p:cNvSpPr>
            <a:spLocks noGrp="1"/>
          </p:cNvSpPr>
          <p:nvPr>
            <p:ph sz="half" idx="1"/>
          </p:nvPr>
        </p:nvSpPr>
        <p:spPr>
          <a:xfrm>
            <a:off x="676275" y="1600200"/>
            <a:ext cx="3043238" cy="4565650"/>
          </a:xfrm>
          <a:solidFill>
            <a:schemeClr val="tx2">
              <a:lumMod val="60000"/>
              <a:lumOff val="40000"/>
            </a:schemeClr>
          </a:solidFill>
        </p:spPr>
        <p:txBody>
          <a:bodyPr rtlCol="0" anchor="ctr">
            <a:normAutofit fontScale="85000" lnSpcReduction="20000"/>
          </a:bodyPr>
          <a:lstStyle/>
          <a:p>
            <a:pPr marL="0" indent="0" algn="ctr" fontAlgn="auto">
              <a:spcAft>
                <a:spcPts val="0"/>
              </a:spcAft>
              <a:buFont typeface="Arial" panose="020B0604020202020204" pitchFamily="34" charset="0"/>
              <a:buNone/>
              <a:defRPr/>
            </a:pPr>
            <a:r>
              <a:rPr lang="en-GB" sz="4400" dirty="0">
                <a:solidFill>
                  <a:schemeClr val="bg1"/>
                </a:solidFill>
              </a:rPr>
              <a:t>Types of </a:t>
            </a:r>
          </a:p>
          <a:p>
            <a:pPr marL="0" indent="0" algn="ctr" fontAlgn="auto">
              <a:spcAft>
                <a:spcPts val="0"/>
              </a:spcAft>
              <a:buFont typeface="Arial" panose="020B0604020202020204" pitchFamily="34" charset="0"/>
              <a:buNone/>
              <a:defRPr/>
            </a:pPr>
            <a:r>
              <a:rPr lang="en-GB" sz="4400" dirty="0">
                <a:solidFill>
                  <a:schemeClr val="bg1"/>
                </a:solidFill>
              </a:rPr>
              <a:t>Address</a:t>
            </a:r>
          </a:p>
        </p:txBody>
      </p:sp>
      <p:sp>
        <p:nvSpPr>
          <p:cNvPr id="6" name="Content Placeholder 5">
            <a:extLst>
              <a:ext uri="{FF2B5EF4-FFF2-40B4-BE49-F238E27FC236}">
                <a16:creationId xmlns:a16="http://schemas.microsoft.com/office/drawing/2014/main" id="{9BE1626F-8114-42A4-9E52-A9CD486CD10C}"/>
              </a:ext>
            </a:extLst>
          </p:cNvPr>
          <p:cNvSpPr>
            <a:spLocks noGrp="1"/>
          </p:cNvSpPr>
          <p:nvPr>
            <p:ph sz="half" idx="2"/>
          </p:nvPr>
        </p:nvSpPr>
        <p:spPr>
          <a:xfrm>
            <a:off x="4224338" y="1600200"/>
            <a:ext cx="7358062" cy="4525963"/>
          </a:xfrm>
        </p:spPr>
        <p:txBody>
          <a:bodyPr rtlCol="0">
            <a:normAutofit fontScale="85000" lnSpcReduction="20000"/>
          </a:bodyPr>
          <a:lstStyle/>
          <a:p>
            <a:pPr fontAlgn="auto">
              <a:spcAft>
                <a:spcPts val="0"/>
              </a:spcAft>
              <a:defRPr/>
            </a:pPr>
            <a:r>
              <a:rPr lang="en-GB" dirty="0"/>
              <a:t>immediate resolution</a:t>
            </a:r>
          </a:p>
          <a:p>
            <a:pPr lvl="1" fontAlgn="auto">
              <a:spcAft>
                <a:spcPts val="0"/>
              </a:spcAft>
              <a:defRPr/>
            </a:pPr>
            <a:r>
              <a:rPr lang="en-GB" dirty="0"/>
              <a:t>we will fix this by the next lesson</a:t>
            </a:r>
          </a:p>
          <a:p>
            <a:pPr fontAlgn="auto">
              <a:spcAft>
                <a:spcPts val="0"/>
              </a:spcAft>
              <a:defRPr/>
            </a:pPr>
            <a:r>
              <a:rPr lang="en-GB" dirty="0"/>
              <a:t>later resolution</a:t>
            </a:r>
          </a:p>
          <a:p>
            <a:pPr lvl="1" fontAlgn="auto">
              <a:spcAft>
                <a:spcPts val="0"/>
              </a:spcAft>
              <a:defRPr/>
            </a:pPr>
            <a:r>
              <a:rPr lang="en-GB" dirty="0"/>
              <a:t>we will address this later in the course</a:t>
            </a:r>
          </a:p>
          <a:p>
            <a:pPr fontAlgn="auto">
              <a:spcAft>
                <a:spcPts val="0"/>
              </a:spcAft>
              <a:defRPr/>
            </a:pPr>
            <a:r>
              <a:rPr lang="en-GB" dirty="0"/>
              <a:t>deferred resolution</a:t>
            </a:r>
          </a:p>
          <a:p>
            <a:pPr lvl="1" fontAlgn="auto">
              <a:spcAft>
                <a:spcPts val="0"/>
              </a:spcAft>
              <a:defRPr/>
            </a:pPr>
            <a:r>
              <a:rPr lang="en-GB" dirty="0"/>
              <a:t>we will consider this for the next round</a:t>
            </a:r>
          </a:p>
          <a:p>
            <a:pPr fontAlgn="auto">
              <a:spcAft>
                <a:spcPts val="0"/>
              </a:spcAft>
              <a:defRPr/>
            </a:pPr>
            <a:r>
              <a:rPr lang="en-GB" dirty="0"/>
              <a:t>escalated</a:t>
            </a:r>
          </a:p>
          <a:p>
            <a:pPr lvl="1" fontAlgn="auto">
              <a:spcAft>
                <a:spcPts val="0"/>
              </a:spcAft>
              <a:defRPr/>
            </a:pPr>
            <a:r>
              <a:rPr lang="en-GB" dirty="0"/>
              <a:t>sent to management</a:t>
            </a:r>
          </a:p>
          <a:p>
            <a:pPr fontAlgn="auto">
              <a:spcAft>
                <a:spcPts val="0"/>
              </a:spcAft>
              <a:defRPr/>
            </a:pPr>
            <a:r>
              <a:rPr lang="en-GB" dirty="0"/>
              <a:t>noted </a:t>
            </a:r>
          </a:p>
          <a:p>
            <a:pPr lvl="1" fontAlgn="auto">
              <a:spcAft>
                <a:spcPts val="0"/>
              </a:spcAft>
              <a:defRPr/>
            </a:pPr>
            <a:r>
              <a:rPr lang="en-GB" dirty="0"/>
              <a:t>the has been taken aboard, but no direct action results</a:t>
            </a:r>
          </a:p>
          <a:p>
            <a:pPr fontAlgn="auto">
              <a:spcAft>
                <a:spcPts val="0"/>
              </a:spcAft>
              <a:defRPr/>
            </a:pPr>
            <a:r>
              <a:rPr lang="en-GB" dirty="0"/>
              <a:t>ignored</a:t>
            </a:r>
          </a:p>
          <a:p>
            <a:pPr lvl="1" fontAlgn="auto">
              <a:spcAft>
                <a:spcPts val="0"/>
              </a:spcAft>
              <a:defRPr/>
            </a:pPr>
            <a:r>
              <a:rPr lang="en-GB" dirty="0"/>
              <a:t>we disagree that this needs resolution, so we have closed it</a:t>
            </a:r>
          </a:p>
          <a:p>
            <a:pPr lvl="1" fontAlgn="auto">
              <a:spcAft>
                <a:spcPts val="0"/>
              </a:spcAft>
              <a:defRPr/>
            </a:pPr>
            <a:endParaRPr lang="en-GB"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4">
            <a:extLst>
              <a:ext uri="{FF2B5EF4-FFF2-40B4-BE49-F238E27FC236}">
                <a16:creationId xmlns:a16="http://schemas.microsoft.com/office/drawing/2014/main" id="{F7CAB647-68F3-4A12-A4FA-1D47273D363A}"/>
              </a:ext>
            </a:extLst>
          </p:cNvPr>
          <p:cNvSpPr>
            <a:spLocks noGrp="1" noChangeArrowheads="1"/>
          </p:cNvSpPr>
          <p:nvPr>
            <p:ph type="title"/>
          </p:nvPr>
        </p:nvSpPr>
        <p:spPr/>
        <p:txBody>
          <a:bodyPr/>
          <a:lstStyle/>
          <a:p>
            <a:r>
              <a:rPr lang="en-GB" altLang="en-US">
                <a:latin typeface="HelveticaNeueLT Std Thin"/>
              </a:rPr>
              <a:t>Issue Management for Education</a:t>
            </a:r>
          </a:p>
        </p:txBody>
      </p:sp>
      <p:graphicFrame>
        <p:nvGraphicFramePr>
          <p:cNvPr id="9" name="Content Placeholder 8">
            <a:extLst>
              <a:ext uri="{FF2B5EF4-FFF2-40B4-BE49-F238E27FC236}">
                <a16:creationId xmlns:a16="http://schemas.microsoft.com/office/drawing/2014/main" id="{B522893D-3263-46E4-BF42-126AD591200B}"/>
              </a:ext>
            </a:extLst>
          </p:cNvPr>
          <p:cNvGraphicFramePr>
            <a:graphicFrameLocks noGrp="1"/>
          </p:cNvGraphicFramePr>
          <p:nvPr>
            <p:ph idx="1"/>
          </p:nvPr>
        </p:nvGraphicFramePr>
        <p:xfrm>
          <a:off x="609600" y="2468563"/>
          <a:ext cx="109728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a:extLst>
              <a:ext uri="{FF2B5EF4-FFF2-40B4-BE49-F238E27FC236}">
                <a16:creationId xmlns:a16="http://schemas.microsoft.com/office/drawing/2014/main" id="{A554FD16-00B2-4FD3-8015-1357D5BB7D15}"/>
              </a:ext>
            </a:extLst>
          </p:cNvPr>
          <p:cNvSpPr txBox="1">
            <a:spLocks/>
          </p:cNvSpPr>
          <p:nvPr/>
        </p:nvSpPr>
        <p:spPr>
          <a:xfrm>
            <a:off x="676275" y="1600200"/>
            <a:ext cx="3043238" cy="4565650"/>
          </a:xfrm>
          <a:prstGeom prst="rect">
            <a:avLst/>
          </a:prstGeom>
          <a:solidFill>
            <a:schemeClr val="tx2">
              <a:lumMod val="60000"/>
              <a:lumOff val="40000"/>
            </a:schemeClr>
          </a:solidFill>
        </p:spPr>
        <p:txBody>
          <a:bodyPr anchor="ctr">
            <a:normAutofit/>
          </a:bodyPr>
          <a:lstStyle>
            <a:lvl1pPr marL="342900" indent="-342900" algn="l" defTabSz="914400" rtl="0" eaLnBrk="1" latinLnBrk="0" hangingPunct="1">
              <a:spcBef>
                <a:spcPct val="20000"/>
              </a:spcBef>
              <a:buFont typeface="Arial" pitchFamily="34" charset="0"/>
              <a:buChar char="•"/>
              <a:defRPr sz="3200" b="1" kern="1200">
                <a:solidFill>
                  <a:srgbClr val="2E67B2"/>
                </a:solidFill>
                <a:latin typeface="HelveticaNeueLT Std Thin"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2E67B2"/>
                </a:solidFill>
                <a:latin typeface="HelveticaNeueLT Std Thin"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2E67B2"/>
                </a:solidFill>
                <a:latin typeface="HelveticaNeueLT Std Thin"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2E67B2"/>
                </a:solidFill>
                <a:latin typeface="HelveticaNeueLT Std Thin"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2E67B2"/>
                </a:solidFill>
                <a:latin typeface="HelveticaNeueLT Std Thin"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GB" sz="3600" dirty="0">
                <a:solidFill>
                  <a:schemeClr val="bg1"/>
                </a:solidFill>
              </a:rPr>
              <a:t>Student</a:t>
            </a:r>
            <a:r>
              <a:rPr lang="en-GB" sz="4400" dirty="0">
                <a:solidFill>
                  <a:schemeClr val="bg1"/>
                </a:solidFill>
              </a:rPr>
              <a:t> </a:t>
            </a:r>
            <a:r>
              <a:rPr lang="en-GB" sz="3600" dirty="0">
                <a:solidFill>
                  <a:schemeClr val="bg1"/>
                </a:solidFill>
              </a:rPr>
              <a:t>View</a:t>
            </a:r>
          </a:p>
        </p:txBody>
      </p:sp>
      <p:pic>
        <p:nvPicPr>
          <p:cNvPr id="5" name="Graphic 4">
            <a:extLst>
              <a:ext uri="{FF2B5EF4-FFF2-40B4-BE49-F238E27FC236}">
                <a16:creationId xmlns:a16="http://schemas.microsoft.com/office/drawing/2014/main" id="{41C4494A-8DB8-45CC-AA1E-9B8A98181F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0" y="695325"/>
            <a:ext cx="5832475" cy="6567488"/>
          </a:xfrm>
          <a:prstGeom prst="rect">
            <a:avLst/>
          </a:prstGeom>
        </p:spPr>
      </p:pic>
      <p:sp>
        <p:nvSpPr>
          <p:cNvPr id="74756" name="TextBox 5">
            <a:extLst>
              <a:ext uri="{FF2B5EF4-FFF2-40B4-BE49-F238E27FC236}">
                <a16:creationId xmlns:a16="http://schemas.microsoft.com/office/drawing/2014/main" id="{05C7C27D-AD33-4714-BB0D-4061CB8ADC70}"/>
              </a:ext>
            </a:extLst>
          </p:cNvPr>
          <p:cNvSpPr txBox="1">
            <a:spLocks noChangeArrowheads="1"/>
          </p:cNvSpPr>
          <p:nvPr/>
        </p:nvSpPr>
        <p:spPr bwMode="auto">
          <a:xfrm>
            <a:off x="6816725" y="1844675"/>
            <a:ext cx="24018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b="1" dirty="0"/>
              <a:t>What should we do to</a:t>
            </a:r>
          </a:p>
          <a:p>
            <a:pPr eaLnBrk="1" hangingPunct="1"/>
            <a:r>
              <a:rPr lang="en-GB" altLang="en-US" b="1" dirty="0"/>
              <a:t>improve your learning?</a:t>
            </a:r>
          </a:p>
        </p:txBody>
      </p:sp>
      <p:sp>
        <p:nvSpPr>
          <p:cNvPr id="8" name="Rectangle 7">
            <a:extLst>
              <a:ext uri="{FF2B5EF4-FFF2-40B4-BE49-F238E27FC236}">
                <a16:creationId xmlns:a16="http://schemas.microsoft.com/office/drawing/2014/main" id="{4AE94FFA-A6FB-4AFC-94C7-EACBC8E9F81E}"/>
              </a:ext>
            </a:extLst>
          </p:cNvPr>
          <p:cNvSpPr/>
          <p:nvPr/>
        </p:nvSpPr>
        <p:spPr>
          <a:xfrm>
            <a:off x="6959600" y="2565400"/>
            <a:ext cx="2089150" cy="280828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GB"/>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DCB30509-5A5B-4853-9AA4-78318A0B2534}"/>
              </a:ext>
            </a:extLst>
          </p:cNvPr>
          <p:cNvSpPr>
            <a:spLocks noGrp="1" noChangeArrowheads="1"/>
          </p:cNvSpPr>
          <p:nvPr>
            <p:ph type="title"/>
          </p:nvPr>
        </p:nvSpPr>
        <p:spPr/>
        <p:txBody>
          <a:bodyPr/>
          <a:lstStyle/>
          <a:p>
            <a:r>
              <a:rPr lang="en-GB" altLang="en-US">
                <a:latin typeface="HelveticaNeueLT Std Thin"/>
              </a:rPr>
              <a:t>Types of feedback</a:t>
            </a:r>
          </a:p>
        </p:txBody>
      </p:sp>
      <p:sp>
        <p:nvSpPr>
          <p:cNvPr id="3" name="Content Placeholder 2">
            <a:extLst>
              <a:ext uri="{FF2B5EF4-FFF2-40B4-BE49-F238E27FC236}">
                <a16:creationId xmlns:a16="http://schemas.microsoft.com/office/drawing/2014/main" id="{9AD0E826-8A71-44D7-B686-623A09BE9279}"/>
              </a:ext>
            </a:extLst>
          </p:cNvPr>
          <p:cNvSpPr>
            <a:spLocks noGrp="1"/>
          </p:cNvSpPr>
          <p:nvPr>
            <p:ph idx="1"/>
          </p:nvPr>
        </p:nvSpPr>
        <p:spPr/>
        <p:txBody>
          <a:bodyPr rtlCol="0">
            <a:normAutofit lnSpcReduction="10000"/>
          </a:bodyPr>
          <a:lstStyle/>
          <a:p>
            <a:pPr fontAlgn="auto">
              <a:spcAft>
                <a:spcPts val="0"/>
              </a:spcAft>
              <a:defRPr/>
            </a:pPr>
            <a:r>
              <a:rPr lang="en-GB" dirty="0"/>
              <a:t>“explain modal verbs better”</a:t>
            </a:r>
          </a:p>
          <a:p>
            <a:pPr fontAlgn="auto">
              <a:spcAft>
                <a:spcPts val="0"/>
              </a:spcAft>
              <a:defRPr/>
            </a:pPr>
            <a:r>
              <a:rPr lang="en-GB" dirty="0"/>
              <a:t>“spend more time on conversation”</a:t>
            </a:r>
          </a:p>
          <a:p>
            <a:pPr fontAlgn="auto">
              <a:spcAft>
                <a:spcPts val="0"/>
              </a:spcAft>
              <a:defRPr/>
            </a:pPr>
            <a:r>
              <a:rPr lang="en-GB" dirty="0"/>
              <a:t>“I’m tired from studying too much”</a:t>
            </a:r>
          </a:p>
          <a:p>
            <a:pPr fontAlgn="auto">
              <a:spcAft>
                <a:spcPts val="0"/>
              </a:spcAft>
              <a:defRPr/>
            </a:pPr>
            <a:r>
              <a:rPr lang="en-GB" dirty="0"/>
              <a:t>“Teacher is asking for bribes”</a:t>
            </a:r>
          </a:p>
          <a:p>
            <a:pPr fontAlgn="auto">
              <a:spcAft>
                <a:spcPts val="0"/>
              </a:spcAft>
              <a:defRPr/>
            </a:pPr>
            <a:r>
              <a:rPr lang="en-GB" dirty="0"/>
              <a:t>“Curriculum is/isn’t relevant for my future job”</a:t>
            </a:r>
          </a:p>
          <a:p>
            <a:pPr fontAlgn="auto">
              <a:spcAft>
                <a:spcPts val="0"/>
              </a:spcAft>
              <a:defRPr/>
            </a:pPr>
            <a:r>
              <a:rPr lang="en-GB" dirty="0"/>
              <a:t>“I didn’t understand slide 17…”</a:t>
            </a:r>
          </a:p>
          <a:p>
            <a:pPr marL="0" indent="0" fontAlgn="auto">
              <a:spcAft>
                <a:spcPts val="0"/>
              </a:spcAft>
              <a:buFont typeface="Arial" panose="020B0604020202020204" pitchFamily="34" charset="0"/>
              <a:buNone/>
              <a:defRPr/>
            </a:pPr>
            <a:endParaRPr lang="en-GB" dirty="0"/>
          </a:p>
        </p:txBody>
      </p:sp>
      <p:sp>
        <p:nvSpPr>
          <p:cNvPr id="2" name="TextBox 1">
            <a:extLst>
              <a:ext uri="{FF2B5EF4-FFF2-40B4-BE49-F238E27FC236}">
                <a16:creationId xmlns:a16="http://schemas.microsoft.com/office/drawing/2014/main" id="{87CBDE24-363E-4194-84A3-05DBC8503FB8}"/>
              </a:ext>
            </a:extLst>
          </p:cNvPr>
          <p:cNvSpPr txBox="1"/>
          <p:nvPr/>
        </p:nvSpPr>
        <p:spPr>
          <a:xfrm rot="879027">
            <a:off x="7236407" y="1133120"/>
            <a:ext cx="4910336" cy="22467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2800" dirty="0"/>
              <a:t>These are all require the same action…</a:t>
            </a:r>
          </a:p>
          <a:p>
            <a:pPr algn="ctr"/>
            <a:endParaRPr lang="en-GB" sz="2800" dirty="0"/>
          </a:p>
          <a:p>
            <a:pPr algn="ctr"/>
            <a:r>
              <a:rPr lang="en-GB" sz="2800" dirty="0"/>
              <a:t>an individual response by the responsible person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a:extLst>
              <a:ext uri="{FF2B5EF4-FFF2-40B4-BE49-F238E27FC236}">
                <a16:creationId xmlns:a16="http://schemas.microsoft.com/office/drawing/2014/main" id="{A554FD16-00B2-4FD3-8015-1357D5BB7D15}"/>
              </a:ext>
            </a:extLst>
          </p:cNvPr>
          <p:cNvSpPr txBox="1">
            <a:spLocks/>
          </p:cNvSpPr>
          <p:nvPr/>
        </p:nvSpPr>
        <p:spPr>
          <a:xfrm>
            <a:off x="676275" y="1600200"/>
            <a:ext cx="3043238" cy="4565650"/>
          </a:xfrm>
          <a:prstGeom prst="rect">
            <a:avLst/>
          </a:prstGeom>
          <a:solidFill>
            <a:schemeClr val="tx2">
              <a:lumMod val="60000"/>
              <a:lumOff val="40000"/>
            </a:schemeClr>
          </a:solidFill>
        </p:spPr>
        <p:txBody>
          <a:bodyPr anchor="ctr">
            <a:normAutofit/>
          </a:bodyPr>
          <a:lstStyle>
            <a:lvl1pPr marL="342900" indent="-342900" algn="l" defTabSz="914400" rtl="0" eaLnBrk="1" latinLnBrk="0" hangingPunct="1">
              <a:spcBef>
                <a:spcPct val="20000"/>
              </a:spcBef>
              <a:buFont typeface="Arial" pitchFamily="34" charset="0"/>
              <a:buChar char="•"/>
              <a:defRPr sz="3200" b="1" kern="1200">
                <a:solidFill>
                  <a:srgbClr val="2E67B2"/>
                </a:solidFill>
                <a:latin typeface="HelveticaNeueLT Std Thin"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2E67B2"/>
                </a:solidFill>
                <a:latin typeface="HelveticaNeueLT Std Thin"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2E67B2"/>
                </a:solidFill>
                <a:latin typeface="HelveticaNeueLT Std Thin"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2E67B2"/>
                </a:solidFill>
                <a:latin typeface="HelveticaNeueLT Std Thin"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2E67B2"/>
                </a:solidFill>
                <a:latin typeface="HelveticaNeueLT Std Thin"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GB" sz="3600" dirty="0">
                <a:solidFill>
                  <a:schemeClr val="bg1"/>
                </a:solidFill>
              </a:rPr>
              <a:t>Teacher</a:t>
            </a:r>
            <a:r>
              <a:rPr lang="en-GB" sz="4400" dirty="0">
                <a:solidFill>
                  <a:schemeClr val="bg1"/>
                </a:solidFill>
              </a:rPr>
              <a:t> </a:t>
            </a:r>
            <a:r>
              <a:rPr lang="en-GB" sz="3600" dirty="0">
                <a:solidFill>
                  <a:schemeClr val="bg1"/>
                </a:solidFill>
              </a:rPr>
              <a:t>View</a:t>
            </a:r>
          </a:p>
        </p:txBody>
      </p:sp>
      <p:graphicFrame>
        <p:nvGraphicFramePr>
          <p:cNvPr id="2" name="Table 1">
            <a:extLst>
              <a:ext uri="{FF2B5EF4-FFF2-40B4-BE49-F238E27FC236}">
                <a16:creationId xmlns:a16="http://schemas.microsoft.com/office/drawing/2014/main" id="{3DFEE31F-4E2A-4327-AFA8-EEC30DBBD976}"/>
              </a:ext>
            </a:extLst>
          </p:cNvPr>
          <p:cNvGraphicFramePr>
            <a:graphicFrameLocks noGrp="1"/>
          </p:cNvGraphicFramePr>
          <p:nvPr>
            <p:extLst>
              <p:ext uri="{D42A27DB-BD31-4B8C-83A1-F6EECF244321}">
                <p14:modId xmlns:p14="http://schemas.microsoft.com/office/powerpoint/2010/main" val="1313988105"/>
              </p:ext>
            </p:extLst>
          </p:nvPr>
        </p:nvGraphicFramePr>
        <p:xfrm>
          <a:off x="3863975" y="1600200"/>
          <a:ext cx="8128000" cy="4785180"/>
        </p:xfrm>
        <a:graphic>
          <a:graphicData uri="http://schemas.openxmlformats.org/drawingml/2006/table">
            <a:tbl>
              <a:tblPr firstRow="1" bandRow="1">
                <a:tableStyleId>{5C22544A-7EE6-4342-B048-85BDC9FD1C3A}</a:tableStyleId>
              </a:tblPr>
              <a:tblGrid>
                <a:gridCol w="935881">
                  <a:extLst>
                    <a:ext uri="{9D8B030D-6E8A-4147-A177-3AD203B41FA5}">
                      <a16:colId xmlns:a16="http://schemas.microsoft.com/office/drawing/2014/main" val="3528762907"/>
                    </a:ext>
                  </a:extLst>
                </a:gridCol>
                <a:gridCol w="2315319">
                  <a:extLst>
                    <a:ext uri="{9D8B030D-6E8A-4147-A177-3AD203B41FA5}">
                      <a16:colId xmlns:a16="http://schemas.microsoft.com/office/drawing/2014/main" val="1060778459"/>
                    </a:ext>
                  </a:extLst>
                </a:gridCol>
                <a:gridCol w="1625600">
                  <a:extLst>
                    <a:ext uri="{9D8B030D-6E8A-4147-A177-3AD203B41FA5}">
                      <a16:colId xmlns:a16="http://schemas.microsoft.com/office/drawing/2014/main" val="650773398"/>
                    </a:ext>
                  </a:extLst>
                </a:gridCol>
                <a:gridCol w="1625600">
                  <a:extLst>
                    <a:ext uri="{9D8B030D-6E8A-4147-A177-3AD203B41FA5}">
                      <a16:colId xmlns:a16="http://schemas.microsoft.com/office/drawing/2014/main" val="153188133"/>
                    </a:ext>
                  </a:extLst>
                </a:gridCol>
                <a:gridCol w="1625600">
                  <a:extLst>
                    <a:ext uri="{9D8B030D-6E8A-4147-A177-3AD203B41FA5}">
                      <a16:colId xmlns:a16="http://schemas.microsoft.com/office/drawing/2014/main" val="2835431824"/>
                    </a:ext>
                  </a:extLst>
                </a:gridCol>
              </a:tblGrid>
              <a:tr h="370814">
                <a:tc>
                  <a:txBody>
                    <a:bodyPr/>
                    <a:lstStyle/>
                    <a:p>
                      <a:r>
                        <a:rPr lang="en-GB" sz="1800" dirty="0"/>
                        <a:t>Issue #</a:t>
                      </a:r>
                    </a:p>
                  </a:txBody>
                  <a:tcPr marT="45717" marB="45717"/>
                </a:tc>
                <a:tc>
                  <a:txBody>
                    <a:bodyPr/>
                    <a:lstStyle/>
                    <a:p>
                      <a:r>
                        <a:rPr lang="en-GB" sz="1800" dirty="0"/>
                        <a:t>Issue</a:t>
                      </a:r>
                    </a:p>
                  </a:txBody>
                  <a:tcPr marT="45717" marB="45717"/>
                </a:tc>
                <a:tc>
                  <a:txBody>
                    <a:bodyPr/>
                    <a:lstStyle/>
                    <a:p>
                      <a:r>
                        <a:rPr lang="en-GB" sz="1800" dirty="0"/>
                        <a:t>Category</a:t>
                      </a:r>
                    </a:p>
                  </a:txBody>
                  <a:tcPr marT="45717" marB="45717"/>
                </a:tc>
                <a:tc>
                  <a:txBody>
                    <a:bodyPr/>
                    <a:lstStyle/>
                    <a:p>
                      <a:r>
                        <a:rPr lang="en-GB" sz="1800" dirty="0"/>
                        <a:t>Action</a:t>
                      </a:r>
                    </a:p>
                  </a:txBody>
                  <a:tcPr marT="45717" marB="45717"/>
                </a:tc>
                <a:tc>
                  <a:txBody>
                    <a:bodyPr/>
                    <a:lstStyle/>
                    <a:p>
                      <a:r>
                        <a:rPr lang="en-GB" sz="1800" dirty="0"/>
                        <a:t>Resolution</a:t>
                      </a:r>
                    </a:p>
                  </a:txBody>
                  <a:tcPr marT="45717" marB="45717"/>
                </a:tc>
                <a:extLst>
                  <a:ext uri="{0D108BD9-81ED-4DB2-BD59-A6C34878D82A}">
                    <a16:rowId xmlns:a16="http://schemas.microsoft.com/office/drawing/2014/main" val="300549888"/>
                  </a:ext>
                </a:extLst>
              </a:tr>
              <a:tr h="370814">
                <a:tc>
                  <a:txBody>
                    <a:bodyPr/>
                    <a:lstStyle/>
                    <a:p>
                      <a:r>
                        <a:rPr lang="en-GB" sz="1800" dirty="0"/>
                        <a:t>1</a:t>
                      </a:r>
                    </a:p>
                  </a:txBody>
                  <a:tcPr marT="45717" marB="45717"/>
                </a:tc>
                <a:tc>
                  <a:txBody>
                    <a:bodyPr/>
                    <a:lstStyle/>
                    <a:p>
                      <a:r>
                        <a:rPr lang="en-GB" sz="1800" dirty="0"/>
                        <a:t>Don’t understand past participle</a:t>
                      </a:r>
                    </a:p>
                  </a:txBody>
                  <a:tcPr marT="45717" marB="45717"/>
                </a:tc>
                <a:tc>
                  <a:txBody>
                    <a:bodyPr/>
                    <a:lstStyle/>
                    <a:p>
                      <a:r>
                        <a:rPr lang="en-GB" sz="1800" dirty="0"/>
                        <a:t>Course comment</a:t>
                      </a:r>
                    </a:p>
                  </a:txBody>
                  <a:tcPr marT="45717" marB="45717"/>
                </a:tc>
                <a:tc>
                  <a:txBody>
                    <a:bodyPr/>
                    <a:lstStyle/>
                    <a:p>
                      <a:r>
                        <a:rPr lang="en-GB" sz="1800" dirty="0"/>
                        <a:t>Please explain at next lesson</a:t>
                      </a:r>
                    </a:p>
                  </a:txBody>
                  <a:tcPr marT="45717" marB="45717"/>
                </a:tc>
                <a:tc>
                  <a:txBody>
                    <a:bodyPr/>
                    <a:lstStyle/>
                    <a:p>
                      <a:r>
                        <a:rPr lang="en-GB" sz="1800" dirty="0"/>
                        <a:t>Immediate resolution</a:t>
                      </a:r>
                    </a:p>
                  </a:txBody>
                  <a:tcPr marT="45717" marB="45717"/>
                </a:tc>
                <a:extLst>
                  <a:ext uri="{0D108BD9-81ED-4DB2-BD59-A6C34878D82A}">
                    <a16:rowId xmlns:a16="http://schemas.microsoft.com/office/drawing/2014/main" val="2212415583"/>
                  </a:ext>
                </a:extLst>
              </a:tr>
              <a:tr h="370814">
                <a:tc>
                  <a:txBody>
                    <a:bodyPr/>
                    <a:lstStyle/>
                    <a:p>
                      <a:r>
                        <a:rPr lang="en-GB" sz="1800" dirty="0"/>
                        <a:t>2</a:t>
                      </a:r>
                    </a:p>
                  </a:txBody>
                  <a:tcPr marT="45717" marB="45717"/>
                </a:tc>
                <a:tc>
                  <a:txBody>
                    <a:bodyPr/>
                    <a:lstStyle/>
                    <a:p>
                      <a:r>
                        <a:rPr lang="en-GB" sz="1800" dirty="0"/>
                        <a:t>This diagram is cool</a:t>
                      </a:r>
                    </a:p>
                  </a:txBody>
                  <a:tcPr marT="45717" marB="45717"/>
                </a:tc>
                <a:tc>
                  <a:txBody>
                    <a:bodyPr/>
                    <a:lstStyle/>
                    <a:p>
                      <a:r>
                        <a:rPr lang="en-GB" sz="1800" dirty="0"/>
                        <a:t>Course comment</a:t>
                      </a:r>
                    </a:p>
                  </a:txBody>
                  <a:tcPr marT="45717" marB="45717"/>
                </a:tc>
                <a:tc>
                  <a:txBody>
                    <a:bodyPr/>
                    <a:lstStyle/>
                    <a:p>
                      <a:r>
                        <a:rPr lang="en-GB" sz="1800" dirty="0"/>
                        <a:t>None</a:t>
                      </a:r>
                    </a:p>
                  </a:txBody>
                  <a:tcPr marT="45717" marB="45717"/>
                </a:tc>
                <a:tc>
                  <a:txBody>
                    <a:bodyPr/>
                    <a:lstStyle/>
                    <a:p>
                      <a:r>
                        <a:rPr lang="en-GB" sz="1800" dirty="0"/>
                        <a:t>Noted</a:t>
                      </a:r>
                    </a:p>
                  </a:txBody>
                  <a:tcPr marT="45717" marB="45717"/>
                </a:tc>
                <a:extLst>
                  <a:ext uri="{0D108BD9-81ED-4DB2-BD59-A6C34878D82A}">
                    <a16:rowId xmlns:a16="http://schemas.microsoft.com/office/drawing/2014/main" val="724957328"/>
                  </a:ext>
                </a:extLst>
              </a:tr>
              <a:tr h="370814">
                <a:tc>
                  <a:txBody>
                    <a:bodyPr/>
                    <a:lstStyle/>
                    <a:p>
                      <a:r>
                        <a:rPr lang="en-GB" sz="1800" dirty="0"/>
                        <a:t>3</a:t>
                      </a:r>
                    </a:p>
                  </a:txBody>
                  <a:tcPr marT="45717" marB="45717"/>
                </a:tc>
                <a:tc>
                  <a:txBody>
                    <a:bodyPr/>
                    <a:lstStyle/>
                    <a:p>
                      <a:r>
                        <a:rPr lang="en-GB" sz="1800" dirty="0"/>
                        <a:t>Classroom is not well-lit</a:t>
                      </a:r>
                    </a:p>
                  </a:txBody>
                  <a:tcPr marT="45717" marB="45717"/>
                </a:tc>
                <a:tc>
                  <a:txBody>
                    <a:bodyPr/>
                    <a:lstStyle/>
                    <a:p>
                      <a:r>
                        <a:rPr lang="en-GB" sz="1800" dirty="0"/>
                        <a:t>Infrastructure</a:t>
                      </a:r>
                    </a:p>
                  </a:txBody>
                  <a:tcPr marT="45717" marB="45717"/>
                </a:tc>
                <a:tc>
                  <a:txBody>
                    <a:bodyPr/>
                    <a:lstStyle/>
                    <a:p>
                      <a:r>
                        <a:rPr lang="en-GB" sz="1800" dirty="0"/>
                        <a:t>Improve lighting</a:t>
                      </a:r>
                    </a:p>
                  </a:txBody>
                  <a:tcPr marT="45717" marB="45717"/>
                </a:tc>
                <a:tc>
                  <a:txBody>
                    <a:bodyPr/>
                    <a:lstStyle/>
                    <a:p>
                      <a:r>
                        <a:rPr lang="en-GB" sz="1800" dirty="0"/>
                        <a:t>Escalate</a:t>
                      </a:r>
                    </a:p>
                  </a:txBody>
                  <a:tcPr marT="45717" marB="45717"/>
                </a:tc>
                <a:extLst>
                  <a:ext uri="{0D108BD9-81ED-4DB2-BD59-A6C34878D82A}">
                    <a16:rowId xmlns:a16="http://schemas.microsoft.com/office/drawing/2014/main" val="282024750"/>
                  </a:ext>
                </a:extLst>
              </a:tr>
              <a:tr h="370814">
                <a:tc>
                  <a:txBody>
                    <a:bodyPr/>
                    <a:lstStyle/>
                    <a:p>
                      <a:r>
                        <a:rPr lang="en-GB" sz="1800" dirty="0"/>
                        <a:t>4</a:t>
                      </a:r>
                    </a:p>
                  </a:txBody>
                  <a:tcPr marT="45717" marB="45717"/>
                </a:tc>
                <a:tc>
                  <a:txBody>
                    <a:bodyPr/>
                    <a:lstStyle/>
                    <a:p>
                      <a:r>
                        <a:rPr lang="en-GB" sz="1800" dirty="0"/>
                        <a:t>Double lessons are too long</a:t>
                      </a:r>
                    </a:p>
                  </a:txBody>
                  <a:tcPr marT="45717" marB="45717"/>
                </a:tc>
                <a:tc>
                  <a:txBody>
                    <a:bodyPr/>
                    <a:lstStyle/>
                    <a:p>
                      <a:r>
                        <a:rPr lang="en-GB" sz="1800" dirty="0"/>
                        <a:t>Course comment</a:t>
                      </a:r>
                    </a:p>
                  </a:txBody>
                  <a:tcPr marT="45717" marB="45717"/>
                </a:tc>
                <a:tc>
                  <a:txBody>
                    <a:bodyPr/>
                    <a:lstStyle/>
                    <a:p>
                      <a:r>
                        <a:rPr lang="en-GB" sz="1800" dirty="0"/>
                        <a:t>Change timetable</a:t>
                      </a:r>
                    </a:p>
                  </a:txBody>
                  <a:tcPr marT="45717" marB="45717"/>
                </a:tc>
                <a:tc>
                  <a:txBody>
                    <a:bodyPr/>
                    <a:lstStyle/>
                    <a:p>
                      <a:r>
                        <a:rPr lang="en-GB" sz="1800" dirty="0"/>
                        <a:t>Deferred</a:t>
                      </a:r>
                    </a:p>
                  </a:txBody>
                  <a:tcPr marT="45717" marB="45717"/>
                </a:tc>
                <a:extLst>
                  <a:ext uri="{0D108BD9-81ED-4DB2-BD59-A6C34878D82A}">
                    <a16:rowId xmlns:a16="http://schemas.microsoft.com/office/drawing/2014/main" val="1230540066"/>
                  </a:ext>
                </a:extLst>
              </a:tr>
              <a:tr h="370814">
                <a:tc>
                  <a:txBody>
                    <a:bodyPr/>
                    <a:lstStyle/>
                    <a:p>
                      <a:endParaRPr lang="en-GB" sz="1800"/>
                    </a:p>
                  </a:txBody>
                  <a:tcPr marT="45717" marB="45717"/>
                </a:tc>
                <a:tc>
                  <a:txBody>
                    <a:bodyPr/>
                    <a:lstStyle/>
                    <a:p>
                      <a:endParaRPr lang="en-GB" sz="1800" dirty="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dirty="0"/>
                    </a:p>
                  </a:txBody>
                  <a:tcPr marT="45717" marB="45717"/>
                </a:tc>
                <a:extLst>
                  <a:ext uri="{0D108BD9-81ED-4DB2-BD59-A6C34878D82A}">
                    <a16:rowId xmlns:a16="http://schemas.microsoft.com/office/drawing/2014/main" val="96964347"/>
                  </a:ext>
                </a:extLst>
              </a:tr>
              <a:tr h="370814">
                <a:tc>
                  <a:txBody>
                    <a:bodyPr/>
                    <a:lstStyle/>
                    <a:p>
                      <a:endParaRPr lang="en-GB" sz="180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dirty="0"/>
                    </a:p>
                  </a:txBody>
                  <a:tcPr marT="45717" marB="45717"/>
                </a:tc>
                <a:extLst>
                  <a:ext uri="{0D108BD9-81ED-4DB2-BD59-A6C34878D82A}">
                    <a16:rowId xmlns:a16="http://schemas.microsoft.com/office/drawing/2014/main" val="3027029648"/>
                  </a:ext>
                </a:extLst>
              </a:tr>
              <a:tr h="370814">
                <a:tc>
                  <a:txBody>
                    <a:bodyPr/>
                    <a:lstStyle/>
                    <a:p>
                      <a:endParaRPr lang="en-GB" sz="180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dirty="0"/>
                    </a:p>
                  </a:txBody>
                  <a:tcPr marT="45717" marB="45717"/>
                </a:tc>
                <a:extLst>
                  <a:ext uri="{0D108BD9-81ED-4DB2-BD59-A6C34878D82A}">
                    <a16:rowId xmlns:a16="http://schemas.microsoft.com/office/drawing/2014/main" val="3258454057"/>
                  </a:ext>
                </a:extLst>
              </a:tr>
              <a:tr h="370814">
                <a:tc>
                  <a:txBody>
                    <a:bodyPr/>
                    <a:lstStyle/>
                    <a:p>
                      <a:endParaRPr lang="en-GB" sz="180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dirty="0"/>
                    </a:p>
                  </a:txBody>
                  <a:tcPr marT="45717" marB="45717"/>
                </a:tc>
                <a:extLst>
                  <a:ext uri="{0D108BD9-81ED-4DB2-BD59-A6C34878D82A}">
                    <a16:rowId xmlns:a16="http://schemas.microsoft.com/office/drawing/2014/main" val="3938862706"/>
                  </a:ext>
                </a:extLst>
              </a:tr>
              <a:tr h="370814">
                <a:tc>
                  <a:txBody>
                    <a:bodyPr/>
                    <a:lstStyle/>
                    <a:p>
                      <a:endParaRPr lang="en-GB" sz="180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a:p>
                  </a:txBody>
                  <a:tcPr marT="45717" marB="45717"/>
                </a:tc>
                <a:tc>
                  <a:txBody>
                    <a:bodyPr/>
                    <a:lstStyle/>
                    <a:p>
                      <a:endParaRPr lang="en-GB" sz="1800" dirty="0"/>
                    </a:p>
                  </a:txBody>
                  <a:tcPr marT="45717" marB="45717"/>
                </a:tc>
                <a:extLst>
                  <a:ext uri="{0D108BD9-81ED-4DB2-BD59-A6C34878D82A}">
                    <a16:rowId xmlns:a16="http://schemas.microsoft.com/office/drawing/2014/main" val="1162714945"/>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s://www.pulsion.co.uk/wp-content/uploads/2014/04/dashboard4.png">
            <a:extLst>
              <a:ext uri="{FF2B5EF4-FFF2-40B4-BE49-F238E27FC236}">
                <a16:creationId xmlns:a16="http://schemas.microsoft.com/office/drawing/2014/main" id="{F3CDBD09-E2E1-4352-AF5B-93684F17C5D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317" t="10997" r="2596" b="5914"/>
          <a:stretch>
            <a:fillRect/>
          </a:stretch>
        </p:blipFill>
        <p:spPr>
          <a:xfrm>
            <a:off x="4224338" y="1143000"/>
            <a:ext cx="7723187" cy="4899025"/>
          </a:xfrm>
          <a:noFill/>
        </p:spPr>
      </p:pic>
      <p:sp>
        <p:nvSpPr>
          <p:cNvPr id="7" name="Content Placeholder 4">
            <a:extLst>
              <a:ext uri="{FF2B5EF4-FFF2-40B4-BE49-F238E27FC236}">
                <a16:creationId xmlns:a16="http://schemas.microsoft.com/office/drawing/2014/main" id="{A554FD16-00B2-4FD3-8015-1357D5BB7D15}"/>
              </a:ext>
            </a:extLst>
          </p:cNvPr>
          <p:cNvSpPr txBox="1">
            <a:spLocks/>
          </p:cNvSpPr>
          <p:nvPr/>
        </p:nvSpPr>
        <p:spPr>
          <a:xfrm>
            <a:off x="676275" y="1600200"/>
            <a:ext cx="3043238" cy="4565650"/>
          </a:xfrm>
          <a:prstGeom prst="rect">
            <a:avLst/>
          </a:prstGeom>
          <a:solidFill>
            <a:schemeClr val="tx2">
              <a:lumMod val="60000"/>
              <a:lumOff val="40000"/>
            </a:schemeClr>
          </a:solidFill>
        </p:spPr>
        <p:txBody>
          <a:bodyPr anchor="ctr">
            <a:normAutofit/>
          </a:bodyPr>
          <a:lstStyle>
            <a:lvl1pPr marL="342900" indent="-342900" algn="l" defTabSz="914400" rtl="0" eaLnBrk="1" latinLnBrk="0" hangingPunct="1">
              <a:spcBef>
                <a:spcPct val="20000"/>
              </a:spcBef>
              <a:buFont typeface="Arial" pitchFamily="34" charset="0"/>
              <a:buChar char="•"/>
              <a:defRPr sz="3200" b="1" kern="1200">
                <a:solidFill>
                  <a:srgbClr val="2E67B2"/>
                </a:solidFill>
                <a:latin typeface="HelveticaNeueLT Std Thin"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2E67B2"/>
                </a:solidFill>
                <a:latin typeface="HelveticaNeueLT Std Thin"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2E67B2"/>
                </a:solidFill>
                <a:latin typeface="HelveticaNeueLT Std Thin"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2E67B2"/>
                </a:solidFill>
                <a:latin typeface="HelveticaNeueLT Std Thin"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2E67B2"/>
                </a:solidFill>
                <a:latin typeface="HelveticaNeueLT Std Thin"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GB" sz="3600" dirty="0">
                <a:solidFill>
                  <a:schemeClr val="bg1"/>
                </a:solidFill>
              </a:rPr>
              <a:t>Management</a:t>
            </a:r>
            <a:r>
              <a:rPr lang="en-GB" sz="4400" dirty="0">
                <a:solidFill>
                  <a:schemeClr val="bg1"/>
                </a:solidFill>
              </a:rPr>
              <a:t> </a:t>
            </a:r>
            <a:r>
              <a:rPr lang="en-GB" sz="3600" dirty="0">
                <a:solidFill>
                  <a:schemeClr val="bg1"/>
                </a:solidFill>
              </a:rPr>
              <a:t>View</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0F4A7-22F7-4AE0-9BFF-F5F73EB730B9}"/>
              </a:ext>
            </a:extLst>
          </p:cNvPr>
          <p:cNvSpPr>
            <a:spLocks noGrp="1"/>
          </p:cNvSpPr>
          <p:nvPr>
            <p:ph type="title"/>
          </p:nvPr>
        </p:nvSpPr>
        <p:spPr>
          <a:xfrm>
            <a:off x="609600" y="1143000"/>
            <a:ext cx="3686200" cy="5382344"/>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GB" dirty="0"/>
              <a:t>Don’t forget Changelogs!</a:t>
            </a:r>
          </a:p>
        </p:txBody>
      </p:sp>
      <p:sp>
        <p:nvSpPr>
          <p:cNvPr id="3" name="Content Placeholder 2">
            <a:extLst>
              <a:ext uri="{FF2B5EF4-FFF2-40B4-BE49-F238E27FC236}">
                <a16:creationId xmlns:a16="http://schemas.microsoft.com/office/drawing/2014/main" id="{C44B81FE-C439-46AC-996B-3A28B72E6E56}"/>
              </a:ext>
            </a:extLst>
          </p:cNvPr>
          <p:cNvSpPr>
            <a:spLocks noGrp="1"/>
          </p:cNvSpPr>
          <p:nvPr>
            <p:ph idx="1"/>
          </p:nvPr>
        </p:nvSpPr>
        <p:spPr>
          <a:xfrm>
            <a:off x="5375920" y="1143000"/>
            <a:ext cx="6206480" cy="5094312"/>
          </a:xfrm>
        </p:spPr>
        <p:style>
          <a:lnRef idx="2">
            <a:schemeClr val="accent1"/>
          </a:lnRef>
          <a:fillRef idx="1">
            <a:schemeClr val="lt1"/>
          </a:fillRef>
          <a:effectRef idx="0">
            <a:schemeClr val="accent1"/>
          </a:effectRef>
          <a:fontRef idx="minor">
            <a:schemeClr val="dk1"/>
          </a:fontRef>
        </p:style>
        <p:txBody>
          <a:bodyPr anchor="ctr"/>
          <a:lstStyle/>
          <a:p>
            <a:pPr marL="0" indent="0" algn="ctr">
              <a:buNone/>
            </a:pPr>
            <a:r>
              <a:rPr lang="en-GB" dirty="0"/>
              <a:t>Standard Slide in Every Meeting / Lecture</a:t>
            </a:r>
          </a:p>
          <a:p>
            <a:pPr marL="0" indent="0" algn="ctr">
              <a:buNone/>
            </a:pPr>
            <a:endParaRPr lang="en-GB" dirty="0"/>
          </a:p>
          <a:p>
            <a:pPr marL="0" indent="0" algn="ctr">
              <a:buNone/>
            </a:pPr>
            <a:r>
              <a:rPr lang="en-GB" b="0" u="sng" dirty="0"/>
              <a:t>list feedback received </a:t>
            </a:r>
            <a:br>
              <a:rPr lang="en-GB" b="0" u="sng" dirty="0"/>
            </a:br>
            <a:r>
              <a:rPr lang="en-GB" b="0" u="sng" dirty="0"/>
              <a:t>and how it is being addressed</a:t>
            </a:r>
            <a:endParaRPr lang="en-GB" b="0" i="1" u="sng" dirty="0"/>
          </a:p>
        </p:txBody>
      </p:sp>
    </p:spTree>
    <p:extLst>
      <p:ext uri="{BB962C8B-B14F-4D97-AF65-F5344CB8AC3E}">
        <p14:creationId xmlns:p14="http://schemas.microsoft.com/office/powerpoint/2010/main" val="2140095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0F4A7-22F7-4AE0-9BFF-F5F73EB730B9}"/>
              </a:ext>
            </a:extLst>
          </p:cNvPr>
          <p:cNvSpPr>
            <a:spLocks noGrp="1"/>
          </p:cNvSpPr>
          <p:nvPr>
            <p:ph type="title"/>
          </p:nvPr>
        </p:nvSpPr>
        <p:spPr>
          <a:xfrm>
            <a:off x="609600" y="1143000"/>
            <a:ext cx="3686200" cy="5382344"/>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GB" dirty="0"/>
              <a:t>Don’t forget Changelogs!</a:t>
            </a:r>
          </a:p>
        </p:txBody>
      </p:sp>
      <p:pic>
        <p:nvPicPr>
          <p:cNvPr id="6" name="Picture 5">
            <a:extLst>
              <a:ext uri="{FF2B5EF4-FFF2-40B4-BE49-F238E27FC236}">
                <a16:creationId xmlns:a16="http://schemas.microsoft.com/office/drawing/2014/main" id="{DE515BD3-D541-416E-9823-C6F1477B9847}"/>
              </a:ext>
            </a:extLst>
          </p:cNvPr>
          <p:cNvPicPr>
            <a:picLocks noChangeAspect="1"/>
          </p:cNvPicPr>
          <p:nvPr/>
        </p:nvPicPr>
        <p:blipFill>
          <a:blip r:embed="rId3"/>
          <a:stretch>
            <a:fillRect/>
          </a:stretch>
        </p:blipFill>
        <p:spPr>
          <a:xfrm>
            <a:off x="4439816" y="1844824"/>
            <a:ext cx="7376142" cy="4149080"/>
          </a:xfrm>
          <a:prstGeom prst="rect">
            <a:avLst/>
          </a:prstGeom>
        </p:spPr>
      </p:pic>
    </p:spTree>
    <p:extLst>
      <p:ext uri="{BB962C8B-B14F-4D97-AF65-F5344CB8AC3E}">
        <p14:creationId xmlns:p14="http://schemas.microsoft.com/office/powerpoint/2010/main" val="18884680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7B48FF79-7C0C-4CF4-97E8-BB3BFC2A10D1}"/>
              </a:ext>
            </a:extLst>
          </p:cNvPr>
          <p:cNvSpPr>
            <a:spLocks noGrp="1" noChangeArrowheads="1"/>
          </p:cNvSpPr>
          <p:nvPr>
            <p:ph type="title"/>
          </p:nvPr>
        </p:nvSpPr>
        <p:spPr/>
        <p:txBody>
          <a:bodyPr/>
          <a:lstStyle/>
          <a:p>
            <a:r>
              <a:rPr lang="en-GB" altLang="en-US">
                <a:latin typeface="HelveticaNeueLT Std Thin"/>
              </a:rPr>
              <a:t>Well implemented QA </a:t>
            </a:r>
          </a:p>
        </p:txBody>
      </p:sp>
      <p:pic>
        <p:nvPicPr>
          <p:cNvPr id="82947" name="Picture 2" descr="https://media.licdn.com/mpr/mpr/AAEAAQAAAAAAAAJIAAAAJDk1M2Q5ZGRlLWFlOWUtNDIzZi05YjQxLTlhZDE3MzcxOGFjNQ.jpg">
            <a:extLst>
              <a:ext uri="{FF2B5EF4-FFF2-40B4-BE49-F238E27FC236}">
                <a16:creationId xmlns:a16="http://schemas.microsoft.com/office/drawing/2014/main" id="{D597C12E-8658-4C39-A743-B4ED1347B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2413" y="2297113"/>
            <a:ext cx="6607175"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Box 3">
            <a:extLst>
              <a:ext uri="{FF2B5EF4-FFF2-40B4-BE49-F238E27FC236}">
                <a16:creationId xmlns:a16="http://schemas.microsoft.com/office/drawing/2014/main" id="{1555ABE6-C5E8-422C-8069-0C0838126F74}"/>
              </a:ext>
            </a:extLst>
          </p:cNvPr>
          <p:cNvSpPr txBox="1">
            <a:spLocks noChangeArrowheads="1"/>
          </p:cNvSpPr>
          <p:nvPr/>
        </p:nvSpPr>
        <p:spPr bwMode="auto">
          <a:xfrm>
            <a:off x="5110163" y="5048250"/>
            <a:ext cx="324008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sl-SI" altLang="en-US" sz="800" b="1">
                <a:solidFill>
                  <a:schemeClr val="tx2"/>
                </a:solidFill>
              </a:rPr>
              <a:t>Under the following conditions:</a:t>
            </a:r>
          </a:p>
          <a:p>
            <a:pPr eaLnBrk="1" hangingPunct="1"/>
            <a:endParaRPr lang="sl-SI" altLang="en-US" sz="800">
              <a:solidFill>
                <a:schemeClr val="tx2"/>
              </a:solidFill>
            </a:endParaRPr>
          </a:p>
          <a:p>
            <a:pPr eaLnBrk="1" hangingPunct="1"/>
            <a:r>
              <a:rPr lang="en-US" altLang="en-US" sz="800" b="1" i="1">
                <a:solidFill>
                  <a:schemeClr val="tx2"/>
                </a:solidFill>
              </a:rPr>
              <a:t>Attribution</a:t>
            </a:r>
            <a:r>
              <a:rPr lang="en-US" altLang="en-US" sz="800">
                <a:solidFill>
                  <a:schemeClr val="tx2"/>
                </a:solidFill>
              </a:rPr>
              <a:t> — You must give appropriate credit, provide a link to the license, and indicate if changes were made. You may do so in any reasonable manner, but not in any way that suggests the licensor endorses you or your use.</a:t>
            </a:r>
            <a:endParaRPr lang="sl-SI" altLang="en-US" sz="800">
              <a:solidFill>
                <a:schemeClr val="tx2"/>
              </a:solidFill>
            </a:endParaRPr>
          </a:p>
          <a:p>
            <a:pPr eaLnBrk="1" hangingPunct="1"/>
            <a:endParaRPr lang="sl-SI" altLang="en-US" sz="800" b="1" i="1">
              <a:solidFill>
                <a:schemeClr val="tx2"/>
              </a:solidFill>
            </a:endParaRPr>
          </a:p>
          <a:p>
            <a:pPr eaLnBrk="1" hangingPunct="1"/>
            <a:r>
              <a:rPr lang="en-US" altLang="en-US" sz="800" b="1" i="1">
                <a:solidFill>
                  <a:schemeClr val="tx2"/>
                </a:solidFill>
              </a:rPr>
              <a:t>Share Alike</a:t>
            </a:r>
            <a:r>
              <a:rPr lang="en-US" altLang="en-US" sz="800">
                <a:solidFill>
                  <a:schemeClr val="tx2"/>
                </a:solidFill>
              </a:rPr>
              <a:t> — If you remix, transform, or build upon the material, you must distribute your contributions under the same license as the original..</a:t>
            </a:r>
          </a:p>
        </p:txBody>
      </p:sp>
      <p:sp>
        <p:nvSpPr>
          <p:cNvPr id="5" name="TextBox 4">
            <a:extLst>
              <a:ext uri="{FF2B5EF4-FFF2-40B4-BE49-F238E27FC236}">
                <a16:creationId xmlns:a16="http://schemas.microsoft.com/office/drawing/2014/main" id="{D7F01FF7-D9E3-48EE-BAEE-3D5741230CC3}"/>
              </a:ext>
            </a:extLst>
          </p:cNvPr>
          <p:cNvSpPr txBox="1"/>
          <p:nvPr/>
        </p:nvSpPr>
        <p:spPr>
          <a:xfrm>
            <a:off x="839788" y="5048250"/>
            <a:ext cx="4608512" cy="831850"/>
          </a:xfrm>
          <a:prstGeom prst="rect">
            <a:avLst/>
          </a:prstGeom>
          <a:noFill/>
        </p:spPr>
        <p:txBody>
          <a:bodyPr>
            <a:spAutoFit/>
          </a:bodyPr>
          <a:lstStyle/>
          <a:p>
            <a:pPr eaLnBrk="1" fontAlgn="auto" hangingPunct="1">
              <a:spcBef>
                <a:spcPts val="0"/>
              </a:spcBef>
              <a:spcAft>
                <a:spcPts val="0"/>
              </a:spcAft>
              <a:defRPr/>
            </a:pPr>
            <a:r>
              <a:rPr lang="sl-SI" sz="800" b="1" dirty="0" err="1">
                <a:solidFill>
                  <a:schemeClr val="tx2"/>
                </a:solidFill>
                <a:latin typeface="+mn-lt"/>
              </a:rPr>
              <a:t>Released</a:t>
            </a:r>
            <a:r>
              <a:rPr lang="sl-SI" sz="800" b="1" dirty="0">
                <a:solidFill>
                  <a:schemeClr val="tx2"/>
                </a:solidFill>
                <a:latin typeface="+mn-lt"/>
              </a:rPr>
              <a:t> </a:t>
            </a:r>
            <a:r>
              <a:rPr lang="sl-SI" sz="800" b="1" dirty="0" err="1">
                <a:solidFill>
                  <a:schemeClr val="tx2"/>
                </a:solidFill>
                <a:latin typeface="+mn-lt"/>
              </a:rPr>
              <a:t>under</a:t>
            </a:r>
            <a:r>
              <a:rPr lang="sl-SI" sz="800" b="1" dirty="0">
                <a:solidFill>
                  <a:schemeClr val="tx2"/>
                </a:solidFill>
                <a:latin typeface="+mn-lt"/>
              </a:rPr>
              <a:t> a C</a:t>
            </a:r>
            <a:r>
              <a:rPr lang="en-US" sz="800" b="1" dirty="0" err="1">
                <a:solidFill>
                  <a:schemeClr val="tx2"/>
                </a:solidFill>
                <a:latin typeface="+mn-lt"/>
              </a:rPr>
              <a:t>reative</a:t>
            </a:r>
            <a:r>
              <a:rPr lang="en-US" sz="800" b="1" dirty="0">
                <a:solidFill>
                  <a:schemeClr val="tx2"/>
                </a:solidFill>
                <a:latin typeface="+mn-lt"/>
              </a:rPr>
              <a:t> Commons Attribution</a:t>
            </a:r>
            <a:r>
              <a:rPr lang="sl-SI" sz="800" b="1" dirty="0">
                <a:solidFill>
                  <a:schemeClr val="tx2"/>
                </a:solidFill>
                <a:latin typeface="+mn-lt"/>
              </a:rPr>
              <a:t> S</a:t>
            </a:r>
            <a:r>
              <a:rPr lang="en-US" sz="800" b="1" dirty="0" err="1">
                <a:solidFill>
                  <a:schemeClr val="tx2"/>
                </a:solidFill>
                <a:latin typeface="+mn-lt"/>
              </a:rPr>
              <a:t>hareAlike</a:t>
            </a:r>
            <a:r>
              <a:rPr lang="en-US" sz="800" b="1" dirty="0">
                <a:solidFill>
                  <a:schemeClr val="tx2"/>
                </a:solidFill>
                <a:latin typeface="+mn-lt"/>
              </a:rPr>
              <a:t> </a:t>
            </a:r>
            <a:r>
              <a:rPr lang="sl-SI" sz="800" b="1" dirty="0">
                <a:solidFill>
                  <a:schemeClr val="tx2"/>
                </a:solidFill>
                <a:latin typeface="+mn-lt"/>
              </a:rPr>
              <a:t>4.0</a:t>
            </a:r>
            <a:r>
              <a:rPr lang="en-US" sz="800" b="1" dirty="0">
                <a:solidFill>
                  <a:schemeClr val="tx2"/>
                </a:solidFill>
                <a:latin typeface="+mn-lt"/>
              </a:rPr>
              <a:t> </a:t>
            </a:r>
            <a:r>
              <a:rPr lang="sl-SI" sz="800" b="1" dirty="0" err="1">
                <a:solidFill>
                  <a:schemeClr val="tx2"/>
                </a:solidFill>
                <a:latin typeface="+mn-lt"/>
              </a:rPr>
              <a:t>International</a:t>
            </a:r>
            <a:r>
              <a:rPr lang="en-US" sz="800" b="1" dirty="0">
                <a:solidFill>
                  <a:schemeClr val="tx2"/>
                </a:solidFill>
                <a:latin typeface="+mn-lt"/>
              </a:rPr>
              <a:t> License</a:t>
            </a:r>
            <a:endParaRPr lang="sl-SI" sz="800" b="1" dirty="0">
              <a:solidFill>
                <a:schemeClr val="tx2"/>
              </a:solidFill>
              <a:latin typeface="+mn-lt"/>
            </a:endParaRPr>
          </a:p>
          <a:p>
            <a:pPr marL="114300" eaLnBrk="1" fontAlgn="auto" hangingPunct="1">
              <a:spcBef>
                <a:spcPts val="0"/>
              </a:spcBef>
              <a:spcAft>
                <a:spcPts val="0"/>
              </a:spcAft>
              <a:buFont typeface="Arial" pitchFamily="34" charset="0"/>
              <a:buNone/>
              <a:defRPr/>
            </a:pPr>
            <a:endParaRPr lang="sl-SI" sz="800" dirty="0">
              <a:solidFill>
                <a:schemeClr val="tx2"/>
              </a:solidFill>
              <a:latin typeface="+mn-lt"/>
            </a:endParaRPr>
          </a:p>
          <a:p>
            <a:pPr eaLnBrk="1" fontAlgn="auto" hangingPunct="1">
              <a:spcBef>
                <a:spcPts val="0"/>
              </a:spcBef>
              <a:spcAft>
                <a:spcPts val="0"/>
              </a:spcAft>
              <a:defRPr/>
            </a:pPr>
            <a:r>
              <a:rPr lang="en-US" sz="800" b="1" dirty="0">
                <a:solidFill>
                  <a:schemeClr val="tx2"/>
                </a:solidFill>
                <a:latin typeface="+mn-lt"/>
              </a:rPr>
              <a:t>You are free:</a:t>
            </a:r>
            <a:endParaRPr lang="sl-SI" sz="800" b="1" dirty="0">
              <a:solidFill>
                <a:schemeClr val="tx2"/>
              </a:solidFill>
              <a:latin typeface="+mn-lt"/>
            </a:endParaRPr>
          </a:p>
          <a:p>
            <a:pPr marL="174625" indent="-174625" eaLnBrk="1" fontAlgn="auto" hangingPunct="1">
              <a:spcBef>
                <a:spcPts val="0"/>
              </a:spcBef>
              <a:spcAft>
                <a:spcPts val="0"/>
              </a:spcAft>
              <a:defRPr/>
            </a:pPr>
            <a:r>
              <a:rPr lang="en-US" sz="800" b="1" i="1" dirty="0">
                <a:solidFill>
                  <a:schemeClr val="tx2"/>
                </a:solidFill>
                <a:latin typeface="+mn-lt"/>
              </a:rPr>
              <a:t>to Share</a:t>
            </a:r>
            <a:r>
              <a:rPr lang="en-US" sz="800" dirty="0">
                <a:solidFill>
                  <a:schemeClr val="tx2"/>
                </a:solidFill>
                <a:latin typeface="+mn-lt"/>
              </a:rPr>
              <a:t> — copy and redistribute the material in any medium or format</a:t>
            </a:r>
            <a:endParaRPr lang="sl-SI" sz="800" dirty="0">
              <a:solidFill>
                <a:schemeClr val="tx2"/>
              </a:solidFill>
              <a:latin typeface="+mn-lt"/>
            </a:endParaRPr>
          </a:p>
          <a:p>
            <a:pPr marL="174625" indent="-174625" eaLnBrk="1" fontAlgn="auto" hangingPunct="1">
              <a:spcBef>
                <a:spcPts val="0"/>
              </a:spcBef>
              <a:spcAft>
                <a:spcPts val="0"/>
              </a:spcAft>
              <a:defRPr/>
            </a:pPr>
            <a:r>
              <a:rPr lang="en-US" sz="800" b="1" i="1" dirty="0">
                <a:solidFill>
                  <a:schemeClr val="tx2"/>
                </a:solidFill>
                <a:latin typeface="+mn-lt"/>
              </a:rPr>
              <a:t>to Remix</a:t>
            </a:r>
            <a:r>
              <a:rPr lang="en-US" sz="800" dirty="0">
                <a:solidFill>
                  <a:schemeClr val="tx2"/>
                </a:solidFill>
                <a:latin typeface="+mn-lt"/>
              </a:rPr>
              <a:t> —  remix, transform, and build upon the material</a:t>
            </a:r>
          </a:p>
          <a:p>
            <a:pPr marL="174625" indent="-174625" eaLnBrk="1" fontAlgn="auto" hangingPunct="1">
              <a:spcBef>
                <a:spcPts val="0"/>
              </a:spcBef>
              <a:spcAft>
                <a:spcPts val="0"/>
              </a:spcAft>
              <a:defRPr/>
            </a:pPr>
            <a:r>
              <a:rPr lang="en-US" sz="800" dirty="0">
                <a:solidFill>
                  <a:schemeClr val="tx2"/>
                </a:solidFill>
                <a:latin typeface="+mn-lt"/>
              </a:rPr>
              <a:t>for any purpose, even commercially.</a:t>
            </a:r>
            <a:endParaRPr lang="sl-SI" sz="800" dirty="0">
              <a:solidFill>
                <a:schemeClr val="tx2"/>
              </a:solidFill>
              <a:latin typeface="+mn-lt"/>
            </a:endParaRPr>
          </a:p>
        </p:txBody>
      </p:sp>
      <p:sp>
        <p:nvSpPr>
          <p:cNvPr id="84996" name="TextBox 2">
            <a:extLst>
              <a:ext uri="{FF2B5EF4-FFF2-40B4-BE49-F238E27FC236}">
                <a16:creationId xmlns:a16="http://schemas.microsoft.com/office/drawing/2014/main" id="{278946CA-B5AA-4FBF-AF66-AECA8BF34491}"/>
              </a:ext>
            </a:extLst>
          </p:cNvPr>
          <p:cNvSpPr txBox="1">
            <a:spLocks noChangeArrowheads="1"/>
          </p:cNvSpPr>
          <p:nvPr/>
        </p:nvSpPr>
        <p:spPr bwMode="auto">
          <a:xfrm>
            <a:off x="7464425" y="2708275"/>
            <a:ext cx="3859213"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b="1">
                <a:solidFill>
                  <a:srgbClr val="2E67B2"/>
                </a:solidFill>
                <a:latin typeface="HelveticaNeueLT Std Thin"/>
              </a:defRPr>
            </a:lvl1pPr>
            <a:lvl2pPr indent="-285750">
              <a:spcBef>
                <a:spcPct val="20000"/>
              </a:spcBef>
              <a:buFont typeface="Arial" panose="020B0604020202020204" pitchFamily="34" charset="0"/>
              <a:buChar char="–"/>
              <a:defRPr sz="2800">
                <a:solidFill>
                  <a:srgbClr val="2E67B2"/>
                </a:solidFill>
                <a:latin typeface="HelveticaNeueLT Std Thin"/>
              </a:defRPr>
            </a:lvl2pPr>
            <a:lvl3pPr indent="-228600">
              <a:spcBef>
                <a:spcPct val="20000"/>
              </a:spcBef>
              <a:buFont typeface="Arial" panose="020B0604020202020204" pitchFamily="34" charset="0"/>
              <a:buChar char="•"/>
              <a:defRPr sz="2400">
                <a:solidFill>
                  <a:srgbClr val="2E67B2"/>
                </a:solidFill>
                <a:latin typeface="HelveticaNeueLT Std Thin"/>
              </a:defRPr>
            </a:lvl3pPr>
            <a:lvl4pPr indent="-228600">
              <a:spcBef>
                <a:spcPct val="20000"/>
              </a:spcBef>
              <a:buFont typeface="Arial" panose="020B0604020202020204" pitchFamily="34" charset="0"/>
              <a:buChar char="–"/>
              <a:defRPr sz="2000">
                <a:solidFill>
                  <a:srgbClr val="2E67B2"/>
                </a:solidFill>
                <a:latin typeface="HelveticaNeueLT Std Thin"/>
              </a:defRPr>
            </a:lvl4pPr>
            <a:lvl5pPr indent="-228600">
              <a:spcBef>
                <a:spcPct val="20000"/>
              </a:spcBef>
              <a:buFont typeface="Arial" panose="020B0604020202020204" pitchFamily="34" charset="0"/>
              <a:buChar char="»"/>
              <a:defRPr sz="2000">
                <a:solidFill>
                  <a:srgbClr val="2E67B2"/>
                </a:solidFill>
                <a:latin typeface="HelveticaNeueLT Std Thin"/>
              </a:defRPr>
            </a:lvl5pPr>
            <a:lvl6pPr indent="-228600" fontAlgn="base">
              <a:spcBef>
                <a:spcPct val="20000"/>
              </a:spcBef>
              <a:spcAft>
                <a:spcPct val="0"/>
              </a:spcAft>
              <a:buFont typeface="Arial" panose="020B0604020202020204" pitchFamily="34" charset="0"/>
              <a:buChar char="»"/>
              <a:defRPr sz="2000">
                <a:solidFill>
                  <a:srgbClr val="2E67B2"/>
                </a:solidFill>
                <a:latin typeface="HelveticaNeueLT Std Thin"/>
              </a:defRPr>
            </a:lvl6pPr>
            <a:lvl7pPr indent="-228600" fontAlgn="base">
              <a:spcBef>
                <a:spcPct val="20000"/>
              </a:spcBef>
              <a:spcAft>
                <a:spcPct val="0"/>
              </a:spcAft>
              <a:buFont typeface="Arial" panose="020B0604020202020204" pitchFamily="34" charset="0"/>
              <a:buChar char="»"/>
              <a:defRPr sz="2000">
                <a:solidFill>
                  <a:srgbClr val="2E67B2"/>
                </a:solidFill>
                <a:latin typeface="HelveticaNeueLT Std Thin"/>
              </a:defRPr>
            </a:lvl7pPr>
            <a:lvl8pPr indent="-228600" fontAlgn="base">
              <a:spcBef>
                <a:spcPct val="20000"/>
              </a:spcBef>
              <a:spcAft>
                <a:spcPct val="0"/>
              </a:spcAft>
              <a:buFont typeface="Arial" panose="020B0604020202020204" pitchFamily="34" charset="0"/>
              <a:buChar char="»"/>
              <a:defRPr sz="2000">
                <a:solidFill>
                  <a:srgbClr val="2E67B2"/>
                </a:solidFill>
                <a:latin typeface="HelveticaNeueLT Std Thin"/>
              </a:defRPr>
            </a:lvl8pPr>
            <a:lvl9pPr indent="-228600" fontAlgn="base">
              <a:spcBef>
                <a:spcPct val="20000"/>
              </a:spcBef>
              <a:spcAft>
                <a:spcPct val="0"/>
              </a:spcAft>
              <a:buFont typeface="Arial" panose="020B0604020202020204" pitchFamily="34" charset="0"/>
              <a:buChar char="»"/>
              <a:defRPr sz="2000">
                <a:solidFill>
                  <a:srgbClr val="2E67B2"/>
                </a:solidFill>
                <a:latin typeface="HelveticaNeueLT Std Thin"/>
              </a:defRPr>
            </a:lvl9pPr>
          </a:lstStyle>
          <a:p>
            <a:pPr algn="ctr" eaLnBrk="1" hangingPunct="1">
              <a:spcBef>
                <a:spcPct val="0"/>
              </a:spcBef>
              <a:buFontTx/>
              <a:buNone/>
            </a:pPr>
            <a:r>
              <a:rPr lang="en-GB" altLang="en-US" sz="1400" b="0">
                <a:solidFill>
                  <a:schemeClr val="tx2"/>
                </a:solidFill>
                <a:latin typeface="Calibri" panose="020F0502020204030204" pitchFamily="34" charset="0"/>
              </a:rPr>
              <a:t>Presentation available from</a:t>
            </a:r>
          </a:p>
          <a:p>
            <a:pPr algn="ctr" eaLnBrk="1" hangingPunct="1">
              <a:spcBef>
                <a:spcPct val="0"/>
              </a:spcBef>
              <a:buFontTx/>
              <a:buNone/>
            </a:pPr>
            <a:r>
              <a:rPr lang="en-GB" altLang="en-US" sz="1600" b="0">
                <a:solidFill>
                  <a:schemeClr val="tx2"/>
                </a:solidFill>
                <a:latin typeface="Calibri" panose="020F0502020204030204" pitchFamily="34" charset="0"/>
              </a:rPr>
              <a:t>http://www.slideshare.net/anthonycamilleri</a:t>
            </a:r>
            <a:endParaRPr lang="en-GB" altLang="en-US" sz="1400" b="0">
              <a:solidFill>
                <a:schemeClr val="tx2"/>
              </a:solidFill>
              <a:latin typeface="Calibri" panose="020F0502020204030204" pitchFamily="34" charset="0"/>
            </a:endParaRPr>
          </a:p>
          <a:p>
            <a:pPr algn="ctr" eaLnBrk="1" hangingPunct="1">
              <a:spcBef>
                <a:spcPct val="0"/>
              </a:spcBef>
              <a:buFontTx/>
              <a:buNone/>
            </a:pPr>
            <a:endParaRPr lang="en-GB" altLang="en-US" sz="1400" b="0">
              <a:solidFill>
                <a:schemeClr val="tx2"/>
              </a:solidFill>
              <a:latin typeface="Calibri" panose="020F0502020204030204" pitchFamily="34" charset="0"/>
            </a:endParaRPr>
          </a:p>
          <a:p>
            <a:pPr algn="ctr" eaLnBrk="1" hangingPunct="1">
              <a:spcBef>
                <a:spcPct val="0"/>
              </a:spcBef>
              <a:buFontTx/>
              <a:buNone/>
            </a:pPr>
            <a:r>
              <a:rPr lang="en-GB" altLang="en-US" sz="1400" b="0">
                <a:solidFill>
                  <a:schemeClr val="tx2"/>
                </a:solidFill>
                <a:latin typeface="Calibri" panose="020F0502020204030204" pitchFamily="34" charset="0"/>
              </a:rPr>
              <a:t>anthony@knowledgeinnovation.eu</a:t>
            </a:r>
          </a:p>
          <a:p>
            <a:pPr algn="ctr" eaLnBrk="1" hangingPunct="1">
              <a:spcBef>
                <a:spcPct val="0"/>
              </a:spcBef>
              <a:buFontTx/>
              <a:buNone/>
            </a:pPr>
            <a:endParaRPr lang="en-GB" altLang="en-US" sz="1400" b="0">
              <a:solidFill>
                <a:schemeClr val="tx2"/>
              </a:solidFill>
              <a:latin typeface="Calibri" panose="020F0502020204030204" pitchFamily="34" charset="0"/>
            </a:endParaRPr>
          </a:p>
        </p:txBody>
      </p:sp>
      <p:sp>
        <p:nvSpPr>
          <p:cNvPr id="84997" name="TextBox 6">
            <a:extLst>
              <a:ext uri="{FF2B5EF4-FFF2-40B4-BE49-F238E27FC236}">
                <a16:creationId xmlns:a16="http://schemas.microsoft.com/office/drawing/2014/main" id="{82599058-367A-40A0-B942-43448AF3036D}"/>
              </a:ext>
            </a:extLst>
          </p:cNvPr>
          <p:cNvSpPr txBox="1">
            <a:spLocks noChangeArrowheads="1"/>
          </p:cNvSpPr>
          <p:nvPr/>
        </p:nvSpPr>
        <p:spPr bwMode="auto">
          <a:xfrm>
            <a:off x="8005763" y="1554163"/>
            <a:ext cx="277653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en-US" sz="3200">
                <a:solidFill>
                  <a:schemeClr val="tx2"/>
                </a:solidFill>
              </a:rPr>
              <a:t>Thanks for your</a:t>
            </a:r>
          </a:p>
          <a:p>
            <a:pPr algn="ctr" eaLnBrk="1" hangingPunct="1"/>
            <a:r>
              <a:rPr lang="en-GB" altLang="en-US" sz="3200">
                <a:solidFill>
                  <a:schemeClr val="tx2"/>
                </a:solidFill>
              </a:rPr>
              <a:t>attention</a:t>
            </a:r>
          </a:p>
        </p:txBody>
      </p:sp>
      <p:pic>
        <p:nvPicPr>
          <p:cNvPr id="84998" name="Picture 2" descr="http://buzzkenya.com/wp-content/uploads/2014/02/questions.jpg">
            <a:extLst>
              <a:ext uri="{FF2B5EF4-FFF2-40B4-BE49-F238E27FC236}">
                <a16:creationId xmlns:a16="http://schemas.microsoft.com/office/drawing/2014/main" id="{49A6306F-E66F-4206-8FFB-6974B0E4AC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25" y="1125538"/>
            <a:ext cx="626427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9" name="Picture 4"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8928F9DC-3123-4CB0-A652-E34F3F2703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225" y="5880100"/>
            <a:ext cx="1998663"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DD0271A-3E98-437C-A96D-F7353AC912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6240" y="3706683"/>
            <a:ext cx="2632404" cy="2632404"/>
          </a:xfrm>
          <a:prstGeom prst="rect">
            <a:avLst/>
          </a:prstGeom>
        </p:spPr>
      </p:pic>
    </p:spTree>
  </p:cSld>
  <p:clrMapOvr>
    <a:masterClrMapping/>
  </p:clrMapOvr>
</p:sld>
</file>

<file path=ppt/theme/theme1.xml><?xml version="1.0" encoding="utf-8"?>
<a:theme xmlns:a="http://schemas.openxmlformats.org/drawingml/2006/main" name="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IC Template Widescreen.potx" id="{E0936962-F9C4-4F9E-982B-E5C9AE652349}" vid="{65BAC0ED-CC6E-4A98-A33B-603DE207BB2E}"/>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IC Template Widescreen.potx" id="{E0936962-F9C4-4F9E-982B-E5C9AE652349}" vid="{7FE777DE-79E0-4AB2-9AFF-936E43BB4CA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KIC Template Widescreen</Template>
  <TotalTime>0</TotalTime>
  <Words>1184</Words>
  <Application>Microsoft Office PowerPoint</Application>
  <PresentationFormat>Widescreen</PresentationFormat>
  <Paragraphs>366</Paragraphs>
  <Slides>47</Slides>
  <Notes>46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47</vt:i4>
      </vt:variant>
    </vt:vector>
  </HeadingPairs>
  <TitlesOfParts>
    <vt:vector size="56" baseType="lpstr">
      <vt:lpstr>Arial</vt:lpstr>
      <vt:lpstr>Calibri</vt:lpstr>
      <vt:lpstr>Calibri Light</vt:lpstr>
      <vt:lpstr>Eurostile</vt:lpstr>
      <vt:lpstr>HelveticaNeueLT Std Thin</vt:lpstr>
      <vt:lpstr>Segoe Script</vt:lpstr>
      <vt:lpstr>Wingdings 2</vt:lpstr>
      <vt:lpstr>Powerpoint</vt:lpstr>
      <vt:lpstr>Custom Design</vt:lpstr>
      <vt:lpstr>Implementing QA in Complex Organisations</vt:lpstr>
      <vt:lpstr>Context of QA</vt:lpstr>
      <vt:lpstr>PowerPoint Presentation</vt:lpstr>
      <vt:lpstr>The bureaucratic model of QA</vt:lpstr>
      <vt:lpstr>Result of QA?</vt:lpstr>
      <vt:lpstr>Higher Education Institutions are autonomous by design</vt:lpstr>
      <vt:lpstr>Autonomy is Expressed at every level of education</vt:lpstr>
      <vt:lpstr>PowerPoint Presentation</vt:lpstr>
      <vt:lpstr>Magna Carta Universitatum</vt:lpstr>
      <vt:lpstr>Autonomy</vt:lpstr>
      <vt:lpstr>Autonomy can translate into resistance</vt:lpstr>
      <vt:lpstr>Stages of Quality Assurance</vt:lpstr>
      <vt:lpstr>Kaizen</vt:lpstr>
      <vt:lpstr>PowerPoint Presentation</vt:lpstr>
      <vt:lpstr>Why Kaizen?</vt:lpstr>
      <vt:lpstr>Under Kaizen</vt:lpstr>
      <vt:lpstr>Integrating Kaizen in Daily Work</vt:lpstr>
      <vt:lpstr>Kaizen requirements</vt:lpstr>
      <vt:lpstr>PowerPoint Presentation</vt:lpstr>
      <vt:lpstr>Kaizen requirements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Meeting Expectations</vt:lpstr>
      <vt:lpstr>Role of Quality Assurance</vt:lpstr>
      <vt:lpstr>How to:</vt:lpstr>
      <vt:lpstr>PowerPoint Presentation</vt:lpstr>
      <vt:lpstr>Potential Data Sources</vt:lpstr>
      <vt:lpstr>How to  determine student requirements?</vt:lpstr>
      <vt:lpstr>A Different Idea</vt:lpstr>
      <vt:lpstr>Issue Management</vt:lpstr>
      <vt:lpstr>PowerPoint Presentation</vt:lpstr>
      <vt:lpstr>PowerPoint Presentation</vt:lpstr>
      <vt:lpstr>Issue Management for Education</vt:lpstr>
      <vt:lpstr>PowerPoint Presentation</vt:lpstr>
      <vt:lpstr>Types of feedback</vt:lpstr>
      <vt:lpstr>PowerPoint Presentation</vt:lpstr>
      <vt:lpstr>PowerPoint Presentation</vt:lpstr>
      <vt:lpstr>Don’t forget Changelogs!</vt:lpstr>
      <vt:lpstr>Don’t forget Changelogs!</vt:lpstr>
      <vt:lpstr>Well implemented QA </vt:lpstr>
      <vt:lpstr>PowerPoint Presentation</vt:lpstr>
    </vt:vector>
  </TitlesOfParts>
  <Company>Dell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Strengthening the Impact of QA</dc:title>
  <dc:creator>Anthony F. Camilleri</dc:creator>
  <cp:keywords>KIC Powerpoint Template</cp:keywords>
  <cp:lastModifiedBy>Anthony F. Camilleri</cp:lastModifiedBy>
  <cp:revision>31</cp:revision>
  <dcterms:created xsi:type="dcterms:W3CDTF">2017-10-12T20:35:13Z</dcterms:created>
  <dcterms:modified xsi:type="dcterms:W3CDTF">2018-12-20T10:17:21Z</dcterms:modified>
</cp:coreProperties>
</file>