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282" r:id="rId3"/>
    <p:sldId id="281" r:id="rId4"/>
    <p:sldId id="283" r:id="rId5"/>
    <p:sldId id="284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7" r:id="rId15"/>
    <p:sldId id="294" r:id="rId16"/>
    <p:sldId id="299" r:id="rId17"/>
    <p:sldId id="300" r:id="rId18"/>
    <p:sldId id="311" r:id="rId19"/>
    <p:sldId id="298" r:id="rId20"/>
    <p:sldId id="301" r:id="rId21"/>
    <p:sldId id="313" r:id="rId22"/>
    <p:sldId id="303" r:id="rId23"/>
    <p:sldId id="304" r:id="rId24"/>
    <p:sldId id="305" r:id="rId25"/>
    <p:sldId id="307" r:id="rId26"/>
    <p:sldId id="315" r:id="rId27"/>
    <p:sldId id="312" r:id="rId28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CC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724A0-2356-4900-83D3-0BFA8A7DDC7A}" type="doc">
      <dgm:prSet loTypeId="urn:microsoft.com/office/officeart/2005/8/layout/vList6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774D1989-9F4B-4EDC-8E86-6BA6C70F4E00}">
      <dgm:prSet phldrT="[Text]"/>
      <dgm:spPr/>
      <dgm:t>
        <a:bodyPr/>
        <a:lstStyle/>
        <a:p>
          <a:r>
            <a:rPr lang="hr-HR" dirty="0" smtClean="0">
              <a:latin typeface="Comic Sans MS" panose="030F0702030302020204" pitchFamily="66" charset="0"/>
            </a:rPr>
            <a:t>Strateški plan AFZ 2010-2015</a:t>
          </a:r>
          <a:endParaRPr lang="en-US" dirty="0">
            <a:latin typeface="Comic Sans MS" panose="030F0702030302020204" pitchFamily="66" charset="0"/>
          </a:endParaRPr>
        </a:p>
      </dgm:t>
    </dgm:pt>
    <dgm:pt modelId="{207E6AC9-4AA8-4947-AB19-3834462C0B36}" type="parTrans" cxnId="{BC63D83A-0646-4E94-A407-20ED40D185A1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2B0C7F5F-E267-4DD0-9F1F-EAD0F0F6E1F9}" type="sibTrans" cxnId="{BC63D83A-0646-4E94-A407-20ED40D185A1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BC1C7EC7-1DE5-48FB-8466-3B87D8827487}">
      <dgm:prSet phldrT="[Text]"/>
      <dgm:spPr/>
      <dgm:t>
        <a:bodyPr/>
        <a:lstStyle/>
        <a:p>
          <a:r>
            <a:rPr lang="hr-HR" dirty="0" smtClean="0">
              <a:latin typeface="Comic Sans MS" panose="030F0702030302020204" pitchFamily="66" charset="0"/>
            </a:rPr>
            <a:t>Postati prepoznatljivi kao vodeća visokoobrazovna ustanova u području poljoprivrede i srodnih znanosti na  području regije (Jugoistočne Europe) prema razini mobilnosti studenata i djelatnika te partnerskih ugovora. Nadalje, Agronomski fakultet se namjerava svrstati među tri najbolja fakulteta u okviru Sveučilišta u Zagrebu s obzirom na kvalitetu i obim međunarodne suradnje.</a:t>
          </a:r>
          <a:endParaRPr lang="en-US" dirty="0">
            <a:latin typeface="Comic Sans MS" panose="030F0702030302020204" pitchFamily="66" charset="0"/>
          </a:endParaRPr>
        </a:p>
      </dgm:t>
    </dgm:pt>
    <dgm:pt modelId="{D27146E7-0B8C-4B86-ABC6-8A0CF03AC24C}" type="parTrans" cxnId="{BDC637A8-F444-4266-B949-81C1FB8C8A57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A572FB8B-3F40-46A1-B2AC-5940DB381CFC}" type="sibTrans" cxnId="{BDC637A8-F444-4266-B949-81C1FB8C8A57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806BE0D4-E78F-48AA-BDFC-E8E0B9DDB379}">
      <dgm:prSet phldrT="[Text]"/>
      <dgm:spPr/>
      <dgm:t>
        <a:bodyPr/>
        <a:lstStyle/>
        <a:p>
          <a:r>
            <a:rPr lang="hr-HR" dirty="0" smtClean="0">
              <a:latin typeface="Comic Sans MS" panose="030F0702030302020204" pitchFamily="66" charset="0"/>
            </a:rPr>
            <a:t>Strateški plan AFZ 2016-2020</a:t>
          </a:r>
          <a:endParaRPr lang="en-US" dirty="0">
            <a:latin typeface="Comic Sans MS" panose="030F0702030302020204" pitchFamily="66" charset="0"/>
          </a:endParaRPr>
        </a:p>
      </dgm:t>
    </dgm:pt>
    <dgm:pt modelId="{1EABD987-59B6-408A-8620-0CE9702E5E6C}" type="parTrans" cxnId="{492B7066-314C-47FD-BFA3-B4A05E73DC0E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583FF354-5920-4371-BAD4-CD914CFEDBA6}" type="sibTrans" cxnId="{492B7066-314C-47FD-BFA3-B4A05E73DC0E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B0F2E9A2-6EFD-4A52-BD3B-49D67B6987C0}">
      <dgm:prSet phldrT="[Text]" custT="1"/>
      <dgm:spPr/>
      <dgm:t>
        <a:bodyPr/>
        <a:lstStyle/>
        <a:p>
          <a:r>
            <a:rPr lang="vi-VN" sz="1800" baseline="0" dirty="0" smtClean="0"/>
            <a:t>Osigurati prepoznatljivost nastavnih programa izvođenjem nastave na engleskom jeziku i zajedničkim nastavnim aktivnostima sa strateškim partnerima. </a:t>
          </a:r>
          <a:endParaRPr lang="en-US" sz="1800" baseline="0" dirty="0">
            <a:latin typeface="Comic Sans MS" panose="030F0702030302020204" pitchFamily="66" charset="0"/>
          </a:endParaRPr>
        </a:p>
      </dgm:t>
    </dgm:pt>
    <dgm:pt modelId="{97C1F2FD-A871-4E40-AF9D-2D8F5A7BDAEE}" type="parTrans" cxnId="{FB1287E0-F167-4174-8B1E-9E5E656A4762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4A4A9E65-C7CC-4728-885E-7453E41F256C}" type="sibTrans" cxnId="{FB1287E0-F167-4174-8B1E-9E5E656A4762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0DD386B0-823F-47FC-A1A9-7C9EE607A167}" type="pres">
      <dgm:prSet presAssocID="{A1F724A0-2356-4900-83D3-0BFA8A7DDC7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F2764FB-7BC4-444F-B472-D8271B30FE67}" type="pres">
      <dgm:prSet presAssocID="{774D1989-9F4B-4EDC-8E86-6BA6C70F4E00}" presName="linNode" presStyleCnt="0"/>
      <dgm:spPr/>
      <dgm:t>
        <a:bodyPr/>
        <a:lstStyle/>
        <a:p>
          <a:endParaRPr lang="en-US"/>
        </a:p>
      </dgm:t>
    </dgm:pt>
    <dgm:pt modelId="{A7789A8A-2B15-4809-A113-D1476A3E5EA4}" type="pres">
      <dgm:prSet presAssocID="{774D1989-9F4B-4EDC-8E86-6BA6C70F4E0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0DAC5-5E66-47EF-8D49-8C68A6D22E38}" type="pres">
      <dgm:prSet presAssocID="{774D1989-9F4B-4EDC-8E86-6BA6C70F4E0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DCB81-9123-4B6B-A3E5-AB62C321C1EE}" type="pres">
      <dgm:prSet presAssocID="{2B0C7F5F-E267-4DD0-9F1F-EAD0F0F6E1F9}" presName="spacing" presStyleCnt="0"/>
      <dgm:spPr/>
      <dgm:t>
        <a:bodyPr/>
        <a:lstStyle/>
        <a:p>
          <a:endParaRPr lang="en-US"/>
        </a:p>
      </dgm:t>
    </dgm:pt>
    <dgm:pt modelId="{4A8D5819-A0BA-4549-A89C-2B8AB7902252}" type="pres">
      <dgm:prSet presAssocID="{806BE0D4-E78F-48AA-BDFC-E8E0B9DDB379}" presName="linNode" presStyleCnt="0"/>
      <dgm:spPr/>
      <dgm:t>
        <a:bodyPr/>
        <a:lstStyle/>
        <a:p>
          <a:endParaRPr lang="en-US"/>
        </a:p>
      </dgm:t>
    </dgm:pt>
    <dgm:pt modelId="{BDAC7113-4A8D-4311-B496-775C48C0E085}" type="pres">
      <dgm:prSet presAssocID="{806BE0D4-E78F-48AA-BDFC-E8E0B9DDB37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2CDD8-7945-4D24-BD03-FD7E8937BDED}" type="pres">
      <dgm:prSet presAssocID="{806BE0D4-E78F-48AA-BDFC-E8E0B9DDB37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1287E0-F167-4174-8B1E-9E5E656A4762}" srcId="{806BE0D4-E78F-48AA-BDFC-E8E0B9DDB379}" destId="{B0F2E9A2-6EFD-4A52-BD3B-49D67B6987C0}" srcOrd="0" destOrd="0" parTransId="{97C1F2FD-A871-4E40-AF9D-2D8F5A7BDAEE}" sibTransId="{4A4A9E65-C7CC-4728-885E-7453E41F256C}"/>
    <dgm:cxn modelId="{BFC27851-8E65-4339-A760-42967CF6AF92}" type="presOf" srcId="{BC1C7EC7-1DE5-48FB-8466-3B87D8827487}" destId="{4460DAC5-5E66-47EF-8D49-8C68A6D22E38}" srcOrd="0" destOrd="0" presId="urn:microsoft.com/office/officeart/2005/8/layout/vList6"/>
    <dgm:cxn modelId="{8F61811F-2231-4475-98DF-0953294852BA}" type="presOf" srcId="{774D1989-9F4B-4EDC-8E86-6BA6C70F4E00}" destId="{A7789A8A-2B15-4809-A113-D1476A3E5EA4}" srcOrd="0" destOrd="0" presId="urn:microsoft.com/office/officeart/2005/8/layout/vList6"/>
    <dgm:cxn modelId="{BDC637A8-F444-4266-B949-81C1FB8C8A57}" srcId="{774D1989-9F4B-4EDC-8E86-6BA6C70F4E00}" destId="{BC1C7EC7-1DE5-48FB-8466-3B87D8827487}" srcOrd="0" destOrd="0" parTransId="{D27146E7-0B8C-4B86-ABC6-8A0CF03AC24C}" sibTransId="{A572FB8B-3F40-46A1-B2AC-5940DB381CFC}"/>
    <dgm:cxn modelId="{AC595806-E7DD-49CE-83D4-701973F81432}" type="presOf" srcId="{A1F724A0-2356-4900-83D3-0BFA8A7DDC7A}" destId="{0DD386B0-823F-47FC-A1A9-7C9EE607A167}" srcOrd="0" destOrd="0" presId="urn:microsoft.com/office/officeart/2005/8/layout/vList6"/>
    <dgm:cxn modelId="{492B7066-314C-47FD-BFA3-B4A05E73DC0E}" srcId="{A1F724A0-2356-4900-83D3-0BFA8A7DDC7A}" destId="{806BE0D4-E78F-48AA-BDFC-E8E0B9DDB379}" srcOrd="1" destOrd="0" parTransId="{1EABD987-59B6-408A-8620-0CE9702E5E6C}" sibTransId="{583FF354-5920-4371-BAD4-CD914CFEDBA6}"/>
    <dgm:cxn modelId="{A284C36C-7326-40FD-8AC4-29603034C6CD}" type="presOf" srcId="{B0F2E9A2-6EFD-4A52-BD3B-49D67B6987C0}" destId="{D9F2CDD8-7945-4D24-BD03-FD7E8937BDED}" srcOrd="0" destOrd="0" presId="urn:microsoft.com/office/officeart/2005/8/layout/vList6"/>
    <dgm:cxn modelId="{BC63D83A-0646-4E94-A407-20ED40D185A1}" srcId="{A1F724A0-2356-4900-83D3-0BFA8A7DDC7A}" destId="{774D1989-9F4B-4EDC-8E86-6BA6C70F4E00}" srcOrd="0" destOrd="0" parTransId="{207E6AC9-4AA8-4947-AB19-3834462C0B36}" sibTransId="{2B0C7F5F-E267-4DD0-9F1F-EAD0F0F6E1F9}"/>
    <dgm:cxn modelId="{DBCCEB11-765E-4B07-94CA-DD38BBC55F92}" type="presOf" srcId="{806BE0D4-E78F-48AA-BDFC-E8E0B9DDB379}" destId="{BDAC7113-4A8D-4311-B496-775C48C0E085}" srcOrd="0" destOrd="0" presId="urn:microsoft.com/office/officeart/2005/8/layout/vList6"/>
    <dgm:cxn modelId="{FDC46BA3-555E-4A29-A66E-4E1370FF52B8}" type="presParOf" srcId="{0DD386B0-823F-47FC-A1A9-7C9EE607A167}" destId="{9F2764FB-7BC4-444F-B472-D8271B30FE67}" srcOrd="0" destOrd="0" presId="urn:microsoft.com/office/officeart/2005/8/layout/vList6"/>
    <dgm:cxn modelId="{04D3984B-4B57-43BE-99B0-73A1DBB59F76}" type="presParOf" srcId="{9F2764FB-7BC4-444F-B472-D8271B30FE67}" destId="{A7789A8A-2B15-4809-A113-D1476A3E5EA4}" srcOrd="0" destOrd="0" presId="urn:microsoft.com/office/officeart/2005/8/layout/vList6"/>
    <dgm:cxn modelId="{23EE9E4D-C3A7-4302-AAFC-F6D3D2FE292D}" type="presParOf" srcId="{9F2764FB-7BC4-444F-B472-D8271B30FE67}" destId="{4460DAC5-5E66-47EF-8D49-8C68A6D22E38}" srcOrd="1" destOrd="0" presId="urn:microsoft.com/office/officeart/2005/8/layout/vList6"/>
    <dgm:cxn modelId="{DDED2437-A4A3-4D70-BE99-3A492489FCE5}" type="presParOf" srcId="{0DD386B0-823F-47FC-A1A9-7C9EE607A167}" destId="{9F8DCB81-9123-4B6B-A3E5-AB62C321C1EE}" srcOrd="1" destOrd="0" presId="urn:microsoft.com/office/officeart/2005/8/layout/vList6"/>
    <dgm:cxn modelId="{DEA34CF3-4AF6-4EA3-927A-05207DCFDA53}" type="presParOf" srcId="{0DD386B0-823F-47FC-A1A9-7C9EE607A167}" destId="{4A8D5819-A0BA-4549-A89C-2B8AB7902252}" srcOrd="2" destOrd="0" presId="urn:microsoft.com/office/officeart/2005/8/layout/vList6"/>
    <dgm:cxn modelId="{564D153A-20BE-463A-BBA5-3C5DA0452EAA}" type="presParOf" srcId="{4A8D5819-A0BA-4549-A89C-2B8AB7902252}" destId="{BDAC7113-4A8D-4311-B496-775C48C0E085}" srcOrd="0" destOrd="0" presId="urn:microsoft.com/office/officeart/2005/8/layout/vList6"/>
    <dgm:cxn modelId="{9409A8D8-A018-4DA8-9134-A528B4B34760}" type="presParOf" srcId="{4A8D5819-A0BA-4549-A89C-2B8AB7902252}" destId="{D9F2CDD8-7945-4D24-BD03-FD7E8937BDE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5CC131-E210-47A8-B15D-2EE539269704}" type="doc">
      <dgm:prSet loTypeId="urn:microsoft.com/office/officeart/2005/8/layout/funnel1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DF8EAAA-C089-425D-B434-AEFE2E6B5446}">
      <dgm:prSet phldrT="[Text]"/>
      <dgm:spPr/>
      <dgm:t>
        <a:bodyPr/>
        <a:lstStyle/>
        <a:p>
          <a:r>
            <a:rPr lang="hr-HR" dirty="0" smtClean="0"/>
            <a:t>PROMOTIVNI RAD</a:t>
          </a:r>
          <a:endParaRPr lang="en-US" dirty="0"/>
        </a:p>
      </dgm:t>
    </dgm:pt>
    <dgm:pt modelId="{D9F009E2-83EA-45CA-9D78-CC0FCB1DD4BE}" type="parTrans" cxnId="{D20087B6-1F33-48C9-9018-A6F740D2D8BA}">
      <dgm:prSet/>
      <dgm:spPr/>
      <dgm:t>
        <a:bodyPr/>
        <a:lstStyle/>
        <a:p>
          <a:endParaRPr lang="en-US"/>
        </a:p>
      </dgm:t>
    </dgm:pt>
    <dgm:pt modelId="{5B3C7B11-C2F9-45D5-AF51-CF1B63B03226}" type="sibTrans" cxnId="{D20087B6-1F33-48C9-9018-A6F740D2D8BA}">
      <dgm:prSet/>
      <dgm:spPr/>
      <dgm:t>
        <a:bodyPr/>
        <a:lstStyle/>
        <a:p>
          <a:endParaRPr lang="en-US"/>
        </a:p>
      </dgm:t>
    </dgm:pt>
    <dgm:pt modelId="{ABC8D073-4549-4627-9683-45D0BD5D583F}">
      <dgm:prSet phldrT="[Text]"/>
      <dgm:spPr/>
      <dgm:t>
        <a:bodyPr/>
        <a:lstStyle/>
        <a:p>
          <a:r>
            <a:rPr lang="hr-HR" dirty="0" smtClean="0"/>
            <a:t>EMJMD PRIJAVA</a:t>
          </a:r>
          <a:endParaRPr lang="en-US" dirty="0"/>
        </a:p>
      </dgm:t>
    </dgm:pt>
    <dgm:pt modelId="{C750325F-D065-496D-88E5-8BE73A55B635}" type="parTrans" cxnId="{02A50388-DED3-4B1F-BE29-54A6B13BEEED}">
      <dgm:prSet/>
      <dgm:spPr/>
      <dgm:t>
        <a:bodyPr/>
        <a:lstStyle/>
        <a:p>
          <a:endParaRPr lang="en-US"/>
        </a:p>
      </dgm:t>
    </dgm:pt>
    <dgm:pt modelId="{D9099061-4D0A-46FE-BB41-49793FCAF6EB}" type="sibTrans" cxnId="{02A50388-DED3-4B1F-BE29-54A6B13BEEED}">
      <dgm:prSet/>
      <dgm:spPr/>
      <dgm:t>
        <a:bodyPr/>
        <a:lstStyle/>
        <a:p>
          <a:endParaRPr lang="en-US"/>
        </a:p>
      </dgm:t>
    </dgm:pt>
    <dgm:pt modelId="{C4C7D943-AEA9-47B0-9453-BB98B22D0DE4}">
      <dgm:prSet phldrT="[Text]"/>
      <dgm:spPr/>
      <dgm:t>
        <a:bodyPr/>
        <a:lstStyle/>
        <a:p>
          <a:r>
            <a:rPr lang="hr-HR" dirty="0" smtClean="0"/>
            <a:t>REDEFINIRANJE PARTNERSKOG UGOVORA</a:t>
          </a:r>
          <a:endParaRPr lang="en-US" dirty="0"/>
        </a:p>
      </dgm:t>
    </dgm:pt>
    <dgm:pt modelId="{3C5E99EC-A0CA-497F-88BF-2329A88EA8B6}" type="parTrans" cxnId="{E42C8A75-31DD-44AC-B0E7-560A0FB7D791}">
      <dgm:prSet/>
      <dgm:spPr/>
      <dgm:t>
        <a:bodyPr/>
        <a:lstStyle/>
        <a:p>
          <a:endParaRPr lang="en-US"/>
        </a:p>
      </dgm:t>
    </dgm:pt>
    <dgm:pt modelId="{A1A7E377-B2CE-4236-8052-5CBE0867504C}" type="sibTrans" cxnId="{E42C8A75-31DD-44AC-B0E7-560A0FB7D791}">
      <dgm:prSet/>
      <dgm:spPr/>
      <dgm:t>
        <a:bodyPr/>
        <a:lstStyle/>
        <a:p>
          <a:endParaRPr lang="en-US"/>
        </a:p>
      </dgm:t>
    </dgm:pt>
    <dgm:pt modelId="{3F30FD8D-8B7B-4D3A-822B-D67E90430B59}">
      <dgm:prSet phldrT="[Text]"/>
      <dgm:spPr/>
      <dgm:t>
        <a:bodyPr/>
        <a:lstStyle/>
        <a:p>
          <a:r>
            <a:rPr lang="hr-HR" dirty="0" smtClean="0"/>
            <a:t>OSIGURATI VEĆI BROJ STUDENATA</a:t>
          </a:r>
          <a:endParaRPr lang="en-US" dirty="0"/>
        </a:p>
      </dgm:t>
    </dgm:pt>
    <dgm:pt modelId="{CB18BB1C-C110-4C9A-9826-2E6A32CA655E}" type="parTrans" cxnId="{09210334-D0DA-406E-8FB2-86A1B0A249A2}">
      <dgm:prSet/>
      <dgm:spPr/>
      <dgm:t>
        <a:bodyPr/>
        <a:lstStyle/>
        <a:p>
          <a:endParaRPr lang="en-US"/>
        </a:p>
      </dgm:t>
    </dgm:pt>
    <dgm:pt modelId="{42A38E18-622E-4D51-8E9E-87F61EFBFA5A}" type="sibTrans" cxnId="{09210334-D0DA-406E-8FB2-86A1B0A249A2}">
      <dgm:prSet/>
      <dgm:spPr/>
      <dgm:t>
        <a:bodyPr/>
        <a:lstStyle/>
        <a:p>
          <a:endParaRPr lang="en-US"/>
        </a:p>
      </dgm:t>
    </dgm:pt>
    <dgm:pt modelId="{28744D9A-7DB1-4175-9674-D3CE78A9F48C}" type="pres">
      <dgm:prSet presAssocID="{F95CC131-E210-47A8-B15D-2EE53926970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D4FA15-D4A8-4FDF-A573-4E89F666448F}" type="pres">
      <dgm:prSet presAssocID="{F95CC131-E210-47A8-B15D-2EE539269704}" presName="ellipse" presStyleLbl="trBgShp" presStyleIdx="0" presStyleCnt="1"/>
      <dgm:spPr/>
    </dgm:pt>
    <dgm:pt modelId="{9BFA09AD-D419-4B68-9FC8-03096709C553}" type="pres">
      <dgm:prSet presAssocID="{F95CC131-E210-47A8-B15D-2EE539269704}" presName="arrow1" presStyleLbl="fgShp" presStyleIdx="0" presStyleCnt="1"/>
      <dgm:spPr/>
    </dgm:pt>
    <dgm:pt modelId="{4988BE46-4A83-4946-9A0E-F6E8FA6988EC}" type="pres">
      <dgm:prSet presAssocID="{F95CC131-E210-47A8-B15D-2EE53926970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2990A8-FF5B-477F-95A0-56334CC7C9C3}" type="pres">
      <dgm:prSet presAssocID="{ABC8D073-4549-4627-9683-45D0BD5D583F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A9923-9DB7-466A-A447-765034794DCB}" type="pres">
      <dgm:prSet presAssocID="{C4C7D943-AEA9-47B0-9453-BB98B22D0DE4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4E5AF-DF19-4AD1-972D-36B80A8AA6BD}" type="pres">
      <dgm:prSet presAssocID="{3F30FD8D-8B7B-4D3A-822B-D67E90430B59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64712-B298-4B16-8776-6786075D027D}" type="pres">
      <dgm:prSet presAssocID="{F95CC131-E210-47A8-B15D-2EE539269704}" presName="funnel" presStyleLbl="trAlignAcc1" presStyleIdx="0" presStyleCnt="1" custLinFactNeighborX="-1287" custLinFactNeighborY="1286"/>
      <dgm:spPr/>
    </dgm:pt>
  </dgm:ptLst>
  <dgm:cxnLst>
    <dgm:cxn modelId="{F3B5EB92-A7F6-465A-AE23-84482888C621}" type="presOf" srcId="{C4C7D943-AEA9-47B0-9453-BB98B22D0DE4}" destId="{CE2990A8-FF5B-477F-95A0-56334CC7C9C3}" srcOrd="0" destOrd="0" presId="urn:microsoft.com/office/officeart/2005/8/layout/funnel1"/>
    <dgm:cxn modelId="{FB0CEDE2-E54C-4C88-BC8B-9D0DAF42628A}" type="presOf" srcId="{F95CC131-E210-47A8-B15D-2EE539269704}" destId="{28744D9A-7DB1-4175-9674-D3CE78A9F48C}" srcOrd="0" destOrd="0" presId="urn:microsoft.com/office/officeart/2005/8/layout/funnel1"/>
    <dgm:cxn modelId="{E42C8A75-31DD-44AC-B0E7-560A0FB7D791}" srcId="{F95CC131-E210-47A8-B15D-2EE539269704}" destId="{C4C7D943-AEA9-47B0-9453-BB98B22D0DE4}" srcOrd="2" destOrd="0" parTransId="{3C5E99EC-A0CA-497F-88BF-2329A88EA8B6}" sibTransId="{A1A7E377-B2CE-4236-8052-5CBE0867504C}"/>
    <dgm:cxn modelId="{AACB3959-1EC1-4B16-9E4C-7F0F99A7529D}" type="presOf" srcId="{6DF8EAAA-C089-425D-B434-AEFE2E6B5446}" destId="{3F94E5AF-DF19-4AD1-972D-36B80A8AA6BD}" srcOrd="0" destOrd="0" presId="urn:microsoft.com/office/officeart/2005/8/layout/funnel1"/>
    <dgm:cxn modelId="{0F3C7AE0-89FC-4E5A-8156-890F382F1453}" type="presOf" srcId="{3F30FD8D-8B7B-4D3A-822B-D67E90430B59}" destId="{4988BE46-4A83-4946-9A0E-F6E8FA6988EC}" srcOrd="0" destOrd="0" presId="urn:microsoft.com/office/officeart/2005/8/layout/funnel1"/>
    <dgm:cxn modelId="{02A50388-DED3-4B1F-BE29-54A6B13BEEED}" srcId="{F95CC131-E210-47A8-B15D-2EE539269704}" destId="{ABC8D073-4549-4627-9683-45D0BD5D583F}" srcOrd="1" destOrd="0" parTransId="{C750325F-D065-496D-88E5-8BE73A55B635}" sibTransId="{D9099061-4D0A-46FE-BB41-49793FCAF6EB}"/>
    <dgm:cxn modelId="{D20087B6-1F33-48C9-9018-A6F740D2D8BA}" srcId="{F95CC131-E210-47A8-B15D-2EE539269704}" destId="{6DF8EAAA-C089-425D-B434-AEFE2E6B5446}" srcOrd="0" destOrd="0" parTransId="{D9F009E2-83EA-45CA-9D78-CC0FCB1DD4BE}" sibTransId="{5B3C7B11-C2F9-45D5-AF51-CF1B63B03226}"/>
    <dgm:cxn modelId="{8F3806AE-3CDC-423B-9044-FC527A6C2E3B}" type="presOf" srcId="{ABC8D073-4549-4627-9683-45D0BD5D583F}" destId="{0DDA9923-9DB7-466A-A447-765034794DCB}" srcOrd="0" destOrd="0" presId="urn:microsoft.com/office/officeart/2005/8/layout/funnel1"/>
    <dgm:cxn modelId="{09210334-D0DA-406E-8FB2-86A1B0A249A2}" srcId="{F95CC131-E210-47A8-B15D-2EE539269704}" destId="{3F30FD8D-8B7B-4D3A-822B-D67E90430B59}" srcOrd="3" destOrd="0" parTransId="{CB18BB1C-C110-4C9A-9826-2E6A32CA655E}" sibTransId="{42A38E18-622E-4D51-8E9E-87F61EFBFA5A}"/>
    <dgm:cxn modelId="{18E74A12-9492-4D54-B158-46AE5B6EE25F}" type="presParOf" srcId="{28744D9A-7DB1-4175-9674-D3CE78A9F48C}" destId="{67D4FA15-D4A8-4FDF-A573-4E89F666448F}" srcOrd="0" destOrd="0" presId="urn:microsoft.com/office/officeart/2005/8/layout/funnel1"/>
    <dgm:cxn modelId="{E809174A-D1A9-430C-8183-E7BCFD4A83A2}" type="presParOf" srcId="{28744D9A-7DB1-4175-9674-D3CE78A9F48C}" destId="{9BFA09AD-D419-4B68-9FC8-03096709C553}" srcOrd="1" destOrd="0" presId="urn:microsoft.com/office/officeart/2005/8/layout/funnel1"/>
    <dgm:cxn modelId="{802C75FE-07CF-450C-9831-8ACF53641C42}" type="presParOf" srcId="{28744D9A-7DB1-4175-9674-D3CE78A9F48C}" destId="{4988BE46-4A83-4946-9A0E-F6E8FA6988EC}" srcOrd="2" destOrd="0" presId="urn:microsoft.com/office/officeart/2005/8/layout/funnel1"/>
    <dgm:cxn modelId="{F9C9ACE6-5AE4-4C33-BD3B-D723486674FB}" type="presParOf" srcId="{28744D9A-7DB1-4175-9674-D3CE78A9F48C}" destId="{CE2990A8-FF5B-477F-95A0-56334CC7C9C3}" srcOrd="3" destOrd="0" presId="urn:microsoft.com/office/officeart/2005/8/layout/funnel1"/>
    <dgm:cxn modelId="{31BAD926-99E9-4F8E-A04C-0664A6C87853}" type="presParOf" srcId="{28744D9A-7DB1-4175-9674-D3CE78A9F48C}" destId="{0DDA9923-9DB7-466A-A447-765034794DCB}" srcOrd="4" destOrd="0" presId="urn:microsoft.com/office/officeart/2005/8/layout/funnel1"/>
    <dgm:cxn modelId="{1E2E51B0-C434-4208-98DD-EAFA6946EADE}" type="presParOf" srcId="{28744D9A-7DB1-4175-9674-D3CE78A9F48C}" destId="{3F94E5AF-DF19-4AD1-972D-36B80A8AA6BD}" srcOrd="5" destOrd="0" presId="urn:microsoft.com/office/officeart/2005/8/layout/funnel1"/>
    <dgm:cxn modelId="{75470667-026A-45E5-B671-247080B473C0}" type="presParOf" srcId="{28744D9A-7DB1-4175-9674-D3CE78A9F48C}" destId="{DCE64712-B298-4B16-8776-6786075D027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D76A312-EFDF-4FCA-970F-CAA57F4AFF2A}" type="doc">
      <dgm:prSet loTypeId="urn:microsoft.com/office/officeart/2005/8/layout/vList6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69F7DC9-9549-447D-A2CD-41374962D550}">
      <dgm:prSet phldrT="[Tekst]"/>
      <dgm:spPr/>
      <dgm:t>
        <a:bodyPr/>
        <a:lstStyle/>
        <a:p>
          <a:r>
            <a:rPr lang="hr-HR" dirty="0" smtClean="0">
              <a:latin typeface="Comic Sans MS" pitchFamily="66" charset="0"/>
            </a:rPr>
            <a:t>Trajanje projekta</a:t>
          </a:r>
          <a:endParaRPr lang="en-US" dirty="0">
            <a:latin typeface="Comic Sans MS" pitchFamily="66" charset="0"/>
          </a:endParaRPr>
        </a:p>
      </dgm:t>
    </dgm:pt>
    <dgm:pt modelId="{19858779-8248-4C65-BF28-A5278B1B7418}" type="parTrans" cxnId="{C2DDD9C6-E979-4116-A56B-9FA21F8F26B4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608081D2-9820-400A-84EA-F915F4954A31}" type="sibTrans" cxnId="{C2DDD9C6-E979-4116-A56B-9FA21F8F26B4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32A7716C-B272-4DE9-9AB6-E264C6F16F1D}">
      <dgm:prSet phldrT="[Tekst]"/>
      <dgm:spPr/>
      <dgm:t>
        <a:bodyPr/>
        <a:lstStyle/>
        <a:p>
          <a:r>
            <a:rPr lang="hr-HR" dirty="0" smtClean="0">
              <a:latin typeface="Comic Sans MS" pitchFamily="66" charset="0"/>
            </a:rPr>
            <a:t>15.01.2019.</a:t>
          </a:r>
          <a:endParaRPr lang="en-US" dirty="0">
            <a:latin typeface="Comic Sans MS" pitchFamily="66" charset="0"/>
          </a:endParaRPr>
        </a:p>
      </dgm:t>
    </dgm:pt>
    <dgm:pt modelId="{CFC27496-AD17-4A3B-98D9-E68A56BB49B5}" type="parTrans" cxnId="{D8B7D358-26E4-4C1D-BAF8-192B25DB2EDC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71FBB4C1-8BFB-4A81-BC71-13210C116C3E}" type="sibTrans" cxnId="{D8B7D358-26E4-4C1D-BAF8-192B25DB2EDC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9FCC5239-0D72-4A37-A2A4-EDC25ED47322}">
      <dgm:prSet phldrT="[Tekst]"/>
      <dgm:spPr/>
      <dgm:t>
        <a:bodyPr/>
        <a:lstStyle/>
        <a:p>
          <a:r>
            <a:rPr lang="hr-HR" dirty="0" smtClean="0">
              <a:latin typeface="Comic Sans MS" pitchFamily="66" charset="0"/>
            </a:rPr>
            <a:t>14.01.2022.</a:t>
          </a:r>
          <a:endParaRPr lang="en-US" dirty="0">
            <a:latin typeface="Comic Sans MS" pitchFamily="66" charset="0"/>
          </a:endParaRPr>
        </a:p>
      </dgm:t>
    </dgm:pt>
    <dgm:pt modelId="{7B214C12-2F27-4842-B194-CCCF5E1D7097}" type="parTrans" cxnId="{F167CF1F-D3F6-4D6C-81AE-9924D8FB2FEB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4C7DE3C7-6DA0-4C0B-8138-384E1E4F5389}" type="sibTrans" cxnId="{F167CF1F-D3F6-4D6C-81AE-9924D8FB2FEB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29FDEBBE-F707-4B54-B1E7-ADD81FA59354}">
      <dgm:prSet phldrT="[Tekst]"/>
      <dgm:spPr/>
      <dgm:t>
        <a:bodyPr/>
        <a:lstStyle/>
        <a:p>
          <a:r>
            <a:rPr lang="hr-HR" dirty="0" smtClean="0">
              <a:latin typeface="Comic Sans MS" pitchFamily="66" charset="0"/>
            </a:rPr>
            <a:t>Proračun</a:t>
          </a:r>
          <a:endParaRPr lang="en-US" dirty="0">
            <a:latin typeface="Comic Sans MS" pitchFamily="66" charset="0"/>
          </a:endParaRPr>
        </a:p>
      </dgm:t>
    </dgm:pt>
    <dgm:pt modelId="{4654587A-D069-4155-A961-8300AFCDE711}" type="parTrans" cxnId="{E9C49381-63A4-4FEB-8F44-CB277082D1C6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378A2647-D6B6-48DD-85AD-2F436B4A7372}" type="sibTrans" cxnId="{E9C49381-63A4-4FEB-8F44-CB277082D1C6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411812CB-5344-40AB-B569-3EA1035A9E89}">
      <dgm:prSet phldrT="[Tekst]"/>
      <dgm:spPr/>
      <dgm:t>
        <a:bodyPr/>
        <a:lstStyle/>
        <a:p>
          <a:r>
            <a:rPr lang="da-DK" b="1" dirty="0" smtClean="0">
              <a:latin typeface="Comic Sans MS" panose="030F0702030302020204" pitchFamily="66" charset="0"/>
            </a:rPr>
            <a:t>967,614.00</a:t>
          </a:r>
          <a:r>
            <a:rPr lang="en-US" dirty="0" smtClean="0">
              <a:latin typeface="Comic Sans MS" pitchFamily="66" charset="0"/>
            </a:rPr>
            <a:t> €</a:t>
          </a:r>
          <a:r>
            <a:rPr lang="hr-HR" dirty="0" smtClean="0">
              <a:latin typeface="Comic Sans MS" pitchFamily="66" charset="0"/>
            </a:rPr>
            <a:t> (EU)</a:t>
          </a:r>
          <a:endParaRPr lang="en-US" dirty="0">
            <a:latin typeface="Comic Sans MS" pitchFamily="66" charset="0"/>
          </a:endParaRPr>
        </a:p>
      </dgm:t>
    </dgm:pt>
    <dgm:pt modelId="{87B61924-3520-48C3-A9C7-7046DFC0AF4B}" type="parTrans" cxnId="{06EB89A7-087C-4E5D-A24C-5758BE9D5278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64D5DBF6-473D-4146-8161-FE7546DB4105}" type="sibTrans" cxnId="{06EB89A7-087C-4E5D-A24C-5758BE9D5278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548F6D8A-5BB7-4990-A3C9-4A3874A52C94}" type="pres">
      <dgm:prSet presAssocID="{AD76A312-EFDF-4FCA-970F-CAA57F4AFF2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E50FCF5-F965-4249-933A-1EF6DE5B9EDE}" type="pres">
      <dgm:prSet presAssocID="{669F7DC9-9549-447D-A2CD-41374962D550}" presName="linNode" presStyleCnt="0"/>
      <dgm:spPr/>
      <dgm:t>
        <a:bodyPr/>
        <a:lstStyle/>
        <a:p>
          <a:endParaRPr lang="en-US"/>
        </a:p>
      </dgm:t>
    </dgm:pt>
    <dgm:pt modelId="{59A72F82-C8C9-495F-9493-C2F789793365}" type="pres">
      <dgm:prSet presAssocID="{669F7DC9-9549-447D-A2CD-41374962D55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DCBC8E-3969-4419-BA9F-FFECB79D1261}" type="pres">
      <dgm:prSet presAssocID="{669F7DC9-9549-447D-A2CD-41374962D55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42DC0-24E7-4321-B15B-DF093D6F700D}" type="pres">
      <dgm:prSet presAssocID="{608081D2-9820-400A-84EA-F915F4954A31}" presName="spacing" presStyleCnt="0"/>
      <dgm:spPr/>
      <dgm:t>
        <a:bodyPr/>
        <a:lstStyle/>
        <a:p>
          <a:endParaRPr lang="en-US"/>
        </a:p>
      </dgm:t>
    </dgm:pt>
    <dgm:pt modelId="{49A5528F-0CBF-4C41-8633-BE4B6697088B}" type="pres">
      <dgm:prSet presAssocID="{29FDEBBE-F707-4B54-B1E7-ADD81FA59354}" presName="linNode" presStyleCnt="0"/>
      <dgm:spPr/>
      <dgm:t>
        <a:bodyPr/>
        <a:lstStyle/>
        <a:p>
          <a:endParaRPr lang="en-US"/>
        </a:p>
      </dgm:t>
    </dgm:pt>
    <dgm:pt modelId="{8F1B107A-8E79-411B-9F51-F0936E825B84}" type="pres">
      <dgm:prSet presAssocID="{29FDEBBE-F707-4B54-B1E7-ADD81FA5935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43C897-32E4-45AB-A0B7-AEB8704F1423}" type="pres">
      <dgm:prSet presAssocID="{29FDEBBE-F707-4B54-B1E7-ADD81FA5935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B7D358-26E4-4C1D-BAF8-192B25DB2EDC}" srcId="{669F7DC9-9549-447D-A2CD-41374962D550}" destId="{32A7716C-B272-4DE9-9AB6-E264C6F16F1D}" srcOrd="0" destOrd="0" parTransId="{CFC27496-AD17-4A3B-98D9-E68A56BB49B5}" sibTransId="{71FBB4C1-8BFB-4A81-BC71-13210C116C3E}"/>
    <dgm:cxn modelId="{F167CF1F-D3F6-4D6C-81AE-9924D8FB2FEB}" srcId="{669F7DC9-9549-447D-A2CD-41374962D550}" destId="{9FCC5239-0D72-4A37-A2A4-EDC25ED47322}" srcOrd="1" destOrd="0" parTransId="{7B214C12-2F27-4842-B194-CCCF5E1D7097}" sibTransId="{4C7DE3C7-6DA0-4C0B-8138-384E1E4F5389}"/>
    <dgm:cxn modelId="{CEF49A15-BDE8-4F1E-B0D9-C2A2B9F756ED}" type="presOf" srcId="{AD76A312-EFDF-4FCA-970F-CAA57F4AFF2A}" destId="{548F6D8A-5BB7-4990-A3C9-4A3874A52C94}" srcOrd="0" destOrd="0" presId="urn:microsoft.com/office/officeart/2005/8/layout/vList6"/>
    <dgm:cxn modelId="{C2DDD9C6-E979-4116-A56B-9FA21F8F26B4}" srcId="{AD76A312-EFDF-4FCA-970F-CAA57F4AFF2A}" destId="{669F7DC9-9549-447D-A2CD-41374962D550}" srcOrd="0" destOrd="0" parTransId="{19858779-8248-4C65-BF28-A5278B1B7418}" sibTransId="{608081D2-9820-400A-84EA-F915F4954A31}"/>
    <dgm:cxn modelId="{821FF97D-949E-458B-9227-9AEAC9245F85}" type="presOf" srcId="{9FCC5239-0D72-4A37-A2A4-EDC25ED47322}" destId="{E8DCBC8E-3969-4419-BA9F-FFECB79D1261}" srcOrd="0" destOrd="1" presId="urn:microsoft.com/office/officeart/2005/8/layout/vList6"/>
    <dgm:cxn modelId="{E9C49381-63A4-4FEB-8F44-CB277082D1C6}" srcId="{AD76A312-EFDF-4FCA-970F-CAA57F4AFF2A}" destId="{29FDEBBE-F707-4B54-B1E7-ADD81FA59354}" srcOrd="1" destOrd="0" parTransId="{4654587A-D069-4155-A961-8300AFCDE711}" sibTransId="{378A2647-D6B6-48DD-85AD-2F436B4A7372}"/>
    <dgm:cxn modelId="{3BAEAEB2-1FF6-4D6F-8F77-CB0DB063BF13}" type="presOf" srcId="{32A7716C-B272-4DE9-9AB6-E264C6F16F1D}" destId="{E8DCBC8E-3969-4419-BA9F-FFECB79D1261}" srcOrd="0" destOrd="0" presId="urn:microsoft.com/office/officeart/2005/8/layout/vList6"/>
    <dgm:cxn modelId="{0841E825-876F-4894-91A2-CB6347CD7D25}" type="presOf" srcId="{669F7DC9-9549-447D-A2CD-41374962D550}" destId="{59A72F82-C8C9-495F-9493-C2F789793365}" srcOrd="0" destOrd="0" presId="urn:microsoft.com/office/officeart/2005/8/layout/vList6"/>
    <dgm:cxn modelId="{1A454900-6582-4278-B496-4FDC276AAD65}" type="presOf" srcId="{29FDEBBE-F707-4B54-B1E7-ADD81FA59354}" destId="{8F1B107A-8E79-411B-9F51-F0936E825B84}" srcOrd="0" destOrd="0" presId="urn:microsoft.com/office/officeart/2005/8/layout/vList6"/>
    <dgm:cxn modelId="{06EB89A7-087C-4E5D-A24C-5758BE9D5278}" srcId="{29FDEBBE-F707-4B54-B1E7-ADD81FA59354}" destId="{411812CB-5344-40AB-B569-3EA1035A9E89}" srcOrd="0" destOrd="0" parTransId="{87B61924-3520-48C3-A9C7-7046DFC0AF4B}" sibTransId="{64D5DBF6-473D-4146-8161-FE7546DB4105}"/>
    <dgm:cxn modelId="{A46DF7D9-6A63-42ED-A505-3738EAC675A9}" type="presOf" srcId="{411812CB-5344-40AB-B569-3EA1035A9E89}" destId="{F743C897-32E4-45AB-A0B7-AEB8704F1423}" srcOrd="0" destOrd="0" presId="urn:microsoft.com/office/officeart/2005/8/layout/vList6"/>
    <dgm:cxn modelId="{7F3AA4CF-385C-47CA-9697-A3F27CE2DE30}" type="presParOf" srcId="{548F6D8A-5BB7-4990-A3C9-4A3874A52C94}" destId="{1E50FCF5-F965-4249-933A-1EF6DE5B9EDE}" srcOrd="0" destOrd="0" presId="urn:microsoft.com/office/officeart/2005/8/layout/vList6"/>
    <dgm:cxn modelId="{6B767420-4290-49A2-AD57-DC1392A61503}" type="presParOf" srcId="{1E50FCF5-F965-4249-933A-1EF6DE5B9EDE}" destId="{59A72F82-C8C9-495F-9493-C2F789793365}" srcOrd="0" destOrd="0" presId="urn:microsoft.com/office/officeart/2005/8/layout/vList6"/>
    <dgm:cxn modelId="{A71E9019-ACED-4AD3-BF7E-32F105905DA6}" type="presParOf" srcId="{1E50FCF5-F965-4249-933A-1EF6DE5B9EDE}" destId="{E8DCBC8E-3969-4419-BA9F-FFECB79D1261}" srcOrd="1" destOrd="0" presId="urn:microsoft.com/office/officeart/2005/8/layout/vList6"/>
    <dgm:cxn modelId="{98CB8AAD-BFB2-4818-871A-7B1D41CEF20D}" type="presParOf" srcId="{548F6D8A-5BB7-4990-A3C9-4A3874A52C94}" destId="{26C42DC0-24E7-4321-B15B-DF093D6F700D}" srcOrd="1" destOrd="0" presId="urn:microsoft.com/office/officeart/2005/8/layout/vList6"/>
    <dgm:cxn modelId="{AF1A598D-6C9B-4C94-B789-0A437DE175B5}" type="presParOf" srcId="{548F6D8A-5BB7-4990-A3C9-4A3874A52C94}" destId="{49A5528F-0CBF-4C41-8633-BE4B6697088B}" srcOrd="2" destOrd="0" presId="urn:microsoft.com/office/officeart/2005/8/layout/vList6"/>
    <dgm:cxn modelId="{A0025633-E8DF-4B48-AE22-D4C84378A0F9}" type="presParOf" srcId="{49A5528F-0CBF-4C41-8633-BE4B6697088B}" destId="{8F1B107A-8E79-411B-9F51-F0936E825B84}" srcOrd="0" destOrd="0" presId="urn:microsoft.com/office/officeart/2005/8/layout/vList6"/>
    <dgm:cxn modelId="{7DAC58FB-80EC-4AE2-BC6A-36CCBE3CE3EB}" type="presParOf" srcId="{49A5528F-0CBF-4C41-8633-BE4B6697088B}" destId="{F743C897-32E4-45AB-A0B7-AEB8704F14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0ABF7EC-7993-4D47-A2BB-20C1F2679C6D}" type="doc">
      <dgm:prSet loTypeId="urn:microsoft.com/office/officeart/2005/8/layout/vList6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A3CA5084-BE3C-4486-887A-D50042E357CC}">
      <dgm:prSet phldrT="[Tekst]"/>
      <dgm:spPr/>
      <dgm:t>
        <a:bodyPr/>
        <a:lstStyle/>
        <a:p>
          <a:r>
            <a:rPr lang="hr-HR" dirty="0" smtClean="0"/>
            <a:t>EU partneri (4)</a:t>
          </a:r>
          <a:endParaRPr lang="en-US" dirty="0"/>
        </a:p>
      </dgm:t>
    </dgm:pt>
    <dgm:pt modelId="{32C935FE-9BB8-4F89-9D7B-1D9D3C4B4486}" type="parTrans" cxnId="{B5D6258D-0C85-4B59-9B1B-B6378D78042B}">
      <dgm:prSet/>
      <dgm:spPr/>
      <dgm:t>
        <a:bodyPr/>
        <a:lstStyle/>
        <a:p>
          <a:endParaRPr lang="en-US"/>
        </a:p>
      </dgm:t>
    </dgm:pt>
    <dgm:pt modelId="{D0596CBE-0275-42F6-B6C0-97DD0FDDCCD5}" type="sibTrans" cxnId="{B5D6258D-0C85-4B59-9B1B-B6378D78042B}">
      <dgm:prSet/>
      <dgm:spPr/>
      <dgm:t>
        <a:bodyPr/>
        <a:lstStyle/>
        <a:p>
          <a:endParaRPr lang="en-US"/>
        </a:p>
      </dgm:t>
    </dgm:pt>
    <dgm:pt modelId="{4A1863EB-282C-4ED4-8BC0-B0732EDE6A0D}">
      <dgm:prSet phldrT="[Tekst]" custT="1"/>
      <dgm:spPr/>
      <dgm:t>
        <a:bodyPr/>
        <a:lstStyle/>
        <a:p>
          <a:r>
            <a:rPr lang="hr-HR" sz="1400" dirty="0" err="1" smtClean="0"/>
            <a:t>University</a:t>
          </a:r>
          <a:r>
            <a:rPr lang="hr-HR" sz="1400" dirty="0" smtClean="0"/>
            <a:t>  „Aldo Moro”  Bari</a:t>
          </a:r>
          <a:endParaRPr lang="en-US" sz="1400" dirty="0"/>
        </a:p>
      </dgm:t>
    </dgm:pt>
    <dgm:pt modelId="{7F528E9E-A999-442C-9D22-B53E40C63D38}" type="parTrans" cxnId="{4F252C7B-D7D2-4349-B284-DABCB8AF6657}">
      <dgm:prSet/>
      <dgm:spPr/>
      <dgm:t>
        <a:bodyPr/>
        <a:lstStyle/>
        <a:p>
          <a:endParaRPr lang="en-US"/>
        </a:p>
      </dgm:t>
    </dgm:pt>
    <dgm:pt modelId="{11FD27DE-C39F-4C38-B93C-582A56898C6B}" type="sibTrans" cxnId="{4F252C7B-D7D2-4349-B284-DABCB8AF6657}">
      <dgm:prSet/>
      <dgm:spPr/>
      <dgm:t>
        <a:bodyPr/>
        <a:lstStyle/>
        <a:p>
          <a:endParaRPr lang="en-US"/>
        </a:p>
      </dgm:t>
    </dgm:pt>
    <dgm:pt modelId="{E9B973B8-5A41-45DF-BA8E-66BDBC667AA3}">
      <dgm:prSet phldrT="[Tekst]"/>
      <dgm:spPr/>
      <dgm:t>
        <a:bodyPr/>
        <a:lstStyle/>
        <a:p>
          <a:r>
            <a:rPr lang="hr-HR" dirty="0" smtClean="0"/>
            <a:t>Ne-EU partneri (7)</a:t>
          </a:r>
          <a:endParaRPr lang="en-US" dirty="0"/>
        </a:p>
      </dgm:t>
    </dgm:pt>
    <dgm:pt modelId="{07F422F1-952A-48D9-8383-338B802AA7CD}" type="parTrans" cxnId="{5AEC3EE7-3A0B-446D-8334-BA538D7A0473}">
      <dgm:prSet/>
      <dgm:spPr/>
      <dgm:t>
        <a:bodyPr/>
        <a:lstStyle/>
        <a:p>
          <a:endParaRPr lang="en-US"/>
        </a:p>
      </dgm:t>
    </dgm:pt>
    <dgm:pt modelId="{A530291F-2F51-47AD-8AA4-92FF8A50E9D9}" type="sibTrans" cxnId="{5AEC3EE7-3A0B-446D-8334-BA538D7A0473}">
      <dgm:prSet/>
      <dgm:spPr/>
      <dgm:t>
        <a:bodyPr/>
        <a:lstStyle/>
        <a:p>
          <a:endParaRPr lang="en-US"/>
        </a:p>
      </dgm:t>
    </dgm:pt>
    <dgm:pt modelId="{61B07749-0EB9-4459-9D4E-C971D7C5E2A9}">
      <dgm:prSet phldrT="[Tekst]" custT="1"/>
      <dgm:spPr/>
      <dgm:t>
        <a:bodyPr/>
        <a:lstStyle/>
        <a:p>
          <a:r>
            <a:rPr lang="en-US" sz="1400" dirty="0" smtClean="0"/>
            <a:t>Fan </a:t>
          </a:r>
          <a:r>
            <a:rPr lang="en-US" sz="1400" dirty="0" err="1" smtClean="0"/>
            <a:t>Noli</a:t>
          </a:r>
          <a:r>
            <a:rPr lang="en-US" sz="1400" dirty="0" smtClean="0"/>
            <a:t> University, </a:t>
          </a:r>
          <a:r>
            <a:rPr lang="en-US" sz="1400" dirty="0" err="1" smtClean="0"/>
            <a:t>Korce</a:t>
          </a:r>
          <a:r>
            <a:rPr lang="en-US" sz="1400" dirty="0" smtClean="0"/>
            <a:t>, Albania</a:t>
          </a:r>
          <a:endParaRPr lang="en-US" sz="1400" dirty="0"/>
        </a:p>
      </dgm:t>
    </dgm:pt>
    <dgm:pt modelId="{D512D026-F54D-43E1-83D7-67E332D39CEF}" type="parTrans" cxnId="{35FD7F70-67EA-46D0-9295-3B4D3D8E1D44}">
      <dgm:prSet/>
      <dgm:spPr/>
      <dgm:t>
        <a:bodyPr/>
        <a:lstStyle/>
        <a:p>
          <a:endParaRPr lang="en-US"/>
        </a:p>
      </dgm:t>
    </dgm:pt>
    <dgm:pt modelId="{06486281-E196-43CC-8E77-5A113786BA15}" type="sibTrans" cxnId="{35FD7F70-67EA-46D0-9295-3B4D3D8E1D44}">
      <dgm:prSet/>
      <dgm:spPr/>
      <dgm:t>
        <a:bodyPr/>
        <a:lstStyle/>
        <a:p>
          <a:endParaRPr lang="en-US"/>
        </a:p>
      </dgm:t>
    </dgm:pt>
    <dgm:pt modelId="{D0353350-C494-4A29-A89A-47B21A2F99EC}">
      <dgm:prSet custT="1"/>
      <dgm:spPr/>
      <dgm:t>
        <a:bodyPr/>
        <a:lstStyle/>
        <a:p>
          <a:r>
            <a:rPr lang="en-US" sz="1400" smtClean="0"/>
            <a:t>J. J. Strossmayer University of Osijek, Agricultural faculty, Croatia</a:t>
          </a:r>
          <a:endParaRPr lang="hr-HR" sz="1400"/>
        </a:p>
      </dgm:t>
    </dgm:pt>
    <dgm:pt modelId="{C6424923-178A-4F2A-9567-20AFA76CEFD5}" type="parTrans" cxnId="{77BF62A1-FDA5-4952-A0B7-4110995DE471}">
      <dgm:prSet/>
      <dgm:spPr/>
      <dgm:t>
        <a:bodyPr/>
        <a:lstStyle/>
        <a:p>
          <a:endParaRPr lang="en-US"/>
        </a:p>
      </dgm:t>
    </dgm:pt>
    <dgm:pt modelId="{2CDF51BF-0276-49FC-AC5D-FCF8F6C5D1D6}" type="sibTrans" cxnId="{77BF62A1-FDA5-4952-A0B7-4110995DE471}">
      <dgm:prSet/>
      <dgm:spPr/>
      <dgm:t>
        <a:bodyPr/>
        <a:lstStyle/>
        <a:p>
          <a:endParaRPr lang="en-US"/>
        </a:p>
      </dgm:t>
    </dgm:pt>
    <dgm:pt modelId="{372F8FF2-D18E-421D-8EF5-B14B986F8F5B}">
      <dgm:prSet custT="1"/>
      <dgm:spPr/>
      <dgm:t>
        <a:bodyPr/>
        <a:lstStyle/>
        <a:p>
          <a:r>
            <a:rPr lang="en-US" sz="1400" smtClean="0"/>
            <a:t>Agricultural University of Tirana, Albania</a:t>
          </a:r>
          <a:endParaRPr lang="hr-HR" sz="1400"/>
        </a:p>
      </dgm:t>
    </dgm:pt>
    <dgm:pt modelId="{AF54C212-C65F-4731-A704-4FC9277CE51E}" type="parTrans" cxnId="{0D5669FE-D21C-4559-ABBC-11F112E7112B}">
      <dgm:prSet/>
      <dgm:spPr/>
      <dgm:t>
        <a:bodyPr/>
        <a:lstStyle/>
        <a:p>
          <a:endParaRPr lang="en-US"/>
        </a:p>
      </dgm:t>
    </dgm:pt>
    <dgm:pt modelId="{5676E4D4-3777-499F-921A-BB8DB65467E7}" type="sibTrans" cxnId="{0D5669FE-D21C-4559-ABBC-11F112E7112B}">
      <dgm:prSet/>
      <dgm:spPr/>
      <dgm:t>
        <a:bodyPr/>
        <a:lstStyle/>
        <a:p>
          <a:endParaRPr lang="en-US"/>
        </a:p>
      </dgm:t>
    </dgm:pt>
    <dgm:pt modelId="{3B0F821A-9CAE-4265-A57E-AA086F75B677}">
      <dgm:prSet custT="1"/>
      <dgm:spPr/>
      <dgm:t>
        <a:bodyPr/>
        <a:lstStyle/>
        <a:p>
          <a:r>
            <a:rPr lang="en-US" sz="1400" smtClean="0"/>
            <a:t>University of Mostar, Bosna and Hercegovina</a:t>
          </a:r>
          <a:endParaRPr lang="hr-HR" sz="1400"/>
        </a:p>
      </dgm:t>
    </dgm:pt>
    <dgm:pt modelId="{F8DFA834-414D-479F-B0FB-7F48AA80ABD4}" type="parTrans" cxnId="{4C3AD889-F13C-4320-AEAF-0C0D3C6020D5}">
      <dgm:prSet/>
      <dgm:spPr/>
      <dgm:t>
        <a:bodyPr/>
        <a:lstStyle/>
        <a:p>
          <a:endParaRPr lang="en-US"/>
        </a:p>
      </dgm:t>
    </dgm:pt>
    <dgm:pt modelId="{786FAA31-9C51-4629-A098-2CA337BAAC6E}" type="sibTrans" cxnId="{4C3AD889-F13C-4320-AEAF-0C0D3C6020D5}">
      <dgm:prSet/>
      <dgm:spPr/>
      <dgm:t>
        <a:bodyPr/>
        <a:lstStyle/>
        <a:p>
          <a:endParaRPr lang="en-US"/>
        </a:p>
      </dgm:t>
    </dgm:pt>
    <dgm:pt modelId="{69512B32-28CB-4C8E-8ECC-FA293838E129}">
      <dgm:prSet custT="1"/>
      <dgm:spPr/>
      <dgm:t>
        <a:bodyPr/>
        <a:lstStyle/>
        <a:p>
          <a:r>
            <a:rPr lang="en-US" sz="1400" smtClean="0"/>
            <a:t>University of Sarajevo, Bosna and Hercegovina</a:t>
          </a:r>
          <a:endParaRPr lang="hr-HR" sz="1400"/>
        </a:p>
      </dgm:t>
    </dgm:pt>
    <dgm:pt modelId="{DAE71B20-8F86-40C1-8791-C7152438D464}" type="parTrans" cxnId="{B37B7BAD-DAC6-448D-8A85-2B4BA4626F7D}">
      <dgm:prSet/>
      <dgm:spPr/>
      <dgm:t>
        <a:bodyPr/>
        <a:lstStyle/>
        <a:p>
          <a:endParaRPr lang="en-US"/>
        </a:p>
      </dgm:t>
    </dgm:pt>
    <dgm:pt modelId="{75CEB24F-5BCC-4157-ABD2-EB11693E6695}" type="sibTrans" cxnId="{B37B7BAD-DAC6-448D-8A85-2B4BA4626F7D}">
      <dgm:prSet/>
      <dgm:spPr/>
      <dgm:t>
        <a:bodyPr/>
        <a:lstStyle/>
        <a:p>
          <a:endParaRPr lang="en-US"/>
        </a:p>
      </dgm:t>
    </dgm:pt>
    <dgm:pt modelId="{F47CD366-2E98-4A95-B1E7-644E35138C52}">
      <dgm:prSet custT="1"/>
      <dgm:spPr/>
      <dgm:t>
        <a:bodyPr/>
        <a:lstStyle/>
        <a:p>
          <a:r>
            <a:rPr lang="en-US" sz="1400" dirty="0" smtClean="0"/>
            <a:t>University of </a:t>
          </a:r>
          <a:r>
            <a:rPr lang="en-US" sz="1400" dirty="0" err="1" smtClean="0"/>
            <a:t>Monetenegro</a:t>
          </a:r>
          <a:r>
            <a:rPr lang="en-US" sz="1400" dirty="0" smtClean="0"/>
            <a:t>, Montenegro</a:t>
          </a:r>
          <a:endParaRPr lang="en-US" sz="1400" dirty="0"/>
        </a:p>
      </dgm:t>
    </dgm:pt>
    <dgm:pt modelId="{E94E5CAF-8056-49EF-A67B-7D3BB934FE6E}" type="parTrans" cxnId="{BF7D9188-C51A-4AE3-A340-389B1BF61D1F}">
      <dgm:prSet/>
      <dgm:spPr/>
      <dgm:t>
        <a:bodyPr/>
        <a:lstStyle/>
        <a:p>
          <a:endParaRPr lang="en-US"/>
        </a:p>
      </dgm:t>
    </dgm:pt>
    <dgm:pt modelId="{9B01D90C-A7C6-404F-9E9C-B7ACEF15A756}" type="sibTrans" cxnId="{BF7D9188-C51A-4AE3-A340-389B1BF61D1F}">
      <dgm:prSet/>
      <dgm:spPr/>
      <dgm:t>
        <a:bodyPr/>
        <a:lstStyle/>
        <a:p>
          <a:endParaRPr lang="en-US"/>
        </a:p>
      </dgm:t>
    </dgm:pt>
    <dgm:pt modelId="{886C5449-45A1-4DC0-B0AD-CA88AD9E9B5A}">
      <dgm:prSet custT="1"/>
      <dgm:spPr/>
      <dgm:t>
        <a:bodyPr/>
        <a:lstStyle/>
        <a:p>
          <a:r>
            <a:rPr lang="hr-HR" sz="2400" smtClean="0">
              <a:latin typeface="Comic Sans MS" pitchFamily="66" charset="0"/>
            </a:rPr>
            <a:t>Koordinator: </a:t>
          </a:r>
          <a:endParaRPr lang="en-US" sz="2400" dirty="0"/>
        </a:p>
      </dgm:t>
    </dgm:pt>
    <dgm:pt modelId="{247CADAA-4781-470B-9F7E-0C6BABDD19F4}" type="parTrans" cxnId="{D446B34F-F863-4D6E-A791-CEEDE0E24E82}">
      <dgm:prSet/>
      <dgm:spPr/>
      <dgm:t>
        <a:bodyPr/>
        <a:lstStyle/>
        <a:p>
          <a:endParaRPr lang="en-US"/>
        </a:p>
      </dgm:t>
    </dgm:pt>
    <dgm:pt modelId="{63C0D2FC-6208-4617-B4C4-FA523437AB94}" type="sibTrans" cxnId="{D446B34F-F863-4D6E-A791-CEEDE0E24E82}">
      <dgm:prSet/>
      <dgm:spPr/>
      <dgm:t>
        <a:bodyPr/>
        <a:lstStyle/>
        <a:p>
          <a:endParaRPr lang="en-US"/>
        </a:p>
      </dgm:t>
    </dgm:pt>
    <dgm:pt modelId="{6EADB19E-4461-48CC-A0A4-26D2D9461962}">
      <dgm:prSet custT="1"/>
      <dgm:spPr/>
      <dgm:t>
        <a:bodyPr/>
        <a:lstStyle/>
        <a:p>
          <a:r>
            <a:rPr lang="hr-HR" sz="1800" smtClean="0">
              <a:latin typeface="Comic Sans MS" pitchFamily="66" charset="0"/>
            </a:rPr>
            <a:t>University of Zagreb, Faculty of Agriculture</a:t>
          </a:r>
          <a:endParaRPr lang="en-US" sz="1800" dirty="0"/>
        </a:p>
      </dgm:t>
    </dgm:pt>
    <dgm:pt modelId="{7C44B2FA-4A12-4616-8A85-8862F3C6DBBD}" type="parTrans" cxnId="{7186F3F2-A8D9-4C16-959B-CDD27C2523EE}">
      <dgm:prSet/>
      <dgm:spPr/>
      <dgm:t>
        <a:bodyPr/>
        <a:lstStyle/>
        <a:p>
          <a:endParaRPr lang="en-US"/>
        </a:p>
      </dgm:t>
    </dgm:pt>
    <dgm:pt modelId="{AA36087A-ACD8-47DB-9B9E-B6301C0F3F4F}" type="sibTrans" cxnId="{7186F3F2-A8D9-4C16-959B-CDD27C2523EE}">
      <dgm:prSet/>
      <dgm:spPr/>
      <dgm:t>
        <a:bodyPr/>
        <a:lstStyle/>
        <a:p>
          <a:endParaRPr lang="en-US"/>
        </a:p>
      </dgm:t>
    </dgm:pt>
    <dgm:pt modelId="{A122F462-98BD-44D9-AE20-527E974ACEB0}">
      <dgm:prSet phldrT="[Tekst]" custT="1"/>
      <dgm:spPr/>
      <dgm:t>
        <a:bodyPr/>
        <a:lstStyle/>
        <a:p>
          <a:r>
            <a:rPr lang="hr-HR" sz="1400" dirty="0" err="1" smtClean="0"/>
            <a:t>Agricultural</a:t>
          </a:r>
          <a:r>
            <a:rPr lang="hr-HR" sz="1400" dirty="0" smtClean="0"/>
            <a:t> </a:t>
          </a:r>
          <a:r>
            <a:rPr lang="hr-HR" sz="1400" dirty="0" err="1" smtClean="0"/>
            <a:t>University</a:t>
          </a:r>
          <a:r>
            <a:rPr lang="hr-HR" sz="1400" dirty="0" smtClean="0"/>
            <a:t> Plovdiv</a:t>
          </a:r>
          <a:endParaRPr lang="en-US" sz="1400" dirty="0"/>
        </a:p>
      </dgm:t>
    </dgm:pt>
    <dgm:pt modelId="{7085E632-A453-4F4E-9494-6C3668EE5C22}" type="parTrans" cxnId="{2D676B04-4611-4416-9F8E-C38019AC94AA}">
      <dgm:prSet/>
      <dgm:spPr/>
      <dgm:t>
        <a:bodyPr/>
        <a:lstStyle/>
        <a:p>
          <a:endParaRPr lang="en-US"/>
        </a:p>
      </dgm:t>
    </dgm:pt>
    <dgm:pt modelId="{F05A9DA2-79F2-4C1E-9A06-0EF53200E0AA}" type="sibTrans" cxnId="{2D676B04-4611-4416-9F8E-C38019AC94AA}">
      <dgm:prSet/>
      <dgm:spPr/>
      <dgm:t>
        <a:bodyPr/>
        <a:lstStyle/>
        <a:p>
          <a:endParaRPr lang="en-US"/>
        </a:p>
      </dgm:t>
    </dgm:pt>
    <dgm:pt modelId="{AA7C743B-34EA-4D6A-BDD0-18D9DEBBE25E}">
      <dgm:prSet phldrT="[Tekst]" custT="1"/>
      <dgm:spPr/>
      <dgm:t>
        <a:bodyPr/>
        <a:lstStyle/>
        <a:p>
          <a:r>
            <a:rPr lang="hr-HR" sz="1400" dirty="0" err="1" smtClean="0"/>
            <a:t>Agricultural</a:t>
          </a:r>
          <a:r>
            <a:rPr lang="hr-HR" sz="1400" dirty="0" smtClean="0"/>
            <a:t> </a:t>
          </a:r>
          <a:r>
            <a:rPr lang="hr-HR" sz="1400" dirty="0" err="1" smtClean="0"/>
            <a:t>University</a:t>
          </a:r>
          <a:r>
            <a:rPr lang="hr-HR" sz="1400" dirty="0" smtClean="0"/>
            <a:t> of </a:t>
          </a:r>
          <a:r>
            <a:rPr lang="hr-HR" sz="1400" dirty="0" err="1" smtClean="0"/>
            <a:t>Athens</a:t>
          </a:r>
          <a:endParaRPr lang="en-US" sz="1400" dirty="0"/>
        </a:p>
      </dgm:t>
    </dgm:pt>
    <dgm:pt modelId="{B35CDFDC-53B5-43CB-8719-7826A39905CB}" type="parTrans" cxnId="{F8B596B6-9626-4130-9BF8-573CB473CEB6}">
      <dgm:prSet/>
      <dgm:spPr/>
      <dgm:t>
        <a:bodyPr/>
        <a:lstStyle/>
        <a:p>
          <a:endParaRPr lang="en-US"/>
        </a:p>
      </dgm:t>
    </dgm:pt>
    <dgm:pt modelId="{694C347A-E38F-404E-B853-3869CC4B7A00}" type="sibTrans" cxnId="{F8B596B6-9626-4130-9BF8-573CB473CEB6}">
      <dgm:prSet/>
      <dgm:spPr/>
      <dgm:t>
        <a:bodyPr/>
        <a:lstStyle/>
        <a:p>
          <a:endParaRPr lang="en-US"/>
        </a:p>
      </dgm:t>
    </dgm:pt>
    <dgm:pt modelId="{2B2E8DE4-B287-4307-8595-A5FB74A08972}">
      <dgm:prSet custT="1"/>
      <dgm:spPr/>
      <dgm:t>
        <a:bodyPr/>
        <a:lstStyle/>
        <a:p>
          <a:r>
            <a:rPr lang="hr-HR" sz="1400" dirty="0" err="1" smtClean="0"/>
            <a:t>University</a:t>
          </a:r>
          <a:r>
            <a:rPr lang="hr-HR" sz="1400" dirty="0" smtClean="0"/>
            <a:t> of </a:t>
          </a:r>
          <a:r>
            <a:rPr lang="hr-HR" sz="1400" dirty="0" err="1" smtClean="0"/>
            <a:t>Belgrade</a:t>
          </a:r>
          <a:endParaRPr lang="en-US" sz="1400" dirty="0"/>
        </a:p>
      </dgm:t>
    </dgm:pt>
    <dgm:pt modelId="{D0024E06-848C-4927-AAB1-1CFF3ECC80AE}" type="parTrans" cxnId="{BA8DB05B-89F6-4BC4-A91D-7C36EEA523FB}">
      <dgm:prSet/>
      <dgm:spPr/>
      <dgm:t>
        <a:bodyPr/>
        <a:lstStyle/>
        <a:p>
          <a:endParaRPr lang="en-US"/>
        </a:p>
      </dgm:t>
    </dgm:pt>
    <dgm:pt modelId="{73C92094-65E4-45EE-99EB-F4F464CCCDF9}" type="sibTrans" cxnId="{BA8DB05B-89F6-4BC4-A91D-7C36EEA523FB}">
      <dgm:prSet/>
      <dgm:spPr/>
      <dgm:t>
        <a:bodyPr/>
        <a:lstStyle/>
        <a:p>
          <a:endParaRPr lang="en-US"/>
        </a:p>
      </dgm:t>
    </dgm:pt>
    <dgm:pt modelId="{6D02AB3D-AE5D-4213-B2D7-AD05592BDC44}">
      <dgm:prSet custT="1"/>
      <dgm:spPr/>
      <dgm:t>
        <a:bodyPr/>
        <a:lstStyle/>
        <a:p>
          <a:r>
            <a:rPr lang="hr-HR" sz="1400" dirty="0" err="1" smtClean="0"/>
            <a:t>University</a:t>
          </a:r>
          <a:r>
            <a:rPr lang="hr-HR" sz="1400" dirty="0" smtClean="0"/>
            <a:t> of Novi Sad</a:t>
          </a:r>
          <a:endParaRPr lang="en-US" sz="1400" dirty="0"/>
        </a:p>
      </dgm:t>
    </dgm:pt>
    <dgm:pt modelId="{60D36C58-5B80-4317-81A2-C5FADDBEF347}" type="parTrans" cxnId="{DA35711B-12F5-4BBA-9836-CAC1D4946E14}">
      <dgm:prSet/>
      <dgm:spPr/>
      <dgm:t>
        <a:bodyPr/>
        <a:lstStyle/>
        <a:p>
          <a:endParaRPr lang="en-US"/>
        </a:p>
      </dgm:t>
    </dgm:pt>
    <dgm:pt modelId="{6A18D149-25EE-4B5D-B326-4F0E879D8DD2}" type="sibTrans" cxnId="{DA35711B-12F5-4BBA-9836-CAC1D4946E14}">
      <dgm:prSet/>
      <dgm:spPr/>
      <dgm:t>
        <a:bodyPr/>
        <a:lstStyle/>
        <a:p>
          <a:endParaRPr lang="en-US"/>
        </a:p>
      </dgm:t>
    </dgm:pt>
    <dgm:pt modelId="{FD6E0302-FD5A-4D39-B509-712E8BAE3DD9}" type="pres">
      <dgm:prSet presAssocID="{D0ABF7EC-7993-4D47-A2BB-20C1F2679C6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7D6D70C-48ED-48B5-A659-2D1FD3CC4BC3}" type="pres">
      <dgm:prSet presAssocID="{886C5449-45A1-4DC0-B0AD-CA88AD9E9B5A}" presName="linNode" presStyleCnt="0"/>
      <dgm:spPr/>
      <dgm:t>
        <a:bodyPr/>
        <a:lstStyle/>
        <a:p>
          <a:endParaRPr lang="en-US"/>
        </a:p>
      </dgm:t>
    </dgm:pt>
    <dgm:pt modelId="{01DF035E-7CE0-4C68-B125-46A88C1FFFCC}" type="pres">
      <dgm:prSet presAssocID="{886C5449-45A1-4DC0-B0AD-CA88AD9E9B5A}" presName="parentShp" presStyleLbl="node1" presStyleIdx="0" presStyleCnt="3" custScaleY="58033" custLinFactNeighborY="56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D9A49-EFA1-40DC-8428-89DD37912893}" type="pres">
      <dgm:prSet presAssocID="{886C5449-45A1-4DC0-B0AD-CA88AD9E9B5A}" presName="childShp" presStyleLbl="bgAccFollowNode1" presStyleIdx="0" presStyleCnt="3" custScaleY="50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57A6F-5C51-4F4D-96A5-249261BFF7FB}" type="pres">
      <dgm:prSet presAssocID="{63C0D2FC-6208-4617-B4C4-FA523437AB94}" presName="spacing" presStyleCnt="0"/>
      <dgm:spPr/>
      <dgm:t>
        <a:bodyPr/>
        <a:lstStyle/>
        <a:p>
          <a:endParaRPr lang="en-US"/>
        </a:p>
      </dgm:t>
    </dgm:pt>
    <dgm:pt modelId="{3F54D51A-3463-4033-B251-DF13D537EB6D}" type="pres">
      <dgm:prSet presAssocID="{A3CA5084-BE3C-4486-887A-D50042E357CC}" presName="linNode" presStyleCnt="0"/>
      <dgm:spPr/>
      <dgm:t>
        <a:bodyPr/>
        <a:lstStyle/>
        <a:p>
          <a:endParaRPr lang="en-US"/>
        </a:p>
      </dgm:t>
    </dgm:pt>
    <dgm:pt modelId="{5D62C377-BA17-43B6-AF18-E4654DEFC44C}" type="pres">
      <dgm:prSet presAssocID="{A3CA5084-BE3C-4486-887A-D50042E357C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68353-AB79-48A6-89D0-F8E2EE74C16E}" type="pres">
      <dgm:prSet presAssocID="{A3CA5084-BE3C-4486-887A-D50042E357C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8EAD7E-669D-4827-B3B0-43676A34780E}" type="pres">
      <dgm:prSet presAssocID="{D0596CBE-0275-42F6-B6C0-97DD0FDDCCD5}" presName="spacing" presStyleCnt="0"/>
      <dgm:spPr/>
      <dgm:t>
        <a:bodyPr/>
        <a:lstStyle/>
        <a:p>
          <a:endParaRPr lang="en-US"/>
        </a:p>
      </dgm:t>
    </dgm:pt>
    <dgm:pt modelId="{CFBBA07F-02F4-4BD1-B6DB-B0F7F9FD8853}" type="pres">
      <dgm:prSet presAssocID="{E9B973B8-5A41-45DF-BA8E-66BDBC667AA3}" presName="linNode" presStyleCnt="0"/>
      <dgm:spPr/>
      <dgm:t>
        <a:bodyPr/>
        <a:lstStyle/>
        <a:p>
          <a:endParaRPr lang="en-US"/>
        </a:p>
      </dgm:t>
    </dgm:pt>
    <dgm:pt modelId="{597593E0-9C4C-472E-BF2F-E156D006BCFD}" type="pres">
      <dgm:prSet presAssocID="{E9B973B8-5A41-45DF-BA8E-66BDBC667AA3}" presName="parentShp" presStyleLbl="node1" presStyleIdx="2" presStyleCnt="3" custScaleY="1161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8F4276-0608-4067-B535-0701D439ED5E}" type="pres">
      <dgm:prSet presAssocID="{E9B973B8-5A41-45DF-BA8E-66BDBC667AA3}" presName="childShp" presStyleLbl="bgAccFollowNode1" presStyleIdx="2" presStyleCnt="3" custScaleY="1311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7D9188-C51A-4AE3-A340-389B1BF61D1F}" srcId="{E9B973B8-5A41-45DF-BA8E-66BDBC667AA3}" destId="{F47CD366-2E98-4A95-B1E7-644E35138C52}" srcOrd="6" destOrd="0" parTransId="{E94E5CAF-8056-49EF-A67B-7D3BB934FE6E}" sibTransId="{9B01D90C-A7C6-404F-9E9C-B7ACEF15A756}"/>
    <dgm:cxn modelId="{283F649D-948A-467B-8688-925C75A1F2E7}" type="presOf" srcId="{F47CD366-2E98-4A95-B1E7-644E35138C52}" destId="{BC8F4276-0608-4067-B535-0701D439ED5E}" srcOrd="0" destOrd="6" presId="urn:microsoft.com/office/officeart/2005/8/layout/vList6"/>
    <dgm:cxn modelId="{DA35711B-12F5-4BBA-9836-CAC1D4946E14}" srcId="{E9B973B8-5A41-45DF-BA8E-66BDBC667AA3}" destId="{6D02AB3D-AE5D-4213-B2D7-AD05592BDC44}" srcOrd="5" destOrd="0" parTransId="{60D36C58-5B80-4317-81A2-C5FADDBEF347}" sibTransId="{6A18D149-25EE-4B5D-B326-4F0E879D8DD2}"/>
    <dgm:cxn modelId="{74F7FEE0-620D-4B69-B06E-5FBCA4787676}" type="presOf" srcId="{6EADB19E-4461-48CC-A0A4-26D2D9461962}" destId="{E9AD9A49-EFA1-40DC-8428-89DD37912893}" srcOrd="0" destOrd="0" presId="urn:microsoft.com/office/officeart/2005/8/layout/vList6"/>
    <dgm:cxn modelId="{B40AB319-A6FA-415D-96A1-3AABD5E1C8DF}" type="presOf" srcId="{69512B32-28CB-4C8E-8ECC-FA293838E129}" destId="{BC8F4276-0608-4067-B535-0701D439ED5E}" srcOrd="0" destOrd="3" presId="urn:microsoft.com/office/officeart/2005/8/layout/vList6"/>
    <dgm:cxn modelId="{4C3AD889-F13C-4320-AEAF-0C0D3C6020D5}" srcId="{E9B973B8-5A41-45DF-BA8E-66BDBC667AA3}" destId="{3B0F821A-9CAE-4265-A57E-AA086F75B677}" srcOrd="2" destOrd="0" parTransId="{F8DFA834-414D-479F-B0FB-7F48AA80ABD4}" sibTransId="{786FAA31-9C51-4629-A098-2CA337BAAC6E}"/>
    <dgm:cxn modelId="{5AEC3EE7-3A0B-446D-8334-BA538D7A0473}" srcId="{D0ABF7EC-7993-4D47-A2BB-20C1F2679C6D}" destId="{E9B973B8-5A41-45DF-BA8E-66BDBC667AA3}" srcOrd="2" destOrd="0" parTransId="{07F422F1-952A-48D9-8383-338B802AA7CD}" sibTransId="{A530291F-2F51-47AD-8AA4-92FF8A50E9D9}"/>
    <dgm:cxn modelId="{B5D6258D-0C85-4B59-9B1B-B6378D78042B}" srcId="{D0ABF7EC-7993-4D47-A2BB-20C1F2679C6D}" destId="{A3CA5084-BE3C-4486-887A-D50042E357CC}" srcOrd="1" destOrd="0" parTransId="{32C935FE-9BB8-4F89-9D7B-1D9D3C4B4486}" sibTransId="{D0596CBE-0275-42F6-B6C0-97DD0FDDCCD5}"/>
    <dgm:cxn modelId="{20BE871D-6EE1-4350-89F0-7E7B72DB8CAD}" type="presOf" srcId="{E9B973B8-5A41-45DF-BA8E-66BDBC667AA3}" destId="{597593E0-9C4C-472E-BF2F-E156D006BCFD}" srcOrd="0" destOrd="0" presId="urn:microsoft.com/office/officeart/2005/8/layout/vList6"/>
    <dgm:cxn modelId="{ACFD2A7A-F00B-4E2C-A46D-1E52E6372E18}" type="presOf" srcId="{3B0F821A-9CAE-4265-A57E-AA086F75B677}" destId="{BC8F4276-0608-4067-B535-0701D439ED5E}" srcOrd="0" destOrd="2" presId="urn:microsoft.com/office/officeart/2005/8/layout/vList6"/>
    <dgm:cxn modelId="{10346923-0ECF-4A14-8278-F6D5220076CD}" type="presOf" srcId="{AA7C743B-34EA-4D6A-BDD0-18D9DEBBE25E}" destId="{82468353-AB79-48A6-89D0-F8E2EE74C16E}" srcOrd="0" destOrd="3" presId="urn:microsoft.com/office/officeart/2005/8/layout/vList6"/>
    <dgm:cxn modelId="{B37B7BAD-DAC6-448D-8A85-2B4BA4626F7D}" srcId="{E9B973B8-5A41-45DF-BA8E-66BDBC667AA3}" destId="{69512B32-28CB-4C8E-8ECC-FA293838E129}" srcOrd="3" destOrd="0" parTransId="{DAE71B20-8F86-40C1-8791-C7152438D464}" sibTransId="{75CEB24F-5BCC-4157-ABD2-EB11693E6695}"/>
    <dgm:cxn modelId="{38E86E56-CCC6-42D7-9171-E318948E1D57}" type="presOf" srcId="{886C5449-45A1-4DC0-B0AD-CA88AD9E9B5A}" destId="{01DF035E-7CE0-4C68-B125-46A88C1FFFCC}" srcOrd="0" destOrd="0" presId="urn:microsoft.com/office/officeart/2005/8/layout/vList6"/>
    <dgm:cxn modelId="{6C0C9711-EFB2-46B9-AE71-B96AAF301300}" type="presOf" srcId="{A122F462-98BD-44D9-AE20-527E974ACEB0}" destId="{82468353-AB79-48A6-89D0-F8E2EE74C16E}" srcOrd="0" destOrd="2" presId="urn:microsoft.com/office/officeart/2005/8/layout/vList6"/>
    <dgm:cxn modelId="{0D5669FE-D21C-4559-ABBC-11F112E7112B}" srcId="{E9B973B8-5A41-45DF-BA8E-66BDBC667AA3}" destId="{372F8FF2-D18E-421D-8EF5-B14B986F8F5B}" srcOrd="1" destOrd="0" parTransId="{AF54C212-C65F-4731-A704-4FC9277CE51E}" sibTransId="{5676E4D4-3777-499F-921A-BB8DB65467E7}"/>
    <dgm:cxn modelId="{2A852F03-9F5C-4F7B-BEA8-62C7A1CE1D78}" type="presOf" srcId="{D0ABF7EC-7993-4D47-A2BB-20C1F2679C6D}" destId="{FD6E0302-FD5A-4D39-B509-712E8BAE3DD9}" srcOrd="0" destOrd="0" presId="urn:microsoft.com/office/officeart/2005/8/layout/vList6"/>
    <dgm:cxn modelId="{35FD7F70-67EA-46D0-9295-3B4D3D8E1D44}" srcId="{E9B973B8-5A41-45DF-BA8E-66BDBC667AA3}" destId="{61B07749-0EB9-4459-9D4E-C971D7C5E2A9}" srcOrd="0" destOrd="0" parTransId="{D512D026-F54D-43E1-83D7-67E332D39CEF}" sibTransId="{06486281-E196-43CC-8E77-5A113786BA15}"/>
    <dgm:cxn modelId="{4F252C7B-D7D2-4349-B284-DABCB8AF6657}" srcId="{A3CA5084-BE3C-4486-887A-D50042E357CC}" destId="{4A1863EB-282C-4ED4-8BC0-B0732EDE6A0D}" srcOrd="1" destOrd="0" parTransId="{7F528E9E-A999-442C-9D22-B53E40C63D38}" sibTransId="{11FD27DE-C39F-4C38-B93C-582A56898C6B}"/>
    <dgm:cxn modelId="{3AB15BB4-A38A-4895-B4E5-7A9357B961D9}" type="presOf" srcId="{2B2E8DE4-B287-4307-8595-A5FB74A08972}" destId="{BC8F4276-0608-4067-B535-0701D439ED5E}" srcOrd="0" destOrd="4" presId="urn:microsoft.com/office/officeart/2005/8/layout/vList6"/>
    <dgm:cxn modelId="{7186F3F2-A8D9-4C16-959B-CDD27C2523EE}" srcId="{886C5449-45A1-4DC0-B0AD-CA88AD9E9B5A}" destId="{6EADB19E-4461-48CC-A0A4-26D2D9461962}" srcOrd="0" destOrd="0" parTransId="{7C44B2FA-4A12-4616-8A85-8862F3C6DBBD}" sibTransId="{AA36087A-ACD8-47DB-9B9E-B6301C0F3F4F}"/>
    <dgm:cxn modelId="{9D63D16D-7BDF-4846-8635-E065E291B2AB}" type="presOf" srcId="{61B07749-0EB9-4459-9D4E-C971D7C5E2A9}" destId="{BC8F4276-0608-4067-B535-0701D439ED5E}" srcOrd="0" destOrd="0" presId="urn:microsoft.com/office/officeart/2005/8/layout/vList6"/>
    <dgm:cxn modelId="{36AD8073-D97E-489F-953A-7A06A92BDBA6}" type="presOf" srcId="{A3CA5084-BE3C-4486-887A-D50042E357CC}" destId="{5D62C377-BA17-43B6-AF18-E4654DEFC44C}" srcOrd="0" destOrd="0" presId="urn:microsoft.com/office/officeart/2005/8/layout/vList6"/>
    <dgm:cxn modelId="{F8B596B6-9626-4130-9BF8-573CB473CEB6}" srcId="{A3CA5084-BE3C-4486-887A-D50042E357CC}" destId="{AA7C743B-34EA-4D6A-BDD0-18D9DEBBE25E}" srcOrd="3" destOrd="0" parTransId="{B35CDFDC-53B5-43CB-8719-7826A39905CB}" sibTransId="{694C347A-E38F-404E-B853-3869CC4B7A00}"/>
    <dgm:cxn modelId="{D446B34F-F863-4D6E-A791-CEEDE0E24E82}" srcId="{D0ABF7EC-7993-4D47-A2BB-20C1F2679C6D}" destId="{886C5449-45A1-4DC0-B0AD-CA88AD9E9B5A}" srcOrd="0" destOrd="0" parTransId="{247CADAA-4781-470B-9F7E-0C6BABDD19F4}" sibTransId="{63C0D2FC-6208-4617-B4C4-FA523437AB94}"/>
    <dgm:cxn modelId="{BA8DB05B-89F6-4BC4-A91D-7C36EEA523FB}" srcId="{E9B973B8-5A41-45DF-BA8E-66BDBC667AA3}" destId="{2B2E8DE4-B287-4307-8595-A5FB74A08972}" srcOrd="4" destOrd="0" parTransId="{D0024E06-848C-4927-AAB1-1CFF3ECC80AE}" sibTransId="{73C92094-65E4-45EE-99EB-F4F464CCCDF9}"/>
    <dgm:cxn modelId="{4A9E1A88-110D-40BC-A98D-568B0E24262F}" type="presOf" srcId="{372F8FF2-D18E-421D-8EF5-B14B986F8F5B}" destId="{BC8F4276-0608-4067-B535-0701D439ED5E}" srcOrd="0" destOrd="1" presId="urn:microsoft.com/office/officeart/2005/8/layout/vList6"/>
    <dgm:cxn modelId="{13E88E6D-FEC2-44E8-A9ED-DBA012BD7CDB}" type="presOf" srcId="{D0353350-C494-4A29-A89A-47B21A2F99EC}" destId="{82468353-AB79-48A6-89D0-F8E2EE74C16E}" srcOrd="0" destOrd="0" presId="urn:microsoft.com/office/officeart/2005/8/layout/vList6"/>
    <dgm:cxn modelId="{77BF62A1-FDA5-4952-A0B7-4110995DE471}" srcId="{A3CA5084-BE3C-4486-887A-D50042E357CC}" destId="{D0353350-C494-4A29-A89A-47B21A2F99EC}" srcOrd="0" destOrd="0" parTransId="{C6424923-178A-4F2A-9567-20AFA76CEFD5}" sibTransId="{2CDF51BF-0276-49FC-AC5D-FCF8F6C5D1D6}"/>
    <dgm:cxn modelId="{CB3A757E-DE3D-4E1B-B518-B9E23093D7EE}" type="presOf" srcId="{6D02AB3D-AE5D-4213-B2D7-AD05592BDC44}" destId="{BC8F4276-0608-4067-B535-0701D439ED5E}" srcOrd="0" destOrd="5" presId="urn:microsoft.com/office/officeart/2005/8/layout/vList6"/>
    <dgm:cxn modelId="{818541FD-D84C-4928-9BF7-070F06A9BF98}" type="presOf" srcId="{4A1863EB-282C-4ED4-8BC0-B0732EDE6A0D}" destId="{82468353-AB79-48A6-89D0-F8E2EE74C16E}" srcOrd="0" destOrd="1" presId="urn:microsoft.com/office/officeart/2005/8/layout/vList6"/>
    <dgm:cxn modelId="{2D676B04-4611-4416-9F8E-C38019AC94AA}" srcId="{A3CA5084-BE3C-4486-887A-D50042E357CC}" destId="{A122F462-98BD-44D9-AE20-527E974ACEB0}" srcOrd="2" destOrd="0" parTransId="{7085E632-A453-4F4E-9494-6C3668EE5C22}" sibTransId="{F05A9DA2-79F2-4C1E-9A06-0EF53200E0AA}"/>
    <dgm:cxn modelId="{63545D60-DA40-4BC1-ABB7-5D99AEA935EF}" type="presParOf" srcId="{FD6E0302-FD5A-4D39-B509-712E8BAE3DD9}" destId="{A7D6D70C-48ED-48B5-A659-2D1FD3CC4BC3}" srcOrd="0" destOrd="0" presId="urn:microsoft.com/office/officeart/2005/8/layout/vList6"/>
    <dgm:cxn modelId="{C4BA8F03-3A6F-41CA-9AD2-687CE3F6BC61}" type="presParOf" srcId="{A7D6D70C-48ED-48B5-A659-2D1FD3CC4BC3}" destId="{01DF035E-7CE0-4C68-B125-46A88C1FFFCC}" srcOrd="0" destOrd="0" presId="urn:microsoft.com/office/officeart/2005/8/layout/vList6"/>
    <dgm:cxn modelId="{60CA683E-3291-46C0-9E32-3B78BCA11A02}" type="presParOf" srcId="{A7D6D70C-48ED-48B5-A659-2D1FD3CC4BC3}" destId="{E9AD9A49-EFA1-40DC-8428-89DD37912893}" srcOrd="1" destOrd="0" presId="urn:microsoft.com/office/officeart/2005/8/layout/vList6"/>
    <dgm:cxn modelId="{DD458788-0464-4662-BA80-4C2744E0762E}" type="presParOf" srcId="{FD6E0302-FD5A-4D39-B509-712E8BAE3DD9}" destId="{61E57A6F-5C51-4F4D-96A5-249261BFF7FB}" srcOrd="1" destOrd="0" presId="urn:microsoft.com/office/officeart/2005/8/layout/vList6"/>
    <dgm:cxn modelId="{EE6F882A-D343-4DCA-A4CF-3DF3AE600B03}" type="presParOf" srcId="{FD6E0302-FD5A-4D39-B509-712E8BAE3DD9}" destId="{3F54D51A-3463-4033-B251-DF13D537EB6D}" srcOrd="2" destOrd="0" presId="urn:microsoft.com/office/officeart/2005/8/layout/vList6"/>
    <dgm:cxn modelId="{D81078DA-8FE0-4664-BBED-1990C3671B73}" type="presParOf" srcId="{3F54D51A-3463-4033-B251-DF13D537EB6D}" destId="{5D62C377-BA17-43B6-AF18-E4654DEFC44C}" srcOrd="0" destOrd="0" presId="urn:microsoft.com/office/officeart/2005/8/layout/vList6"/>
    <dgm:cxn modelId="{D9DEE788-F829-4D8C-8C07-59DB493DB471}" type="presParOf" srcId="{3F54D51A-3463-4033-B251-DF13D537EB6D}" destId="{82468353-AB79-48A6-89D0-F8E2EE74C16E}" srcOrd="1" destOrd="0" presId="urn:microsoft.com/office/officeart/2005/8/layout/vList6"/>
    <dgm:cxn modelId="{FB58D6E2-C112-4CA2-BE78-1F609EE6490B}" type="presParOf" srcId="{FD6E0302-FD5A-4D39-B509-712E8BAE3DD9}" destId="{908EAD7E-669D-4827-B3B0-43676A34780E}" srcOrd="3" destOrd="0" presId="urn:microsoft.com/office/officeart/2005/8/layout/vList6"/>
    <dgm:cxn modelId="{851CDD8A-0A4F-49FB-87E7-3A034C6CFC21}" type="presParOf" srcId="{FD6E0302-FD5A-4D39-B509-712E8BAE3DD9}" destId="{CFBBA07F-02F4-4BD1-B6DB-B0F7F9FD8853}" srcOrd="4" destOrd="0" presId="urn:microsoft.com/office/officeart/2005/8/layout/vList6"/>
    <dgm:cxn modelId="{276BF434-7540-4666-B525-2675266FA585}" type="presParOf" srcId="{CFBBA07F-02F4-4BD1-B6DB-B0F7F9FD8853}" destId="{597593E0-9C4C-472E-BF2F-E156D006BCFD}" srcOrd="0" destOrd="0" presId="urn:microsoft.com/office/officeart/2005/8/layout/vList6"/>
    <dgm:cxn modelId="{AACEEC76-C222-4517-8FA1-B78A80D352B5}" type="presParOf" srcId="{CFBBA07F-02F4-4BD1-B6DB-B0F7F9FD8853}" destId="{BC8F4276-0608-4067-B535-0701D439ED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1818066-8600-43D9-916A-A168BE1A4B30}" type="doc">
      <dgm:prSet loTypeId="urn:microsoft.com/office/officeart/2005/8/layout/process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D657CAAA-8643-472E-8F65-8B0665A836D1}">
      <dgm:prSet phldrT="[Tekst]" custT="1"/>
      <dgm:spPr/>
      <dgm:t>
        <a:bodyPr/>
        <a:lstStyle/>
        <a:p>
          <a:r>
            <a:rPr lang="hr-HR" sz="1600" dirty="0" smtClean="0">
              <a:latin typeface="Comic Sans MS" pitchFamily="66" charset="0"/>
            </a:rPr>
            <a:t>SPECIFIC OBJECTIVE (I)</a:t>
          </a:r>
          <a:endParaRPr lang="en-US" sz="1600" dirty="0">
            <a:latin typeface="Comic Sans MS" pitchFamily="66" charset="0"/>
          </a:endParaRPr>
        </a:p>
      </dgm:t>
    </dgm:pt>
    <dgm:pt modelId="{DC4E3008-91FC-487B-9D11-53EA475E4A37}" type="parTrans" cxnId="{2B4C27D3-142D-40CE-B759-AC682DBCEF0A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756C3582-F689-48B1-A1BC-9E91FFA46011}" type="sibTrans" cxnId="{2B4C27D3-142D-40CE-B759-AC682DBCEF0A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694E9BDD-13DF-47F2-A40E-29E4378C71AA}">
      <dgm:prSet phldrT="[Tekst]" custT="1"/>
      <dgm:spPr/>
      <dgm:t>
        <a:bodyPr/>
        <a:lstStyle/>
        <a:p>
          <a:r>
            <a:rPr lang="hr-HR" sz="1400" dirty="0" smtClean="0">
              <a:latin typeface="Comic Sans MS" panose="030F0702030302020204" pitchFamily="66" charset="0"/>
            </a:rPr>
            <a:t>-uskladiti, poboljšati i modernizirati doktorske studijske programe o biljnom zdravstvu među sveučilištima partnera kako bi se povećale kompetencije i vještine </a:t>
          </a:r>
          <a:r>
            <a:rPr lang="hr-HR" sz="1400" dirty="0" err="1" smtClean="0">
              <a:latin typeface="Comic Sans MS" panose="030F0702030302020204" pitchFamily="66" charset="0"/>
            </a:rPr>
            <a:t>doktoranada</a:t>
          </a:r>
          <a:r>
            <a:rPr lang="hr-HR" sz="1400" dirty="0" smtClean="0">
              <a:latin typeface="Comic Sans MS" panose="030F0702030302020204" pitchFamily="66" charset="0"/>
            </a:rPr>
            <a:t> da odgovore na globalna pitanja biljnog zdravstva;</a:t>
          </a:r>
          <a:r>
            <a:rPr lang="en-GB" sz="1400" dirty="0" smtClean="0">
              <a:latin typeface="Comic Sans MS" panose="030F0702030302020204" pitchFamily="66" charset="0"/>
            </a:rPr>
            <a:t> </a:t>
          </a:r>
          <a:endParaRPr lang="en-US" sz="1400" dirty="0">
            <a:latin typeface="Comic Sans MS" pitchFamily="66" charset="0"/>
          </a:endParaRPr>
        </a:p>
      </dgm:t>
    </dgm:pt>
    <dgm:pt modelId="{F656E0AD-328E-4BB8-911B-17EF291B1595}" type="parTrans" cxnId="{49C09F9E-A4C0-4B95-9324-FDF867B06192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CD8E6468-46D7-42E1-9B8A-2E383C7E41C3}" type="sibTrans" cxnId="{49C09F9E-A4C0-4B95-9324-FDF867B06192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9A8D52DC-0A31-4FCF-B68A-E40824B74AC7}">
      <dgm:prSet phldrT="[Tekst]" custT="1"/>
      <dgm:spPr/>
      <dgm:t>
        <a:bodyPr/>
        <a:lstStyle/>
        <a:p>
          <a:r>
            <a:rPr lang="hr-HR" sz="1600" dirty="0" smtClean="0">
              <a:latin typeface="Comic Sans MS" pitchFamily="66" charset="0"/>
            </a:rPr>
            <a:t>SPECIFIC OBJECTIVE (2)</a:t>
          </a:r>
          <a:endParaRPr lang="en-US" sz="1600" dirty="0">
            <a:latin typeface="Comic Sans MS" pitchFamily="66" charset="0"/>
          </a:endParaRPr>
        </a:p>
      </dgm:t>
    </dgm:pt>
    <dgm:pt modelId="{50D7CCFA-5E42-4780-867E-BD1CAAAFC509}" type="parTrans" cxnId="{142ED800-3963-4D85-AE39-98E10BD67ADE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EDC94B96-4811-4AF4-80A8-6073188E8813}" type="sibTrans" cxnId="{142ED800-3963-4D85-AE39-98E10BD67ADE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14FF430F-E081-41A4-8A0B-E28E32ECEE2C}">
      <dgm:prSet phldrT="[Tekst]" custT="1"/>
      <dgm:spPr/>
      <dgm:t>
        <a:bodyPr/>
        <a:lstStyle/>
        <a:p>
          <a:r>
            <a:rPr lang="hr-HR" sz="1600" dirty="0" smtClean="0">
              <a:latin typeface="Comic Sans MS" panose="030F0702030302020204" pitchFamily="66" charset="0"/>
            </a:rPr>
            <a:t>-izraditi zajednički okvir i nacrt nastavnog plana i programa međunarodnog zajedničkog doktorskog studija biljnog zdravstva;</a:t>
          </a:r>
          <a:endParaRPr lang="en-US" sz="1600" dirty="0">
            <a:latin typeface="Comic Sans MS" pitchFamily="66" charset="0"/>
          </a:endParaRPr>
        </a:p>
      </dgm:t>
    </dgm:pt>
    <dgm:pt modelId="{6423A287-60C3-4DA7-895E-93A52DBC861F}" type="parTrans" cxnId="{48C04179-DC9E-492D-8D56-3480391F7BFF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B19E0145-A370-428A-A2D1-CE71A9B62BAF}" type="sibTrans" cxnId="{48C04179-DC9E-492D-8D56-3480391F7BFF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E0BFB483-9883-46B5-B6B9-1D210D2B8234}">
      <dgm:prSet phldrT="[Tekst]" custT="1"/>
      <dgm:spPr/>
      <dgm:t>
        <a:bodyPr/>
        <a:lstStyle/>
        <a:p>
          <a:r>
            <a:rPr lang="hr-HR" sz="1600" dirty="0" smtClean="0">
              <a:latin typeface="Comic Sans MS" pitchFamily="66" charset="0"/>
            </a:rPr>
            <a:t>SPECIFIC OBJECTIVE (3)</a:t>
          </a:r>
          <a:endParaRPr lang="en-US" sz="1600" dirty="0">
            <a:latin typeface="Comic Sans MS" pitchFamily="66" charset="0"/>
          </a:endParaRPr>
        </a:p>
      </dgm:t>
    </dgm:pt>
    <dgm:pt modelId="{737C4833-8E8F-49F5-B52D-50E7757897B7}" type="parTrans" cxnId="{A4505C3E-7162-4236-B59A-DF5B7653FD3B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24C25170-47DC-4A49-AC8D-D9937E7EE640}" type="sibTrans" cxnId="{A4505C3E-7162-4236-B59A-DF5B7653FD3B}">
      <dgm:prSet/>
      <dgm:spPr/>
      <dgm:t>
        <a:bodyPr/>
        <a:lstStyle/>
        <a:p>
          <a:endParaRPr lang="en-US">
            <a:latin typeface="Comic Sans MS" pitchFamily="66" charset="0"/>
          </a:endParaRPr>
        </a:p>
      </dgm:t>
    </dgm:pt>
    <dgm:pt modelId="{1B3ABB90-0B10-453B-A4F3-366E134A3428}">
      <dgm:prSet custT="1"/>
      <dgm:spPr/>
      <dgm:t>
        <a:bodyPr/>
        <a:lstStyle/>
        <a:p>
          <a:r>
            <a:rPr lang="hr-HR" sz="1400" dirty="0" smtClean="0">
              <a:latin typeface="Comic Sans MS" panose="030F0702030302020204" pitchFamily="66" charset="0"/>
            </a:rPr>
            <a:t>-poticati regionalnu integraciju u području istraživanja u području biljnog zdravstva i obrazovanja između WBC-a te između WBC-a i EU-a</a:t>
          </a:r>
          <a:endParaRPr lang="en-US" sz="1400" dirty="0">
            <a:latin typeface="Comic Sans MS" panose="030F0702030302020204" pitchFamily="66" charset="0"/>
          </a:endParaRPr>
        </a:p>
      </dgm:t>
    </dgm:pt>
    <dgm:pt modelId="{373EF73B-A93C-4888-8C20-F810D6F00D8F}" type="parTrans" cxnId="{36B2D992-CA50-4523-BB3A-4F73AE7AF345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189CECD3-3ADA-4D50-83A0-9FB39ADA7419}" type="sibTrans" cxnId="{36B2D992-CA50-4523-BB3A-4F73AE7AF345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4EBDF55C-BE04-4037-83A5-0C355CF42AFF}" type="pres">
      <dgm:prSet presAssocID="{51818066-8600-43D9-916A-A168BE1A4B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5C2FB8-1BD1-4623-9DC6-821295B851CC}" type="pres">
      <dgm:prSet presAssocID="{E0BFB483-9883-46B5-B6B9-1D210D2B8234}" presName="boxAndChildren" presStyleCnt="0"/>
      <dgm:spPr/>
      <dgm:t>
        <a:bodyPr/>
        <a:lstStyle/>
        <a:p>
          <a:endParaRPr lang="en-US"/>
        </a:p>
      </dgm:t>
    </dgm:pt>
    <dgm:pt modelId="{FC2D695A-68B3-4110-B497-308F2CDAAEB3}" type="pres">
      <dgm:prSet presAssocID="{E0BFB483-9883-46B5-B6B9-1D210D2B8234}" presName="parentTextBox" presStyleLbl="node1" presStyleIdx="0" presStyleCnt="3"/>
      <dgm:spPr/>
      <dgm:t>
        <a:bodyPr/>
        <a:lstStyle/>
        <a:p>
          <a:endParaRPr lang="en-US"/>
        </a:p>
      </dgm:t>
    </dgm:pt>
    <dgm:pt modelId="{3E847424-D85D-4FBC-A986-50165EFE8B1C}" type="pres">
      <dgm:prSet presAssocID="{E0BFB483-9883-46B5-B6B9-1D210D2B8234}" presName="entireBox" presStyleLbl="node1" presStyleIdx="0" presStyleCnt="3"/>
      <dgm:spPr/>
      <dgm:t>
        <a:bodyPr/>
        <a:lstStyle/>
        <a:p>
          <a:endParaRPr lang="en-US"/>
        </a:p>
      </dgm:t>
    </dgm:pt>
    <dgm:pt modelId="{EE1D9469-F617-48AD-93A3-35478401E3CF}" type="pres">
      <dgm:prSet presAssocID="{E0BFB483-9883-46B5-B6B9-1D210D2B8234}" presName="descendantBox" presStyleCnt="0"/>
      <dgm:spPr/>
      <dgm:t>
        <a:bodyPr/>
        <a:lstStyle/>
        <a:p>
          <a:endParaRPr lang="en-US"/>
        </a:p>
      </dgm:t>
    </dgm:pt>
    <dgm:pt modelId="{08B4D51D-DB6F-458B-B20A-BF4C0AAC9DA7}" type="pres">
      <dgm:prSet presAssocID="{1B3ABB90-0B10-453B-A4F3-366E134A3428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70859-9811-41B9-93FA-57297ED66164}" type="pres">
      <dgm:prSet presAssocID="{EDC94B96-4811-4AF4-80A8-6073188E8813}" presName="sp" presStyleCnt="0"/>
      <dgm:spPr/>
      <dgm:t>
        <a:bodyPr/>
        <a:lstStyle/>
        <a:p>
          <a:endParaRPr lang="en-US"/>
        </a:p>
      </dgm:t>
    </dgm:pt>
    <dgm:pt modelId="{A5D0A22F-ECBC-48B9-AA07-3C8A00AB2BC8}" type="pres">
      <dgm:prSet presAssocID="{9A8D52DC-0A31-4FCF-B68A-E40824B74AC7}" presName="arrowAndChildren" presStyleCnt="0"/>
      <dgm:spPr/>
      <dgm:t>
        <a:bodyPr/>
        <a:lstStyle/>
        <a:p>
          <a:endParaRPr lang="en-US"/>
        </a:p>
      </dgm:t>
    </dgm:pt>
    <dgm:pt modelId="{9529D904-83E2-4E69-AC0C-91E44FC21975}" type="pres">
      <dgm:prSet presAssocID="{9A8D52DC-0A31-4FCF-B68A-E40824B74AC7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C4D92D7E-9BA1-45A3-8E69-F21A25961AAF}" type="pres">
      <dgm:prSet presAssocID="{9A8D52DC-0A31-4FCF-B68A-E40824B74AC7}" presName="arrow" presStyleLbl="node1" presStyleIdx="1" presStyleCnt="3"/>
      <dgm:spPr/>
      <dgm:t>
        <a:bodyPr/>
        <a:lstStyle/>
        <a:p>
          <a:endParaRPr lang="en-US"/>
        </a:p>
      </dgm:t>
    </dgm:pt>
    <dgm:pt modelId="{3A286A1E-9B4F-426F-B08F-B8942AFBBCC3}" type="pres">
      <dgm:prSet presAssocID="{9A8D52DC-0A31-4FCF-B68A-E40824B74AC7}" presName="descendantArrow" presStyleCnt="0"/>
      <dgm:spPr/>
      <dgm:t>
        <a:bodyPr/>
        <a:lstStyle/>
        <a:p>
          <a:endParaRPr lang="en-US"/>
        </a:p>
      </dgm:t>
    </dgm:pt>
    <dgm:pt modelId="{B53C8B67-08F0-4CF6-9011-C3DAF78CB664}" type="pres">
      <dgm:prSet presAssocID="{14FF430F-E081-41A4-8A0B-E28E32ECEE2C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AE5E2-3F33-418E-BDCB-10D4A254E3DC}" type="pres">
      <dgm:prSet presAssocID="{756C3582-F689-48B1-A1BC-9E91FFA46011}" presName="sp" presStyleCnt="0"/>
      <dgm:spPr/>
      <dgm:t>
        <a:bodyPr/>
        <a:lstStyle/>
        <a:p>
          <a:endParaRPr lang="en-US"/>
        </a:p>
      </dgm:t>
    </dgm:pt>
    <dgm:pt modelId="{28669763-953D-4353-9774-0404EB9EAC08}" type="pres">
      <dgm:prSet presAssocID="{D657CAAA-8643-472E-8F65-8B0665A836D1}" presName="arrowAndChildren" presStyleCnt="0"/>
      <dgm:spPr/>
      <dgm:t>
        <a:bodyPr/>
        <a:lstStyle/>
        <a:p>
          <a:endParaRPr lang="en-US"/>
        </a:p>
      </dgm:t>
    </dgm:pt>
    <dgm:pt modelId="{1707FF97-8E89-40C8-8CC8-62689ADE4A49}" type="pres">
      <dgm:prSet presAssocID="{D657CAAA-8643-472E-8F65-8B0665A836D1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F4015D65-4A60-4249-8AD3-6EC8B9AA4249}" type="pres">
      <dgm:prSet presAssocID="{D657CAAA-8643-472E-8F65-8B0665A836D1}" presName="arrow" presStyleLbl="node1" presStyleIdx="2" presStyleCnt="3" custLinFactNeighborY="-3198"/>
      <dgm:spPr/>
      <dgm:t>
        <a:bodyPr/>
        <a:lstStyle/>
        <a:p>
          <a:endParaRPr lang="en-US"/>
        </a:p>
      </dgm:t>
    </dgm:pt>
    <dgm:pt modelId="{38583EA9-C88C-43E9-A648-D414E2691B84}" type="pres">
      <dgm:prSet presAssocID="{D657CAAA-8643-472E-8F65-8B0665A836D1}" presName="descendantArrow" presStyleCnt="0"/>
      <dgm:spPr/>
      <dgm:t>
        <a:bodyPr/>
        <a:lstStyle/>
        <a:p>
          <a:endParaRPr lang="en-US"/>
        </a:p>
      </dgm:t>
    </dgm:pt>
    <dgm:pt modelId="{BB01A35A-5251-457D-B555-3B99FDC56627}" type="pres">
      <dgm:prSet presAssocID="{694E9BDD-13DF-47F2-A40E-29E4378C71A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505C3E-7162-4236-B59A-DF5B7653FD3B}" srcId="{51818066-8600-43D9-916A-A168BE1A4B30}" destId="{E0BFB483-9883-46B5-B6B9-1D210D2B8234}" srcOrd="2" destOrd="0" parTransId="{737C4833-8E8F-49F5-B52D-50E7757897B7}" sibTransId="{24C25170-47DC-4A49-AC8D-D9937E7EE640}"/>
    <dgm:cxn modelId="{80D61581-289D-495E-900A-F708EF3160C2}" type="presOf" srcId="{694E9BDD-13DF-47F2-A40E-29E4378C71AA}" destId="{BB01A35A-5251-457D-B555-3B99FDC56627}" srcOrd="0" destOrd="0" presId="urn:microsoft.com/office/officeart/2005/8/layout/process4"/>
    <dgm:cxn modelId="{8D73CF8D-969C-4324-A68B-4C2B2E21655F}" type="presOf" srcId="{1B3ABB90-0B10-453B-A4F3-366E134A3428}" destId="{08B4D51D-DB6F-458B-B20A-BF4C0AAC9DA7}" srcOrd="0" destOrd="0" presId="urn:microsoft.com/office/officeart/2005/8/layout/process4"/>
    <dgm:cxn modelId="{2B4C27D3-142D-40CE-B759-AC682DBCEF0A}" srcId="{51818066-8600-43D9-916A-A168BE1A4B30}" destId="{D657CAAA-8643-472E-8F65-8B0665A836D1}" srcOrd="0" destOrd="0" parTransId="{DC4E3008-91FC-487B-9D11-53EA475E4A37}" sibTransId="{756C3582-F689-48B1-A1BC-9E91FFA46011}"/>
    <dgm:cxn modelId="{DB990C0C-87EE-4534-AC26-F73F664809E1}" type="presOf" srcId="{D657CAAA-8643-472E-8F65-8B0665A836D1}" destId="{1707FF97-8E89-40C8-8CC8-62689ADE4A49}" srcOrd="0" destOrd="0" presId="urn:microsoft.com/office/officeart/2005/8/layout/process4"/>
    <dgm:cxn modelId="{48C04179-DC9E-492D-8D56-3480391F7BFF}" srcId="{9A8D52DC-0A31-4FCF-B68A-E40824B74AC7}" destId="{14FF430F-E081-41A4-8A0B-E28E32ECEE2C}" srcOrd="0" destOrd="0" parTransId="{6423A287-60C3-4DA7-895E-93A52DBC861F}" sibTransId="{B19E0145-A370-428A-A2D1-CE71A9B62BAF}"/>
    <dgm:cxn modelId="{B3C3D771-8FD3-4AEA-BC5E-4DBE0BD55BA3}" type="presOf" srcId="{14FF430F-E081-41A4-8A0B-E28E32ECEE2C}" destId="{B53C8B67-08F0-4CF6-9011-C3DAF78CB664}" srcOrd="0" destOrd="0" presId="urn:microsoft.com/office/officeart/2005/8/layout/process4"/>
    <dgm:cxn modelId="{7B0BCC7A-B8B6-455D-8F0C-F198F87612DA}" type="presOf" srcId="{E0BFB483-9883-46B5-B6B9-1D210D2B8234}" destId="{3E847424-D85D-4FBC-A986-50165EFE8B1C}" srcOrd="1" destOrd="0" presId="urn:microsoft.com/office/officeart/2005/8/layout/process4"/>
    <dgm:cxn modelId="{142ED800-3963-4D85-AE39-98E10BD67ADE}" srcId="{51818066-8600-43D9-916A-A168BE1A4B30}" destId="{9A8D52DC-0A31-4FCF-B68A-E40824B74AC7}" srcOrd="1" destOrd="0" parTransId="{50D7CCFA-5E42-4780-867E-BD1CAAAFC509}" sibTransId="{EDC94B96-4811-4AF4-80A8-6073188E8813}"/>
    <dgm:cxn modelId="{6F0A0264-39F2-4832-B2C5-DB2F9628C545}" type="presOf" srcId="{D657CAAA-8643-472E-8F65-8B0665A836D1}" destId="{F4015D65-4A60-4249-8AD3-6EC8B9AA4249}" srcOrd="1" destOrd="0" presId="urn:microsoft.com/office/officeart/2005/8/layout/process4"/>
    <dgm:cxn modelId="{32E16091-2DAD-4D1D-980F-047E4EF9A560}" type="presOf" srcId="{E0BFB483-9883-46B5-B6B9-1D210D2B8234}" destId="{FC2D695A-68B3-4110-B497-308F2CDAAEB3}" srcOrd="0" destOrd="0" presId="urn:microsoft.com/office/officeart/2005/8/layout/process4"/>
    <dgm:cxn modelId="{49C09F9E-A4C0-4B95-9324-FDF867B06192}" srcId="{D657CAAA-8643-472E-8F65-8B0665A836D1}" destId="{694E9BDD-13DF-47F2-A40E-29E4378C71AA}" srcOrd="0" destOrd="0" parTransId="{F656E0AD-328E-4BB8-911B-17EF291B1595}" sibTransId="{CD8E6468-46D7-42E1-9B8A-2E383C7E41C3}"/>
    <dgm:cxn modelId="{DB10641A-C0A0-4277-94BF-AE2B92C1D658}" type="presOf" srcId="{9A8D52DC-0A31-4FCF-B68A-E40824B74AC7}" destId="{C4D92D7E-9BA1-45A3-8E69-F21A25961AAF}" srcOrd="1" destOrd="0" presId="urn:microsoft.com/office/officeart/2005/8/layout/process4"/>
    <dgm:cxn modelId="{36B2D992-CA50-4523-BB3A-4F73AE7AF345}" srcId="{E0BFB483-9883-46B5-B6B9-1D210D2B8234}" destId="{1B3ABB90-0B10-453B-A4F3-366E134A3428}" srcOrd="0" destOrd="0" parTransId="{373EF73B-A93C-4888-8C20-F810D6F00D8F}" sibTransId="{189CECD3-3ADA-4D50-83A0-9FB39ADA7419}"/>
    <dgm:cxn modelId="{C9D4C49B-BBB8-4C27-891C-833CA5F66F8A}" type="presOf" srcId="{9A8D52DC-0A31-4FCF-B68A-E40824B74AC7}" destId="{9529D904-83E2-4E69-AC0C-91E44FC21975}" srcOrd="0" destOrd="0" presId="urn:microsoft.com/office/officeart/2005/8/layout/process4"/>
    <dgm:cxn modelId="{38A80D8C-33B3-4EA7-B02C-74335B57036F}" type="presOf" srcId="{51818066-8600-43D9-916A-A168BE1A4B30}" destId="{4EBDF55C-BE04-4037-83A5-0C355CF42AFF}" srcOrd="0" destOrd="0" presId="urn:microsoft.com/office/officeart/2005/8/layout/process4"/>
    <dgm:cxn modelId="{1F8DBFF5-342A-41C0-AAD8-9955BE8D87ED}" type="presParOf" srcId="{4EBDF55C-BE04-4037-83A5-0C355CF42AFF}" destId="{335C2FB8-1BD1-4623-9DC6-821295B851CC}" srcOrd="0" destOrd="0" presId="urn:microsoft.com/office/officeart/2005/8/layout/process4"/>
    <dgm:cxn modelId="{059F4F8B-76D4-448B-81B7-182F2E1AF9F7}" type="presParOf" srcId="{335C2FB8-1BD1-4623-9DC6-821295B851CC}" destId="{FC2D695A-68B3-4110-B497-308F2CDAAEB3}" srcOrd="0" destOrd="0" presId="urn:microsoft.com/office/officeart/2005/8/layout/process4"/>
    <dgm:cxn modelId="{E74503CF-0D1B-4707-BB12-8696BFCB516E}" type="presParOf" srcId="{335C2FB8-1BD1-4623-9DC6-821295B851CC}" destId="{3E847424-D85D-4FBC-A986-50165EFE8B1C}" srcOrd="1" destOrd="0" presId="urn:microsoft.com/office/officeart/2005/8/layout/process4"/>
    <dgm:cxn modelId="{9B635DC7-E112-42B5-A14D-BCFF657DEBFA}" type="presParOf" srcId="{335C2FB8-1BD1-4623-9DC6-821295B851CC}" destId="{EE1D9469-F617-48AD-93A3-35478401E3CF}" srcOrd="2" destOrd="0" presId="urn:microsoft.com/office/officeart/2005/8/layout/process4"/>
    <dgm:cxn modelId="{D55C134A-1592-478C-B36E-3BAA8A206477}" type="presParOf" srcId="{EE1D9469-F617-48AD-93A3-35478401E3CF}" destId="{08B4D51D-DB6F-458B-B20A-BF4C0AAC9DA7}" srcOrd="0" destOrd="0" presId="urn:microsoft.com/office/officeart/2005/8/layout/process4"/>
    <dgm:cxn modelId="{EDB47D49-1CA1-4257-8DC4-2B2EEF86DA9A}" type="presParOf" srcId="{4EBDF55C-BE04-4037-83A5-0C355CF42AFF}" destId="{EDB70859-9811-41B9-93FA-57297ED66164}" srcOrd="1" destOrd="0" presId="urn:microsoft.com/office/officeart/2005/8/layout/process4"/>
    <dgm:cxn modelId="{D4B5C2D5-DC2B-4F35-A4BE-C10774F492FA}" type="presParOf" srcId="{4EBDF55C-BE04-4037-83A5-0C355CF42AFF}" destId="{A5D0A22F-ECBC-48B9-AA07-3C8A00AB2BC8}" srcOrd="2" destOrd="0" presId="urn:microsoft.com/office/officeart/2005/8/layout/process4"/>
    <dgm:cxn modelId="{35A6457D-ED47-4479-8397-4E1515A0714C}" type="presParOf" srcId="{A5D0A22F-ECBC-48B9-AA07-3C8A00AB2BC8}" destId="{9529D904-83E2-4E69-AC0C-91E44FC21975}" srcOrd="0" destOrd="0" presId="urn:microsoft.com/office/officeart/2005/8/layout/process4"/>
    <dgm:cxn modelId="{B5252CF2-318C-41C1-A921-067003E6BC28}" type="presParOf" srcId="{A5D0A22F-ECBC-48B9-AA07-3C8A00AB2BC8}" destId="{C4D92D7E-9BA1-45A3-8E69-F21A25961AAF}" srcOrd="1" destOrd="0" presId="urn:microsoft.com/office/officeart/2005/8/layout/process4"/>
    <dgm:cxn modelId="{7BF50A91-DE72-4499-A6E2-8B7F2010FB4F}" type="presParOf" srcId="{A5D0A22F-ECBC-48B9-AA07-3C8A00AB2BC8}" destId="{3A286A1E-9B4F-426F-B08F-B8942AFBBCC3}" srcOrd="2" destOrd="0" presId="urn:microsoft.com/office/officeart/2005/8/layout/process4"/>
    <dgm:cxn modelId="{1E6300A1-9165-40B9-804B-0DB7CB751AE1}" type="presParOf" srcId="{3A286A1E-9B4F-426F-B08F-B8942AFBBCC3}" destId="{B53C8B67-08F0-4CF6-9011-C3DAF78CB664}" srcOrd="0" destOrd="0" presId="urn:microsoft.com/office/officeart/2005/8/layout/process4"/>
    <dgm:cxn modelId="{25E4C735-ADCD-443E-93FA-ADCC51C777D5}" type="presParOf" srcId="{4EBDF55C-BE04-4037-83A5-0C355CF42AFF}" destId="{8B5AE5E2-3F33-418E-BDCB-10D4A254E3DC}" srcOrd="3" destOrd="0" presId="urn:microsoft.com/office/officeart/2005/8/layout/process4"/>
    <dgm:cxn modelId="{CE7CD29C-3DBE-44F1-A7E8-5E67E246C3A7}" type="presParOf" srcId="{4EBDF55C-BE04-4037-83A5-0C355CF42AFF}" destId="{28669763-953D-4353-9774-0404EB9EAC08}" srcOrd="4" destOrd="0" presId="urn:microsoft.com/office/officeart/2005/8/layout/process4"/>
    <dgm:cxn modelId="{917D590C-6521-4E12-A146-23346DD3D8C0}" type="presParOf" srcId="{28669763-953D-4353-9774-0404EB9EAC08}" destId="{1707FF97-8E89-40C8-8CC8-62689ADE4A49}" srcOrd="0" destOrd="0" presId="urn:microsoft.com/office/officeart/2005/8/layout/process4"/>
    <dgm:cxn modelId="{F34B3F3A-F4C2-433E-9134-7BFA46D87326}" type="presParOf" srcId="{28669763-953D-4353-9774-0404EB9EAC08}" destId="{F4015D65-4A60-4249-8AD3-6EC8B9AA4249}" srcOrd="1" destOrd="0" presId="urn:microsoft.com/office/officeart/2005/8/layout/process4"/>
    <dgm:cxn modelId="{368A84C0-A2A6-4205-A56A-5E1ABD51029E}" type="presParOf" srcId="{28669763-953D-4353-9774-0404EB9EAC08}" destId="{38583EA9-C88C-43E9-A648-D414E2691B84}" srcOrd="2" destOrd="0" presId="urn:microsoft.com/office/officeart/2005/8/layout/process4"/>
    <dgm:cxn modelId="{9B228CB7-13C1-404E-B5F9-0EBCFEA14CCC}" type="presParOf" srcId="{38583EA9-C88C-43E9-A648-D414E2691B84}" destId="{BB01A35A-5251-457D-B555-3B99FDC5662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9283FE-F4D7-435B-9000-ECAA6B33F35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154C5F-8207-4D62-9577-52DEDAA30930}">
      <dgm:prSet phldrT="[Text]"/>
      <dgm:spPr/>
      <dgm:t>
        <a:bodyPr/>
        <a:lstStyle/>
        <a:p>
          <a:r>
            <a:rPr lang="hr-HR" dirty="0" smtClean="0">
              <a:latin typeface="Comic Sans MS" panose="030F0702030302020204" pitchFamily="66" charset="0"/>
            </a:rPr>
            <a:t>Sadržaj</a:t>
          </a:r>
          <a:endParaRPr lang="en-US" dirty="0">
            <a:latin typeface="Comic Sans MS" panose="030F0702030302020204" pitchFamily="66" charset="0"/>
          </a:endParaRPr>
        </a:p>
      </dgm:t>
    </dgm:pt>
    <dgm:pt modelId="{033ED5D8-D256-4EFE-878F-F4BA198769CA}" type="parTrans" cxnId="{62E0614C-BB11-4216-B156-8C0C785EB97F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F25BF24E-6995-450F-B4F2-ECDC992136A5}" type="sibTrans" cxnId="{62E0614C-BB11-4216-B156-8C0C785EB97F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968A6083-4B2A-47C5-906F-78CA2773C83C}">
      <dgm:prSet phldrT="[Text]"/>
      <dgm:spPr/>
      <dgm:t>
        <a:bodyPr/>
        <a:lstStyle/>
        <a:p>
          <a:r>
            <a:rPr lang="hr-HR" dirty="0" smtClean="0">
              <a:latin typeface="Comic Sans MS" panose="030F0702030302020204" pitchFamily="66" charset="0"/>
            </a:rPr>
            <a:t>„</a:t>
          </a:r>
          <a:r>
            <a:rPr lang="hr-HR" dirty="0" err="1" smtClean="0">
              <a:latin typeface="Comic Sans MS" panose="030F0702030302020204" pitchFamily="66" charset="0"/>
            </a:rPr>
            <a:t>International</a:t>
          </a:r>
          <a:r>
            <a:rPr lang="hr-HR" dirty="0" smtClean="0">
              <a:latin typeface="Comic Sans MS" panose="030F0702030302020204" pitchFamily="66" charset="0"/>
            </a:rPr>
            <a:t> </a:t>
          </a:r>
          <a:r>
            <a:rPr lang="hr-HR" dirty="0" err="1" smtClean="0">
              <a:latin typeface="Comic Sans MS" panose="030F0702030302020204" pitchFamily="66" charset="0"/>
            </a:rPr>
            <a:t>joint</a:t>
          </a:r>
          <a:r>
            <a:rPr lang="hr-HR" dirty="0" smtClean="0">
              <a:latin typeface="Comic Sans MS" panose="030F0702030302020204" pitchFamily="66" charset="0"/>
            </a:rPr>
            <a:t> </a:t>
          </a:r>
          <a:r>
            <a:rPr lang="hr-HR" dirty="0" err="1" smtClean="0">
              <a:latin typeface="Comic Sans MS" panose="030F0702030302020204" pitchFamily="66" charset="0"/>
            </a:rPr>
            <a:t>Master</a:t>
          </a:r>
          <a:r>
            <a:rPr lang="hr-HR" dirty="0" smtClean="0">
              <a:latin typeface="Comic Sans MS" panose="030F0702030302020204" pitchFamily="66" charset="0"/>
            </a:rPr>
            <a:t> </a:t>
          </a:r>
          <a:r>
            <a:rPr lang="hr-HR" dirty="0" err="1" smtClean="0">
              <a:latin typeface="Comic Sans MS" panose="030F0702030302020204" pitchFamily="66" charset="0"/>
            </a:rPr>
            <a:t>degree</a:t>
          </a:r>
          <a:r>
            <a:rPr lang="hr-HR" dirty="0" smtClean="0">
              <a:latin typeface="Comic Sans MS" panose="030F0702030302020204" pitchFamily="66" charset="0"/>
            </a:rPr>
            <a:t> </a:t>
          </a:r>
          <a:r>
            <a:rPr lang="hr-HR" dirty="0" err="1" smtClean="0">
              <a:latin typeface="Comic Sans MS" panose="030F0702030302020204" pitchFamily="66" charset="0"/>
            </a:rPr>
            <a:t>in</a:t>
          </a:r>
          <a:r>
            <a:rPr lang="hr-HR" dirty="0" smtClean="0">
              <a:latin typeface="Comic Sans MS" panose="030F0702030302020204" pitchFamily="66" charset="0"/>
            </a:rPr>
            <a:t> </a:t>
          </a:r>
          <a:r>
            <a:rPr lang="hr-HR" dirty="0" err="1" smtClean="0">
              <a:latin typeface="Comic Sans MS" panose="030F0702030302020204" pitchFamily="66" charset="0"/>
            </a:rPr>
            <a:t>Plant</a:t>
          </a:r>
          <a:r>
            <a:rPr lang="hr-HR" dirty="0" smtClean="0">
              <a:latin typeface="Comic Sans MS" panose="030F0702030302020204" pitchFamily="66" charset="0"/>
            </a:rPr>
            <a:t> Medicine“</a:t>
          </a:r>
          <a:endParaRPr lang="en-US" dirty="0">
            <a:latin typeface="Comic Sans MS" panose="030F0702030302020204" pitchFamily="66" charset="0"/>
          </a:endParaRPr>
        </a:p>
      </dgm:t>
    </dgm:pt>
    <dgm:pt modelId="{F172C6A7-DA05-4C1D-BE31-D432A9A8B10C}" type="parTrans" cxnId="{029E652D-C62E-4CE7-BBE7-6A09DCBC29B7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248724D1-882A-45F7-8EC5-A62F0976E19E}" type="sibTrans" cxnId="{029E652D-C62E-4CE7-BBE7-6A09DCBC29B7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D027FEE6-0BE3-46E1-A101-249EF563F9E4}">
      <dgm:prSet phldrT="[Text]"/>
      <dgm:spPr/>
      <dgm:t>
        <a:bodyPr/>
        <a:lstStyle/>
        <a:p>
          <a:r>
            <a:rPr lang="de-DE" altLang="de-DE" dirty="0" err="1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Danube</a:t>
          </a:r>
          <a:r>
            <a:rPr lang="de-DE" altLang="de-DE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 </a:t>
          </a:r>
          <a:r>
            <a:rPr lang="de-DE" altLang="de-DE" dirty="0" err="1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AgriFood</a:t>
          </a:r>
          <a:r>
            <a:rPr lang="de-DE" altLang="de-DE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 Master (DAFM)</a:t>
          </a:r>
          <a:endParaRPr lang="en-US" dirty="0">
            <a:solidFill>
              <a:schemeClr val="tx1"/>
            </a:solidFill>
            <a:latin typeface="Comic Sans MS" panose="030F0702030302020204" pitchFamily="66" charset="0"/>
          </a:endParaRPr>
        </a:p>
      </dgm:t>
    </dgm:pt>
    <dgm:pt modelId="{D2F5AC50-1F22-4DCC-8C49-543FF70C1ABF}" type="parTrans" cxnId="{D193BC21-2C55-4975-A04E-B3D192FAAEAA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280062A3-8246-42BD-A332-4141EACD50F8}" type="sibTrans" cxnId="{D193BC21-2C55-4975-A04E-B3D192FAAEAA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88AB50A2-12EA-4248-8453-190E9B04EA90}">
      <dgm:prSet phldrT="[Text]"/>
      <dgm:spPr/>
      <dgm:t>
        <a:bodyPr/>
        <a:lstStyle/>
        <a:p>
          <a:r>
            <a:rPr lang="en-US" dirty="0" smtClean="0">
              <a:latin typeface="Comic Sans MS" panose="030F0702030302020204" pitchFamily="66" charset="0"/>
            </a:rPr>
            <a:t>Harmonization and Innovation in PhD Study Programs for Plant Health in Sustainable Agriculture </a:t>
          </a:r>
          <a:endParaRPr lang="en-US" dirty="0">
            <a:latin typeface="Comic Sans MS" panose="030F0702030302020204" pitchFamily="66" charset="0"/>
          </a:endParaRPr>
        </a:p>
      </dgm:t>
    </dgm:pt>
    <dgm:pt modelId="{50382366-B9E5-48BB-B3BB-0572CB6003BB}" type="parTrans" cxnId="{BF10889D-B5F2-487D-A3AF-6F3DCBBBC1D6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7574655C-8378-4721-A787-EC52AF8AC7A0}" type="sibTrans" cxnId="{BF10889D-B5F2-487D-A3AF-6F3DCBBBC1D6}">
      <dgm:prSet/>
      <dgm:spPr/>
      <dgm:t>
        <a:bodyPr/>
        <a:lstStyle/>
        <a:p>
          <a:endParaRPr lang="en-US">
            <a:latin typeface="Comic Sans MS" panose="030F0702030302020204" pitchFamily="66" charset="0"/>
          </a:endParaRPr>
        </a:p>
      </dgm:t>
    </dgm:pt>
    <dgm:pt modelId="{D1B15DA4-7E1B-43F6-881A-1B4CC13A2816}" type="pres">
      <dgm:prSet presAssocID="{529283FE-F4D7-435B-9000-ECAA6B33F35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97C30C-E411-4069-A276-DD119831AC63}" type="pres">
      <dgm:prSet presAssocID="{61154C5F-8207-4D62-9577-52DEDAA30930}" presName="thickLine" presStyleLbl="alignNode1" presStyleIdx="0" presStyleCnt="1"/>
      <dgm:spPr/>
    </dgm:pt>
    <dgm:pt modelId="{1D966257-1F65-4738-B36F-E8401E89939A}" type="pres">
      <dgm:prSet presAssocID="{61154C5F-8207-4D62-9577-52DEDAA30930}" presName="horz1" presStyleCnt="0"/>
      <dgm:spPr/>
    </dgm:pt>
    <dgm:pt modelId="{A5AAC58D-C932-4D33-80AB-F9D67BBFA9C7}" type="pres">
      <dgm:prSet presAssocID="{61154C5F-8207-4D62-9577-52DEDAA30930}" presName="tx1" presStyleLbl="revTx" presStyleIdx="0" presStyleCnt="4"/>
      <dgm:spPr/>
      <dgm:t>
        <a:bodyPr/>
        <a:lstStyle/>
        <a:p>
          <a:endParaRPr lang="en-US"/>
        </a:p>
      </dgm:t>
    </dgm:pt>
    <dgm:pt modelId="{E23F1473-6FB8-4329-AEDC-6BF2A93A7462}" type="pres">
      <dgm:prSet presAssocID="{61154C5F-8207-4D62-9577-52DEDAA30930}" presName="vert1" presStyleCnt="0"/>
      <dgm:spPr/>
    </dgm:pt>
    <dgm:pt modelId="{F3BE0551-977A-4133-BD71-4C44AAD82203}" type="pres">
      <dgm:prSet presAssocID="{968A6083-4B2A-47C5-906F-78CA2773C83C}" presName="vertSpace2a" presStyleCnt="0"/>
      <dgm:spPr/>
    </dgm:pt>
    <dgm:pt modelId="{06C61D39-440E-42A4-A183-CAB989C96785}" type="pres">
      <dgm:prSet presAssocID="{968A6083-4B2A-47C5-906F-78CA2773C83C}" presName="horz2" presStyleCnt="0"/>
      <dgm:spPr/>
    </dgm:pt>
    <dgm:pt modelId="{5B2F7DC4-BFE7-4A41-834C-7A72F1FD9F9E}" type="pres">
      <dgm:prSet presAssocID="{968A6083-4B2A-47C5-906F-78CA2773C83C}" presName="horzSpace2" presStyleCnt="0"/>
      <dgm:spPr/>
    </dgm:pt>
    <dgm:pt modelId="{84D3DD3D-CCC8-444A-B2D2-0E08FFF8AEA6}" type="pres">
      <dgm:prSet presAssocID="{968A6083-4B2A-47C5-906F-78CA2773C83C}" presName="tx2" presStyleLbl="revTx" presStyleIdx="1" presStyleCnt="4"/>
      <dgm:spPr/>
      <dgm:t>
        <a:bodyPr/>
        <a:lstStyle/>
        <a:p>
          <a:endParaRPr lang="en-US"/>
        </a:p>
      </dgm:t>
    </dgm:pt>
    <dgm:pt modelId="{3C3F92E7-604C-4DBE-A1E5-A50EB49B2154}" type="pres">
      <dgm:prSet presAssocID="{968A6083-4B2A-47C5-906F-78CA2773C83C}" presName="vert2" presStyleCnt="0"/>
      <dgm:spPr/>
    </dgm:pt>
    <dgm:pt modelId="{77060F72-0C13-40B3-8492-A3A7298ED2D2}" type="pres">
      <dgm:prSet presAssocID="{968A6083-4B2A-47C5-906F-78CA2773C83C}" presName="thinLine2b" presStyleLbl="callout" presStyleIdx="0" presStyleCnt="3"/>
      <dgm:spPr/>
    </dgm:pt>
    <dgm:pt modelId="{C3C8B7A6-43B7-4067-875D-1A2D6C34E429}" type="pres">
      <dgm:prSet presAssocID="{968A6083-4B2A-47C5-906F-78CA2773C83C}" presName="vertSpace2b" presStyleCnt="0"/>
      <dgm:spPr/>
    </dgm:pt>
    <dgm:pt modelId="{BD22CF8D-824E-4184-BCC8-307EFF224518}" type="pres">
      <dgm:prSet presAssocID="{D027FEE6-0BE3-46E1-A101-249EF563F9E4}" presName="horz2" presStyleCnt="0"/>
      <dgm:spPr/>
    </dgm:pt>
    <dgm:pt modelId="{B629459D-A7A5-46CF-AC38-087C4979A9B8}" type="pres">
      <dgm:prSet presAssocID="{D027FEE6-0BE3-46E1-A101-249EF563F9E4}" presName="horzSpace2" presStyleCnt="0"/>
      <dgm:spPr/>
    </dgm:pt>
    <dgm:pt modelId="{C749F632-7510-4732-B4CA-020F50D9A221}" type="pres">
      <dgm:prSet presAssocID="{D027FEE6-0BE3-46E1-A101-249EF563F9E4}" presName="tx2" presStyleLbl="revTx" presStyleIdx="2" presStyleCnt="4"/>
      <dgm:spPr/>
      <dgm:t>
        <a:bodyPr/>
        <a:lstStyle/>
        <a:p>
          <a:endParaRPr lang="en-US"/>
        </a:p>
      </dgm:t>
    </dgm:pt>
    <dgm:pt modelId="{4F87B1AF-815B-4F79-8E9C-A9D03686E461}" type="pres">
      <dgm:prSet presAssocID="{D027FEE6-0BE3-46E1-A101-249EF563F9E4}" presName="vert2" presStyleCnt="0"/>
      <dgm:spPr/>
    </dgm:pt>
    <dgm:pt modelId="{1CC35C51-07CE-4EF9-BEC9-636AE70B48D0}" type="pres">
      <dgm:prSet presAssocID="{D027FEE6-0BE3-46E1-A101-249EF563F9E4}" presName="thinLine2b" presStyleLbl="callout" presStyleIdx="1" presStyleCnt="3"/>
      <dgm:spPr/>
    </dgm:pt>
    <dgm:pt modelId="{B3E5AFA8-61E2-4ACF-A5A6-DC7D1C71F842}" type="pres">
      <dgm:prSet presAssocID="{D027FEE6-0BE3-46E1-A101-249EF563F9E4}" presName="vertSpace2b" presStyleCnt="0"/>
      <dgm:spPr/>
    </dgm:pt>
    <dgm:pt modelId="{9915515C-2FEA-4164-86D0-C07AFDE901D4}" type="pres">
      <dgm:prSet presAssocID="{88AB50A2-12EA-4248-8453-190E9B04EA90}" presName="horz2" presStyleCnt="0"/>
      <dgm:spPr/>
    </dgm:pt>
    <dgm:pt modelId="{D786BDD1-7298-49BD-BD10-928FBB322A5A}" type="pres">
      <dgm:prSet presAssocID="{88AB50A2-12EA-4248-8453-190E9B04EA90}" presName="horzSpace2" presStyleCnt="0"/>
      <dgm:spPr/>
    </dgm:pt>
    <dgm:pt modelId="{3ED155EC-21B6-49B2-A1C7-96520F1FB168}" type="pres">
      <dgm:prSet presAssocID="{88AB50A2-12EA-4248-8453-190E9B04EA90}" presName="tx2" presStyleLbl="revTx" presStyleIdx="3" presStyleCnt="4"/>
      <dgm:spPr/>
      <dgm:t>
        <a:bodyPr/>
        <a:lstStyle/>
        <a:p>
          <a:endParaRPr lang="en-US"/>
        </a:p>
      </dgm:t>
    </dgm:pt>
    <dgm:pt modelId="{FABFAEEA-6169-439B-9537-6A38F95C80A6}" type="pres">
      <dgm:prSet presAssocID="{88AB50A2-12EA-4248-8453-190E9B04EA90}" presName="vert2" presStyleCnt="0"/>
      <dgm:spPr/>
    </dgm:pt>
    <dgm:pt modelId="{34AD13F0-A0DB-41AD-A0BC-F344A2ACFEA9}" type="pres">
      <dgm:prSet presAssocID="{88AB50A2-12EA-4248-8453-190E9B04EA90}" presName="thinLine2b" presStyleLbl="callout" presStyleIdx="2" presStyleCnt="3"/>
      <dgm:spPr/>
    </dgm:pt>
    <dgm:pt modelId="{2FF3E2AE-F07C-4C2A-87CA-3BA2BBABA772}" type="pres">
      <dgm:prSet presAssocID="{88AB50A2-12EA-4248-8453-190E9B04EA90}" presName="vertSpace2b" presStyleCnt="0"/>
      <dgm:spPr/>
    </dgm:pt>
  </dgm:ptLst>
  <dgm:cxnLst>
    <dgm:cxn modelId="{BF10889D-B5F2-487D-A3AF-6F3DCBBBC1D6}" srcId="{61154C5F-8207-4D62-9577-52DEDAA30930}" destId="{88AB50A2-12EA-4248-8453-190E9B04EA90}" srcOrd="2" destOrd="0" parTransId="{50382366-B9E5-48BB-B3BB-0572CB6003BB}" sibTransId="{7574655C-8378-4721-A787-EC52AF8AC7A0}"/>
    <dgm:cxn modelId="{C70D3EA4-0B87-4A60-9B4C-65A6C4E90BD7}" type="presOf" srcId="{61154C5F-8207-4D62-9577-52DEDAA30930}" destId="{A5AAC58D-C932-4D33-80AB-F9D67BBFA9C7}" srcOrd="0" destOrd="0" presId="urn:microsoft.com/office/officeart/2008/layout/LinedList"/>
    <dgm:cxn modelId="{9D74425C-A7BB-4771-88F6-3E4D9AD1FE2C}" type="presOf" srcId="{D027FEE6-0BE3-46E1-A101-249EF563F9E4}" destId="{C749F632-7510-4732-B4CA-020F50D9A221}" srcOrd="0" destOrd="0" presId="urn:microsoft.com/office/officeart/2008/layout/LinedList"/>
    <dgm:cxn modelId="{A251E3E7-645D-45FD-BDB4-E698BF2AB3B0}" type="presOf" srcId="{968A6083-4B2A-47C5-906F-78CA2773C83C}" destId="{84D3DD3D-CCC8-444A-B2D2-0E08FFF8AEA6}" srcOrd="0" destOrd="0" presId="urn:microsoft.com/office/officeart/2008/layout/LinedList"/>
    <dgm:cxn modelId="{62E0614C-BB11-4216-B156-8C0C785EB97F}" srcId="{529283FE-F4D7-435B-9000-ECAA6B33F35D}" destId="{61154C5F-8207-4D62-9577-52DEDAA30930}" srcOrd="0" destOrd="0" parTransId="{033ED5D8-D256-4EFE-878F-F4BA198769CA}" sibTransId="{F25BF24E-6995-450F-B4F2-ECDC992136A5}"/>
    <dgm:cxn modelId="{BAA9E8A4-404A-45C6-8682-00EC4DCEE0C7}" type="presOf" srcId="{88AB50A2-12EA-4248-8453-190E9B04EA90}" destId="{3ED155EC-21B6-49B2-A1C7-96520F1FB168}" srcOrd="0" destOrd="0" presId="urn:microsoft.com/office/officeart/2008/layout/LinedList"/>
    <dgm:cxn modelId="{D193BC21-2C55-4975-A04E-B3D192FAAEAA}" srcId="{61154C5F-8207-4D62-9577-52DEDAA30930}" destId="{D027FEE6-0BE3-46E1-A101-249EF563F9E4}" srcOrd="1" destOrd="0" parTransId="{D2F5AC50-1F22-4DCC-8C49-543FF70C1ABF}" sibTransId="{280062A3-8246-42BD-A332-4141EACD50F8}"/>
    <dgm:cxn modelId="{029E652D-C62E-4CE7-BBE7-6A09DCBC29B7}" srcId="{61154C5F-8207-4D62-9577-52DEDAA30930}" destId="{968A6083-4B2A-47C5-906F-78CA2773C83C}" srcOrd="0" destOrd="0" parTransId="{F172C6A7-DA05-4C1D-BE31-D432A9A8B10C}" sibTransId="{248724D1-882A-45F7-8EC5-A62F0976E19E}"/>
    <dgm:cxn modelId="{FE309371-8DB1-46E1-91B7-AE0D434DD737}" type="presOf" srcId="{529283FE-F4D7-435B-9000-ECAA6B33F35D}" destId="{D1B15DA4-7E1B-43F6-881A-1B4CC13A2816}" srcOrd="0" destOrd="0" presId="urn:microsoft.com/office/officeart/2008/layout/LinedList"/>
    <dgm:cxn modelId="{83C12712-B6D7-4519-A614-90FE46934E7C}" type="presParOf" srcId="{D1B15DA4-7E1B-43F6-881A-1B4CC13A2816}" destId="{9F97C30C-E411-4069-A276-DD119831AC63}" srcOrd="0" destOrd="0" presId="urn:microsoft.com/office/officeart/2008/layout/LinedList"/>
    <dgm:cxn modelId="{92615D93-FBAD-4B75-8FA7-C988060A49C4}" type="presParOf" srcId="{D1B15DA4-7E1B-43F6-881A-1B4CC13A2816}" destId="{1D966257-1F65-4738-B36F-E8401E89939A}" srcOrd="1" destOrd="0" presId="urn:microsoft.com/office/officeart/2008/layout/LinedList"/>
    <dgm:cxn modelId="{50083F37-35DF-442D-AB37-AAE28897E73D}" type="presParOf" srcId="{1D966257-1F65-4738-B36F-E8401E89939A}" destId="{A5AAC58D-C932-4D33-80AB-F9D67BBFA9C7}" srcOrd="0" destOrd="0" presId="urn:microsoft.com/office/officeart/2008/layout/LinedList"/>
    <dgm:cxn modelId="{71232300-7629-4885-B13F-506508479962}" type="presParOf" srcId="{1D966257-1F65-4738-B36F-E8401E89939A}" destId="{E23F1473-6FB8-4329-AEDC-6BF2A93A7462}" srcOrd="1" destOrd="0" presId="urn:microsoft.com/office/officeart/2008/layout/LinedList"/>
    <dgm:cxn modelId="{746D00D2-AEA7-4693-9E9F-081ABF173020}" type="presParOf" srcId="{E23F1473-6FB8-4329-AEDC-6BF2A93A7462}" destId="{F3BE0551-977A-4133-BD71-4C44AAD82203}" srcOrd="0" destOrd="0" presId="urn:microsoft.com/office/officeart/2008/layout/LinedList"/>
    <dgm:cxn modelId="{ADB4E2CD-4A86-49E9-B8F3-D37A64F1CC1E}" type="presParOf" srcId="{E23F1473-6FB8-4329-AEDC-6BF2A93A7462}" destId="{06C61D39-440E-42A4-A183-CAB989C96785}" srcOrd="1" destOrd="0" presId="urn:microsoft.com/office/officeart/2008/layout/LinedList"/>
    <dgm:cxn modelId="{A19732D1-078C-4D80-BA19-97C9AFBD2A0F}" type="presParOf" srcId="{06C61D39-440E-42A4-A183-CAB989C96785}" destId="{5B2F7DC4-BFE7-4A41-834C-7A72F1FD9F9E}" srcOrd="0" destOrd="0" presId="urn:microsoft.com/office/officeart/2008/layout/LinedList"/>
    <dgm:cxn modelId="{7E951250-9155-4EA8-BA9B-9D5514E3218A}" type="presParOf" srcId="{06C61D39-440E-42A4-A183-CAB989C96785}" destId="{84D3DD3D-CCC8-444A-B2D2-0E08FFF8AEA6}" srcOrd="1" destOrd="0" presId="urn:microsoft.com/office/officeart/2008/layout/LinedList"/>
    <dgm:cxn modelId="{FE739EF3-E9D4-4374-8BD8-380F6648D7BF}" type="presParOf" srcId="{06C61D39-440E-42A4-A183-CAB989C96785}" destId="{3C3F92E7-604C-4DBE-A1E5-A50EB49B2154}" srcOrd="2" destOrd="0" presId="urn:microsoft.com/office/officeart/2008/layout/LinedList"/>
    <dgm:cxn modelId="{8BF3D837-02E8-41EE-ABBB-F2D907D741FF}" type="presParOf" srcId="{E23F1473-6FB8-4329-AEDC-6BF2A93A7462}" destId="{77060F72-0C13-40B3-8492-A3A7298ED2D2}" srcOrd="2" destOrd="0" presId="urn:microsoft.com/office/officeart/2008/layout/LinedList"/>
    <dgm:cxn modelId="{7814C0A5-633B-4AA8-9FFB-1557DB544E7C}" type="presParOf" srcId="{E23F1473-6FB8-4329-AEDC-6BF2A93A7462}" destId="{C3C8B7A6-43B7-4067-875D-1A2D6C34E429}" srcOrd="3" destOrd="0" presId="urn:microsoft.com/office/officeart/2008/layout/LinedList"/>
    <dgm:cxn modelId="{1CC36793-87F9-45C4-9326-F139FAC0FA14}" type="presParOf" srcId="{E23F1473-6FB8-4329-AEDC-6BF2A93A7462}" destId="{BD22CF8D-824E-4184-BCC8-307EFF224518}" srcOrd="4" destOrd="0" presId="urn:microsoft.com/office/officeart/2008/layout/LinedList"/>
    <dgm:cxn modelId="{130297D7-64A5-4907-945D-1DFF64C7AE37}" type="presParOf" srcId="{BD22CF8D-824E-4184-BCC8-307EFF224518}" destId="{B629459D-A7A5-46CF-AC38-087C4979A9B8}" srcOrd="0" destOrd="0" presId="urn:microsoft.com/office/officeart/2008/layout/LinedList"/>
    <dgm:cxn modelId="{F57A5D7A-D362-4109-B566-D7B23665490B}" type="presParOf" srcId="{BD22CF8D-824E-4184-BCC8-307EFF224518}" destId="{C749F632-7510-4732-B4CA-020F50D9A221}" srcOrd="1" destOrd="0" presId="urn:microsoft.com/office/officeart/2008/layout/LinedList"/>
    <dgm:cxn modelId="{F6F11A39-FE42-4D51-9354-F42FB0836433}" type="presParOf" srcId="{BD22CF8D-824E-4184-BCC8-307EFF224518}" destId="{4F87B1AF-815B-4F79-8E9C-A9D03686E461}" srcOrd="2" destOrd="0" presId="urn:microsoft.com/office/officeart/2008/layout/LinedList"/>
    <dgm:cxn modelId="{6489377A-D32F-456F-9632-661F1108393B}" type="presParOf" srcId="{E23F1473-6FB8-4329-AEDC-6BF2A93A7462}" destId="{1CC35C51-07CE-4EF9-BEC9-636AE70B48D0}" srcOrd="5" destOrd="0" presId="urn:microsoft.com/office/officeart/2008/layout/LinedList"/>
    <dgm:cxn modelId="{27638070-687A-4F14-B87C-1CC538CCA086}" type="presParOf" srcId="{E23F1473-6FB8-4329-AEDC-6BF2A93A7462}" destId="{B3E5AFA8-61E2-4ACF-A5A6-DC7D1C71F842}" srcOrd="6" destOrd="0" presId="urn:microsoft.com/office/officeart/2008/layout/LinedList"/>
    <dgm:cxn modelId="{15C7996C-5BAD-4A05-96E7-F95CA2D6A40E}" type="presParOf" srcId="{E23F1473-6FB8-4329-AEDC-6BF2A93A7462}" destId="{9915515C-2FEA-4164-86D0-C07AFDE901D4}" srcOrd="7" destOrd="0" presId="urn:microsoft.com/office/officeart/2008/layout/LinedList"/>
    <dgm:cxn modelId="{14E5D169-B27C-49E2-AA78-E1A26F0A9A9F}" type="presParOf" srcId="{9915515C-2FEA-4164-86D0-C07AFDE901D4}" destId="{D786BDD1-7298-49BD-BD10-928FBB322A5A}" srcOrd="0" destOrd="0" presId="urn:microsoft.com/office/officeart/2008/layout/LinedList"/>
    <dgm:cxn modelId="{0722A4D6-5ACB-409C-91CD-001DD9AF0280}" type="presParOf" srcId="{9915515C-2FEA-4164-86D0-C07AFDE901D4}" destId="{3ED155EC-21B6-49B2-A1C7-96520F1FB168}" srcOrd="1" destOrd="0" presId="urn:microsoft.com/office/officeart/2008/layout/LinedList"/>
    <dgm:cxn modelId="{DF16B2DE-4AF7-4747-B5C2-E8212CAD2B70}" type="presParOf" srcId="{9915515C-2FEA-4164-86D0-C07AFDE901D4}" destId="{FABFAEEA-6169-439B-9537-6A38F95C80A6}" srcOrd="2" destOrd="0" presId="urn:microsoft.com/office/officeart/2008/layout/LinedList"/>
    <dgm:cxn modelId="{8F598D37-E217-4DB2-99B5-FCD2E7D7F1BB}" type="presParOf" srcId="{E23F1473-6FB8-4329-AEDC-6BF2A93A7462}" destId="{34AD13F0-A0DB-41AD-A0BC-F344A2ACFEA9}" srcOrd="8" destOrd="0" presId="urn:microsoft.com/office/officeart/2008/layout/LinedList"/>
    <dgm:cxn modelId="{DF916950-EC32-49F8-8C79-C9460D893C0C}" type="presParOf" srcId="{E23F1473-6FB8-4329-AEDC-6BF2A93A7462}" destId="{2FF3E2AE-F07C-4C2A-87CA-3BA2BBABA772}" srcOrd="9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51EFAB-0D3C-4991-BC65-4B7F4AE8C46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ACFAC89-A449-430E-A3C7-22AAC3F969F8}">
      <dgm:prSet phldrT="[Tekst]"/>
      <dgm:spPr/>
      <dgm:t>
        <a:bodyPr/>
        <a:lstStyle/>
        <a:p>
          <a:r>
            <a:rPr lang="hr-HR" dirty="0" smtClean="0"/>
            <a:t>BS studij</a:t>
          </a:r>
        </a:p>
        <a:p>
          <a:r>
            <a:rPr lang="hr-HR" dirty="0" smtClean="0"/>
            <a:t>180</a:t>
          </a:r>
          <a:endParaRPr lang="hr-HR" dirty="0"/>
        </a:p>
      </dgm:t>
    </dgm:pt>
    <dgm:pt modelId="{4A149729-F373-4289-A520-CF1D8030FB53}" type="parTrans" cxnId="{4E8DF85C-4139-4FD0-AA3E-14F917D6ECBE}">
      <dgm:prSet/>
      <dgm:spPr/>
      <dgm:t>
        <a:bodyPr/>
        <a:lstStyle/>
        <a:p>
          <a:endParaRPr lang="hr-HR"/>
        </a:p>
      </dgm:t>
    </dgm:pt>
    <dgm:pt modelId="{06FBC0D8-19AF-4B6C-B265-B421016B2C5B}" type="sibTrans" cxnId="{4E8DF85C-4139-4FD0-AA3E-14F917D6ECBE}">
      <dgm:prSet/>
      <dgm:spPr/>
      <dgm:t>
        <a:bodyPr/>
        <a:lstStyle/>
        <a:p>
          <a:endParaRPr lang="hr-HR"/>
        </a:p>
      </dgm:t>
    </dgm:pt>
    <dgm:pt modelId="{C7184D27-7ED9-4F50-A508-3D5A3E8952C2}">
      <dgm:prSet phldrT="[Tekst]"/>
      <dgm:spPr/>
      <dgm:t>
        <a:bodyPr/>
        <a:lstStyle/>
        <a:p>
          <a:r>
            <a:rPr lang="hr-HR" dirty="0" smtClean="0"/>
            <a:t>MS studij 120</a:t>
          </a:r>
          <a:endParaRPr lang="hr-HR" dirty="0"/>
        </a:p>
      </dgm:t>
    </dgm:pt>
    <dgm:pt modelId="{0F327767-3717-40AC-80A8-114690BB45DF}" type="parTrans" cxnId="{3D4AABE5-C954-4FCF-9315-C5B3ED3AE749}">
      <dgm:prSet/>
      <dgm:spPr/>
      <dgm:t>
        <a:bodyPr/>
        <a:lstStyle/>
        <a:p>
          <a:endParaRPr lang="hr-HR"/>
        </a:p>
      </dgm:t>
    </dgm:pt>
    <dgm:pt modelId="{071F31E3-C668-46F1-A7F5-3FD208F9D68C}" type="sibTrans" cxnId="{3D4AABE5-C954-4FCF-9315-C5B3ED3AE749}">
      <dgm:prSet/>
      <dgm:spPr/>
      <dgm:t>
        <a:bodyPr/>
        <a:lstStyle/>
        <a:p>
          <a:endParaRPr lang="hr-HR"/>
        </a:p>
      </dgm:t>
    </dgm:pt>
    <dgm:pt modelId="{D36B9E4A-193B-4A95-9A52-85686E552B9B}">
      <dgm:prSet phldrT="[Tekst]"/>
      <dgm:spPr/>
      <dgm:t>
        <a:bodyPr/>
        <a:lstStyle/>
        <a:p>
          <a:r>
            <a:rPr lang="hr-HR" dirty="0" smtClean="0"/>
            <a:t>MS PLANT MEDICINE</a:t>
          </a:r>
        </a:p>
        <a:p>
          <a:r>
            <a:rPr lang="hr-HR" dirty="0" smtClean="0"/>
            <a:t>300 ECTS</a:t>
          </a:r>
          <a:endParaRPr lang="hr-HR" dirty="0"/>
        </a:p>
      </dgm:t>
    </dgm:pt>
    <dgm:pt modelId="{DBAD88BE-BCBD-41E3-AC2B-B64B28D8C502}" type="parTrans" cxnId="{46E5E6D4-1DEE-481B-BC1B-F68CBFFA20CF}">
      <dgm:prSet/>
      <dgm:spPr/>
      <dgm:t>
        <a:bodyPr/>
        <a:lstStyle/>
        <a:p>
          <a:endParaRPr lang="hr-HR"/>
        </a:p>
      </dgm:t>
    </dgm:pt>
    <dgm:pt modelId="{05234ED2-4D39-4144-8A95-9389010A9692}" type="sibTrans" cxnId="{46E5E6D4-1DEE-481B-BC1B-F68CBFFA20CF}">
      <dgm:prSet/>
      <dgm:spPr/>
      <dgm:t>
        <a:bodyPr/>
        <a:lstStyle/>
        <a:p>
          <a:endParaRPr lang="hr-HR"/>
        </a:p>
      </dgm:t>
    </dgm:pt>
    <dgm:pt modelId="{1158BCED-9B60-4C33-B346-41938467F095}" type="pres">
      <dgm:prSet presAssocID="{FE51EFAB-0D3C-4991-BC65-4B7F4AE8C462}" presName="linearFlow" presStyleCnt="0">
        <dgm:presLayoutVars>
          <dgm:dir/>
          <dgm:resizeHandles val="exact"/>
        </dgm:presLayoutVars>
      </dgm:prSet>
      <dgm:spPr/>
    </dgm:pt>
    <dgm:pt modelId="{2103A6F5-D956-4D61-9A31-35B9700BECB2}" type="pres">
      <dgm:prSet presAssocID="{3ACFAC89-A449-430E-A3C7-22AAC3F969F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02399EE-CA10-4815-8DFE-4756C7B82F30}" type="pres">
      <dgm:prSet presAssocID="{06FBC0D8-19AF-4B6C-B265-B421016B2C5B}" presName="spacerL" presStyleCnt="0"/>
      <dgm:spPr/>
    </dgm:pt>
    <dgm:pt modelId="{C1697C73-D1A7-4372-9341-41761A245BAB}" type="pres">
      <dgm:prSet presAssocID="{06FBC0D8-19AF-4B6C-B265-B421016B2C5B}" presName="sibTrans" presStyleLbl="sibTrans2D1" presStyleIdx="0" presStyleCnt="2"/>
      <dgm:spPr/>
      <dgm:t>
        <a:bodyPr/>
        <a:lstStyle/>
        <a:p>
          <a:endParaRPr lang="hr-HR"/>
        </a:p>
      </dgm:t>
    </dgm:pt>
    <dgm:pt modelId="{7291541D-EDBA-4742-B2A0-F2CFFA6C5087}" type="pres">
      <dgm:prSet presAssocID="{06FBC0D8-19AF-4B6C-B265-B421016B2C5B}" presName="spacerR" presStyleCnt="0"/>
      <dgm:spPr/>
    </dgm:pt>
    <dgm:pt modelId="{D5A6236F-DF37-4893-A002-B6CB50E8A672}" type="pres">
      <dgm:prSet presAssocID="{C7184D27-7ED9-4F50-A508-3D5A3E8952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E257F41-EBF4-46CC-B2DA-38379B42CC1B}" type="pres">
      <dgm:prSet presAssocID="{071F31E3-C668-46F1-A7F5-3FD208F9D68C}" presName="spacerL" presStyleCnt="0"/>
      <dgm:spPr/>
    </dgm:pt>
    <dgm:pt modelId="{34C06833-F0A9-4666-9735-E9C6E98DBFE3}" type="pres">
      <dgm:prSet presAssocID="{071F31E3-C668-46F1-A7F5-3FD208F9D68C}" presName="sibTrans" presStyleLbl="sibTrans2D1" presStyleIdx="1" presStyleCnt="2"/>
      <dgm:spPr/>
      <dgm:t>
        <a:bodyPr/>
        <a:lstStyle/>
        <a:p>
          <a:endParaRPr lang="hr-HR"/>
        </a:p>
      </dgm:t>
    </dgm:pt>
    <dgm:pt modelId="{A111379F-B78A-4804-BF65-CD451EAC0C6A}" type="pres">
      <dgm:prSet presAssocID="{071F31E3-C668-46F1-A7F5-3FD208F9D68C}" presName="spacerR" presStyleCnt="0"/>
      <dgm:spPr/>
    </dgm:pt>
    <dgm:pt modelId="{B8E6A3F8-226B-4FEA-B6C4-E6DD51A06BE8}" type="pres">
      <dgm:prSet presAssocID="{D36B9E4A-193B-4A95-9A52-85686E552B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A28CBF4-6EDA-405E-9997-54F36927F37A}" type="presOf" srcId="{C7184D27-7ED9-4F50-A508-3D5A3E8952C2}" destId="{D5A6236F-DF37-4893-A002-B6CB50E8A672}" srcOrd="0" destOrd="0" presId="urn:microsoft.com/office/officeart/2005/8/layout/equation1"/>
    <dgm:cxn modelId="{11644211-DCEC-47CD-AA25-540049CAEE3C}" type="presOf" srcId="{06FBC0D8-19AF-4B6C-B265-B421016B2C5B}" destId="{C1697C73-D1A7-4372-9341-41761A245BAB}" srcOrd="0" destOrd="0" presId="urn:microsoft.com/office/officeart/2005/8/layout/equation1"/>
    <dgm:cxn modelId="{48A4D7D0-7F32-4ACD-B141-5C80B761285D}" type="presOf" srcId="{D36B9E4A-193B-4A95-9A52-85686E552B9B}" destId="{B8E6A3F8-226B-4FEA-B6C4-E6DD51A06BE8}" srcOrd="0" destOrd="0" presId="urn:microsoft.com/office/officeart/2005/8/layout/equation1"/>
    <dgm:cxn modelId="{3D4AABE5-C954-4FCF-9315-C5B3ED3AE749}" srcId="{FE51EFAB-0D3C-4991-BC65-4B7F4AE8C462}" destId="{C7184D27-7ED9-4F50-A508-3D5A3E8952C2}" srcOrd="1" destOrd="0" parTransId="{0F327767-3717-40AC-80A8-114690BB45DF}" sibTransId="{071F31E3-C668-46F1-A7F5-3FD208F9D68C}"/>
    <dgm:cxn modelId="{46E5E6D4-1DEE-481B-BC1B-F68CBFFA20CF}" srcId="{FE51EFAB-0D3C-4991-BC65-4B7F4AE8C462}" destId="{D36B9E4A-193B-4A95-9A52-85686E552B9B}" srcOrd="2" destOrd="0" parTransId="{DBAD88BE-BCBD-41E3-AC2B-B64B28D8C502}" sibTransId="{05234ED2-4D39-4144-8A95-9389010A9692}"/>
    <dgm:cxn modelId="{050A3B86-2FFA-4554-8A4E-ABFAD2F206B2}" type="presOf" srcId="{FE51EFAB-0D3C-4991-BC65-4B7F4AE8C462}" destId="{1158BCED-9B60-4C33-B346-41938467F095}" srcOrd="0" destOrd="0" presId="urn:microsoft.com/office/officeart/2005/8/layout/equation1"/>
    <dgm:cxn modelId="{4E8DF85C-4139-4FD0-AA3E-14F917D6ECBE}" srcId="{FE51EFAB-0D3C-4991-BC65-4B7F4AE8C462}" destId="{3ACFAC89-A449-430E-A3C7-22AAC3F969F8}" srcOrd="0" destOrd="0" parTransId="{4A149729-F373-4289-A520-CF1D8030FB53}" sibTransId="{06FBC0D8-19AF-4B6C-B265-B421016B2C5B}"/>
    <dgm:cxn modelId="{88B1B8B3-8685-44C9-AA1D-D1526970DB26}" type="presOf" srcId="{3ACFAC89-A449-430E-A3C7-22AAC3F969F8}" destId="{2103A6F5-D956-4D61-9A31-35B9700BECB2}" srcOrd="0" destOrd="0" presId="urn:microsoft.com/office/officeart/2005/8/layout/equation1"/>
    <dgm:cxn modelId="{831D41C5-23D0-41E3-9AF8-CE0424B98846}" type="presOf" srcId="{071F31E3-C668-46F1-A7F5-3FD208F9D68C}" destId="{34C06833-F0A9-4666-9735-E9C6E98DBFE3}" srcOrd="0" destOrd="0" presId="urn:microsoft.com/office/officeart/2005/8/layout/equation1"/>
    <dgm:cxn modelId="{7B7A73F5-8802-431E-8407-4C5E89300A3E}" type="presParOf" srcId="{1158BCED-9B60-4C33-B346-41938467F095}" destId="{2103A6F5-D956-4D61-9A31-35B9700BECB2}" srcOrd="0" destOrd="0" presId="urn:microsoft.com/office/officeart/2005/8/layout/equation1"/>
    <dgm:cxn modelId="{2A1CC9EC-3FF7-4220-B95F-014A9F843B82}" type="presParOf" srcId="{1158BCED-9B60-4C33-B346-41938467F095}" destId="{C02399EE-CA10-4815-8DFE-4756C7B82F30}" srcOrd="1" destOrd="0" presId="urn:microsoft.com/office/officeart/2005/8/layout/equation1"/>
    <dgm:cxn modelId="{D640ACA3-0E31-4DD5-B2BD-A34F5C94B9D4}" type="presParOf" srcId="{1158BCED-9B60-4C33-B346-41938467F095}" destId="{C1697C73-D1A7-4372-9341-41761A245BAB}" srcOrd="2" destOrd="0" presId="urn:microsoft.com/office/officeart/2005/8/layout/equation1"/>
    <dgm:cxn modelId="{20BD42BD-2A54-4682-91F6-942B4498CBF5}" type="presParOf" srcId="{1158BCED-9B60-4C33-B346-41938467F095}" destId="{7291541D-EDBA-4742-B2A0-F2CFFA6C5087}" srcOrd="3" destOrd="0" presId="urn:microsoft.com/office/officeart/2005/8/layout/equation1"/>
    <dgm:cxn modelId="{7F20F790-8A01-4DDA-A7F7-457899E2DBF6}" type="presParOf" srcId="{1158BCED-9B60-4C33-B346-41938467F095}" destId="{D5A6236F-DF37-4893-A002-B6CB50E8A672}" srcOrd="4" destOrd="0" presId="urn:microsoft.com/office/officeart/2005/8/layout/equation1"/>
    <dgm:cxn modelId="{D9D4E9EE-6BA6-4B98-A6C6-2C9CB2253066}" type="presParOf" srcId="{1158BCED-9B60-4C33-B346-41938467F095}" destId="{BE257F41-EBF4-46CC-B2DA-38379B42CC1B}" srcOrd="5" destOrd="0" presId="urn:microsoft.com/office/officeart/2005/8/layout/equation1"/>
    <dgm:cxn modelId="{34097370-F065-4EBD-8AF7-80D532EF6BDE}" type="presParOf" srcId="{1158BCED-9B60-4C33-B346-41938467F095}" destId="{34C06833-F0A9-4666-9735-E9C6E98DBFE3}" srcOrd="6" destOrd="0" presId="urn:microsoft.com/office/officeart/2005/8/layout/equation1"/>
    <dgm:cxn modelId="{FF068E8D-A999-4914-93C5-202CA1A0F9B3}" type="presParOf" srcId="{1158BCED-9B60-4C33-B346-41938467F095}" destId="{A111379F-B78A-4804-BF65-CD451EAC0C6A}" srcOrd="7" destOrd="0" presId="urn:microsoft.com/office/officeart/2005/8/layout/equation1"/>
    <dgm:cxn modelId="{48251AC2-4FC4-4441-816A-A3CECC29DF16}" type="presParOf" srcId="{1158BCED-9B60-4C33-B346-41938467F095}" destId="{B8E6A3F8-226B-4FEA-B6C4-E6DD51A06BE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51EFAB-0D3C-4991-BC65-4B7F4AE8C462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3ACFAC89-A449-430E-A3C7-22AAC3F969F8}">
      <dgm:prSet phldrT="[Tekst]"/>
      <dgm:spPr/>
      <dgm:t>
        <a:bodyPr/>
        <a:lstStyle/>
        <a:p>
          <a:r>
            <a:rPr lang="hr-HR" dirty="0" smtClean="0"/>
            <a:t>BS studij</a:t>
          </a:r>
        </a:p>
        <a:p>
          <a:r>
            <a:rPr lang="hr-HR" dirty="0" smtClean="0"/>
            <a:t>240</a:t>
          </a:r>
          <a:endParaRPr lang="hr-HR" dirty="0"/>
        </a:p>
      </dgm:t>
    </dgm:pt>
    <dgm:pt modelId="{4A149729-F373-4289-A520-CF1D8030FB53}" type="parTrans" cxnId="{4E8DF85C-4139-4FD0-AA3E-14F917D6ECBE}">
      <dgm:prSet/>
      <dgm:spPr/>
      <dgm:t>
        <a:bodyPr/>
        <a:lstStyle/>
        <a:p>
          <a:endParaRPr lang="hr-HR"/>
        </a:p>
      </dgm:t>
    </dgm:pt>
    <dgm:pt modelId="{06FBC0D8-19AF-4B6C-B265-B421016B2C5B}" type="sibTrans" cxnId="{4E8DF85C-4139-4FD0-AA3E-14F917D6ECBE}">
      <dgm:prSet/>
      <dgm:spPr/>
      <dgm:t>
        <a:bodyPr/>
        <a:lstStyle/>
        <a:p>
          <a:endParaRPr lang="hr-HR"/>
        </a:p>
      </dgm:t>
    </dgm:pt>
    <dgm:pt modelId="{C7184D27-7ED9-4F50-A508-3D5A3E8952C2}">
      <dgm:prSet phldrT="[Tekst]"/>
      <dgm:spPr/>
      <dgm:t>
        <a:bodyPr/>
        <a:lstStyle/>
        <a:p>
          <a:r>
            <a:rPr lang="hr-HR" dirty="0" smtClean="0"/>
            <a:t>MS studij 60</a:t>
          </a:r>
          <a:endParaRPr lang="hr-HR" dirty="0"/>
        </a:p>
      </dgm:t>
    </dgm:pt>
    <dgm:pt modelId="{0F327767-3717-40AC-80A8-114690BB45DF}" type="parTrans" cxnId="{3D4AABE5-C954-4FCF-9315-C5B3ED3AE749}">
      <dgm:prSet/>
      <dgm:spPr/>
      <dgm:t>
        <a:bodyPr/>
        <a:lstStyle/>
        <a:p>
          <a:endParaRPr lang="hr-HR"/>
        </a:p>
      </dgm:t>
    </dgm:pt>
    <dgm:pt modelId="{071F31E3-C668-46F1-A7F5-3FD208F9D68C}" type="sibTrans" cxnId="{3D4AABE5-C954-4FCF-9315-C5B3ED3AE749}">
      <dgm:prSet/>
      <dgm:spPr/>
      <dgm:t>
        <a:bodyPr/>
        <a:lstStyle/>
        <a:p>
          <a:endParaRPr lang="hr-HR"/>
        </a:p>
      </dgm:t>
    </dgm:pt>
    <dgm:pt modelId="{D36B9E4A-193B-4A95-9A52-85686E552B9B}">
      <dgm:prSet phldrT="[Tekst]"/>
      <dgm:spPr/>
      <dgm:t>
        <a:bodyPr/>
        <a:lstStyle/>
        <a:p>
          <a:r>
            <a:rPr lang="hr-HR" dirty="0" smtClean="0"/>
            <a:t>MS PLANT MEDICINE</a:t>
          </a:r>
        </a:p>
        <a:p>
          <a:r>
            <a:rPr lang="hr-HR" dirty="0" smtClean="0"/>
            <a:t>300 ECTS</a:t>
          </a:r>
          <a:endParaRPr lang="hr-HR" dirty="0"/>
        </a:p>
      </dgm:t>
    </dgm:pt>
    <dgm:pt modelId="{DBAD88BE-BCBD-41E3-AC2B-B64B28D8C502}" type="parTrans" cxnId="{46E5E6D4-1DEE-481B-BC1B-F68CBFFA20CF}">
      <dgm:prSet/>
      <dgm:spPr/>
      <dgm:t>
        <a:bodyPr/>
        <a:lstStyle/>
        <a:p>
          <a:endParaRPr lang="hr-HR"/>
        </a:p>
      </dgm:t>
    </dgm:pt>
    <dgm:pt modelId="{05234ED2-4D39-4144-8A95-9389010A9692}" type="sibTrans" cxnId="{46E5E6D4-1DEE-481B-BC1B-F68CBFFA20CF}">
      <dgm:prSet/>
      <dgm:spPr/>
      <dgm:t>
        <a:bodyPr/>
        <a:lstStyle/>
        <a:p>
          <a:endParaRPr lang="hr-HR"/>
        </a:p>
      </dgm:t>
    </dgm:pt>
    <dgm:pt modelId="{1158BCED-9B60-4C33-B346-41938467F095}" type="pres">
      <dgm:prSet presAssocID="{FE51EFAB-0D3C-4991-BC65-4B7F4AE8C462}" presName="linearFlow" presStyleCnt="0">
        <dgm:presLayoutVars>
          <dgm:dir/>
          <dgm:resizeHandles val="exact"/>
        </dgm:presLayoutVars>
      </dgm:prSet>
      <dgm:spPr/>
    </dgm:pt>
    <dgm:pt modelId="{2103A6F5-D956-4D61-9A31-35B9700BECB2}" type="pres">
      <dgm:prSet presAssocID="{3ACFAC89-A449-430E-A3C7-22AAC3F969F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02399EE-CA10-4815-8DFE-4756C7B82F30}" type="pres">
      <dgm:prSet presAssocID="{06FBC0D8-19AF-4B6C-B265-B421016B2C5B}" presName="spacerL" presStyleCnt="0"/>
      <dgm:spPr/>
    </dgm:pt>
    <dgm:pt modelId="{C1697C73-D1A7-4372-9341-41761A245BAB}" type="pres">
      <dgm:prSet presAssocID="{06FBC0D8-19AF-4B6C-B265-B421016B2C5B}" presName="sibTrans" presStyleLbl="sibTrans2D1" presStyleIdx="0" presStyleCnt="2"/>
      <dgm:spPr/>
      <dgm:t>
        <a:bodyPr/>
        <a:lstStyle/>
        <a:p>
          <a:endParaRPr lang="hr-HR"/>
        </a:p>
      </dgm:t>
    </dgm:pt>
    <dgm:pt modelId="{7291541D-EDBA-4742-B2A0-F2CFFA6C5087}" type="pres">
      <dgm:prSet presAssocID="{06FBC0D8-19AF-4B6C-B265-B421016B2C5B}" presName="spacerR" presStyleCnt="0"/>
      <dgm:spPr/>
    </dgm:pt>
    <dgm:pt modelId="{D5A6236F-DF37-4893-A002-B6CB50E8A672}" type="pres">
      <dgm:prSet presAssocID="{C7184D27-7ED9-4F50-A508-3D5A3E8952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E257F41-EBF4-46CC-B2DA-38379B42CC1B}" type="pres">
      <dgm:prSet presAssocID="{071F31E3-C668-46F1-A7F5-3FD208F9D68C}" presName="spacerL" presStyleCnt="0"/>
      <dgm:spPr/>
    </dgm:pt>
    <dgm:pt modelId="{34C06833-F0A9-4666-9735-E9C6E98DBFE3}" type="pres">
      <dgm:prSet presAssocID="{071F31E3-C668-46F1-A7F5-3FD208F9D68C}" presName="sibTrans" presStyleLbl="sibTrans2D1" presStyleIdx="1" presStyleCnt="2"/>
      <dgm:spPr/>
      <dgm:t>
        <a:bodyPr/>
        <a:lstStyle/>
        <a:p>
          <a:endParaRPr lang="hr-HR"/>
        </a:p>
      </dgm:t>
    </dgm:pt>
    <dgm:pt modelId="{A111379F-B78A-4804-BF65-CD451EAC0C6A}" type="pres">
      <dgm:prSet presAssocID="{071F31E3-C668-46F1-A7F5-3FD208F9D68C}" presName="spacerR" presStyleCnt="0"/>
      <dgm:spPr/>
    </dgm:pt>
    <dgm:pt modelId="{B8E6A3F8-226B-4FEA-B6C4-E6DD51A06BE8}" type="pres">
      <dgm:prSet presAssocID="{D36B9E4A-193B-4A95-9A52-85686E552B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E11203F-481A-4021-B24F-F463E90BB9F0}" type="presOf" srcId="{071F31E3-C668-46F1-A7F5-3FD208F9D68C}" destId="{34C06833-F0A9-4666-9735-E9C6E98DBFE3}" srcOrd="0" destOrd="0" presId="urn:microsoft.com/office/officeart/2005/8/layout/equation1"/>
    <dgm:cxn modelId="{4E8DF85C-4139-4FD0-AA3E-14F917D6ECBE}" srcId="{FE51EFAB-0D3C-4991-BC65-4B7F4AE8C462}" destId="{3ACFAC89-A449-430E-A3C7-22AAC3F969F8}" srcOrd="0" destOrd="0" parTransId="{4A149729-F373-4289-A520-CF1D8030FB53}" sibTransId="{06FBC0D8-19AF-4B6C-B265-B421016B2C5B}"/>
    <dgm:cxn modelId="{46E5E6D4-1DEE-481B-BC1B-F68CBFFA20CF}" srcId="{FE51EFAB-0D3C-4991-BC65-4B7F4AE8C462}" destId="{D36B9E4A-193B-4A95-9A52-85686E552B9B}" srcOrd="2" destOrd="0" parTransId="{DBAD88BE-BCBD-41E3-AC2B-B64B28D8C502}" sibTransId="{05234ED2-4D39-4144-8A95-9389010A9692}"/>
    <dgm:cxn modelId="{EF052D45-BD7B-4723-8312-57F0CE32764D}" type="presOf" srcId="{3ACFAC89-A449-430E-A3C7-22AAC3F969F8}" destId="{2103A6F5-D956-4D61-9A31-35B9700BECB2}" srcOrd="0" destOrd="0" presId="urn:microsoft.com/office/officeart/2005/8/layout/equation1"/>
    <dgm:cxn modelId="{A963CFBF-83DA-4596-AE35-FD3BEF1089CB}" type="presOf" srcId="{C7184D27-7ED9-4F50-A508-3D5A3E8952C2}" destId="{D5A6236F-DF37-4893-A002-B6CB50E8A672}" srcOrd="0" destOrd="0" presId="urn:microsoft.com/office/officeart/2005/8/layout/equation1"/>
    <dgm:cxn modelId="{7CF75C5A-ED2A-4B47-9E87-68BAD5D5C4C2}" type="presOf" srcId="{06FBC0D8-19AF-4B6C-B265-B421016B2C5B}" destId="{C1697C73-D1A7-4372-9341-41761A245BAB}" srcOrd="0" destOrd="0" presId="urn:microsoft.com/office/officeart/2005/8/layout/equation1"/>
    <dgm:cxn modelId="{62500929-6862-4AFD-9699-A107F0AA87B5}" type="presOf" srcId="{FE51EFAB-0D3C-4991-BC65-4B7F4AE8C462}" destId="{1158BCED-9B60-4C33-B346-41938467F095}" srcOrd="0" destOrd="0" presId="urn:microsoft.com/office/officeart/2005/8/layout/equation1"/>
    <dgm:cxn modelId="{E9DA9CDD-7B0E-4EA5-87C2-6A33158C6501}" type="presOf" srcId="{D36B9E4A-193B-4A95-9A52-85686E552B9B}" destId="{B8E6A3F8-226B-4FEA-B6C4-E6DD51A06BE8}" srcOrd="0" destOrd="0" presId="urn:microsoft.com/office/officeart/2005/8/layout/equation1"/>
    <dgm:cxn modelId="{3D4AABE5-C954-4FCF-9315-C5B3ED3AE749}" srcId="{FE51EFAB-0D3C-4991-BC65-4B7F4AE8C462}" destId="{C7184D27-7ED9-4F50-A508-3D5A3E8952C2}" srcOrd="1" destOrd="0" parTransId="{0F327767-3717-40AC-80A8-114690BB45DF}" sibTransId="{071F31E3-C668-46F1-A7F5-3FD208F9D68C}"/>
    <dgm:cxn modelId="{AFE8E3D4-188D-4643-AA1A-93B302DD86F1}" type="presParOf" srcId="{1158BCED-9B60-4C33-B346-41938467F095}" destId="{2103A6F5-D956-4D61-9A31-35B9700BECB2}" srcOrd="0" destOrd="0" presId="urn:microsoft.com/office/officeart/2005/8/layout/equation1"/>
    <dgm:cxn modelId="{2E134EC6-85C0-4A79-A6C8-1F1CE8FB6FC6}" type="presParOf" srcId="{1158BCED-9B60-4C33-B346-41938467F095}" destId="{C02399EE-CA10-4815-8DFE-4756C7B82F30}" srcOrd="1" destOrd="0" presId="urn:microsoft.com/office/officeart/2005/8/layout/equation1"/>
    <dgm:cxn modelId="{0C890D11-C15F-4669-A017-25D690B33961}" type="presParOf" srcId="{1158BCED-9B60-4C33-B346-41938467F095}" destId="{C1697C73-D1A7-4372-9341-41761A245BAB}" srcOrd="2" destOrd="0" presId="urn:microsoft.com/office/officeart/2005/8/layout/equation1"/>
    <dgm:cxn modelId="{BB946855-1B73-47E9-921C-CB5E9C88E164}" type="presParOf" srcId="{1158BCED-9B60-4C33-B346-41938467F095}" destId="{7291541D-EDBA-4742-B2A0-F2CFFA6C5087}" srcOrd="3" destOrd="0" presId="urn:microsoft.com/office/officeart/2005/8/layout/equation1"/>
    <dgm:cxn modelId="{5B1105C7-27EF-4F5A-A493-FB0D2C242BDF}" type="presParOf" srcId="{1158BCED-9B60-4C33-B346-41938467F095}" destId="{D5A6236F-DF37-4893-A002-B6CB50E8A672}" srcOrd="4" destOrd="0" presId="urn:microsoft.com/office/officeart/2005/8/layout/equation1"/>
    <dgm:cxn modelId="{FD113002-E6BE-4EB4-8C81-7B416246FBE6}" type="presParOf" srcId="{1158BCED-9B60-4C33-B346-41938467F095}" destId="{BE257F41-EBF4-46CC-B2DA-38379B42CC1B}" srcOrd="5" destOrd="0" presId="urn:microsoft.com/office/officeart/2005/8/layout/equation1"/>
    <dgm:cxn modelId="{F1C17DA6-A89F-428C-855C-9DD8BC4CA60A}" type="presParOf" srcId="{1158BCED-9B60-4C33-B346-41938467F095}" destId="{34C06833-F0A9-4666-9735-E9C6E98DBFE3}" srcOrd="6" destOrd="0" presId="urn:microsoft.com/office/officeart/2005/8/layout/equation1"/>
    <dgm:cxn modelId="{65FBF3B9-12B0-4E5A-B394-B6DED90014BF}" type="presParOf" srcId="{1158BCED-9B60-4C33-B346-41938467F095}" destId="{A111379F-B78A-4804-BF65-CD451EAC0C6A}" srcOrd="7" destOrd="0" presId="urn:microsoft.com/office/officeart/2005/8/layout/equation1"/>
    <dgm:cxn modelId="{346FEBEF-705F-4F41-B640-7F04399C40C2}" type="presParOf" srcId="{1158BCED-9B60-4C33-B346-41938467F095}" destId="{B8E6A3F8-226B-4FEA-B6C4-E6DD51A06BE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97CFAB-C5DB-422E-9D6A-FDFA602C53FD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1121C1AA-B63D-4FC8-B92A-107A52D41D7D}">
      <dgm:prSet phldrT="[Tekst]" custT="1"/>
      <dgm:spPr/>
      <dgm:t>
        <a:bodyPr/>
        <a:lstStyle/>
        <a:p>
          <a:r>
            <a:rPr lang="hr-HR" sz="1400" b="1" dirty="0" smtClean="0"/>
            <a:t>75 ECTS </a:t>
          </a:r>
          <a:r>
            <a:rPr lang="hr-HR" sz="1400" b="1" dirty="0" err="1" smtClean="0"/>
            <a:t>serving</a:t>
          </a:r>
          <a:r>
            <a:rPr lang="hr-HR" sz="1400" b="1" dirty="0" smtClean="0"/>
            <a:t> </a:t>
          </a:r>
          <a:r>
            <a:rPr lang="hr-HR" sz="1400" b="1" dirty="0" err="1" smtClean="0"/>
            <a:t>disciplines</a:t>
          </a:r>
          <a:endParaRPr lang="hr-HR" sz="1400" b="1" dirty="0"/>
        </a:p>
      </dgm:t>
    </dgm:pt>
    <dgm:pt modelId="{3CB976BC-4572-4A4F-BEAC-5F7ACC193006}" type="parTrans" cxnId="{86CB298C-4A88-463E-9231-0959C8F71878}">
      <dgm:prSet/>
      <dgm:spPr/>
      <dgm:t>
        <a:bodyPr/>
        <a:lstStyle/>
        <a:p>
          <a:endParaRPr lang="hr-HR" sz="1200" b="1"/>
        </a:p>
      </dgm:t>
    </dgm:pt>
    <dgm:pt modelId="{86114250-C5C2-4B22-A6C6-799018D9E78B}" type="sibTrans" cxnId="{86CB298C-4A88-463E-9231-0959C8F71878}">
      <dgm:prSet custT="1"/>
      <dgm:spPr/>
      <dgm:t>
        <a:bodyPr/>
        <a:lstStyle/>
        <a:p>
          <a:endParaRPr lang="hr-HR" sz="1200" b="1"/>
        </a:p>
      </dgm:t>
    </dgm:pt>
    <dgm:pt modelId="{68BA38F7-B7A5-44D8-A1ED-71D7AAF914FD}">
      <dgm:prSet phldrT="[Tekst]" custT="1"/>
      <dgm:spPr/>
      <dgm:t>
        <a:bodyPr/>
        <a:lstStyle/>
        <a:p>
          <a:r>
            <a:rPr lang="hr-HR" sz="1400" b="1" dirty="0" smtClean="0"/>
            <a:t>80 ECTS </a:t>
          </a:r>
          <a:r>
            <a:rPr lang="hr-HR" sz="1400" b="1" dirty="0" err="1" smtClean="0"/>
            <a:t>core</a:t>
          </a:r>
          <a:r>
            <a:rPr lang="hr-HR" sz="1400" b="1" dirty="0" smtClean="0"/>
            <a:t> </a:t>
          </a:r>
          <a:r>
            <a:rPr lang="hr-HR" sz="1400" b="1" dirty="0" err="1" smtClean="0"/>
            <a:t>disciplines</a:t>
          </a:r>
          <a:endParaRPr lang="hr-HR" sz="1400" b="1" dirty="0"/>
        </a:p>
      </dgm:t>
    </dgm:pt>
    <dgm:pt modelId="{8F2D1115-3E9B-47C1-A008-F91130C2B649}" type="parTrans" cxnId="{14890DF2-FDF2-4FC7-A5FD-70C46D515620}">
      <dgm:prSet/>
      <dgm:spPr/>
      <dgm:t>
        <a:bodyPr/>
        <a:lstStyle/>
        <a:p>
          <a:endParaRPr lang="hr-HR" sz="1200" b="1"/>
        </a:p>
      </dgm:t>
    </dgm:pt>
    <dgm:pt modelId="{19770D13-1DC0-40D2-B611-E719025AF377}" type="sibTrans" cxnId="{14890DF2-FDF2-4FC7-A5FD-70C46D515620}">
      <dgm:prSet custT="1"/>
      <dgm:spPr/>
      <dgm:t>
        <a:bodyPr/>
        <a:lstStyle/>
        <a:p>
          <a:endParaRPr lang="hr-HR" sz="1200" b="1"/>
        </a:p>
      </dgm:t>
    </dgm:pt>
    <dgm:pt modelId="{9FF223C6-251A-4BF7-97C4-566C94042C13}">
      <dgm:prSet phldrT="[Tekst]" custT="1"/>
      <dgm:spPr/>
      <dgm:t>
        <a:bodyPr/>
        <a:lstStyle/>
        <a:p>
          <a:r>
            <a:rPr lang="hr-HR" sz="1400" b="1" dirty="0" smtClean="0"/>
            <a:t>MS </a:t>
          </a:r>
          <a:r>
            <a:rPr lang="hr-HR" sz="1400" b="1" dirty="0" err="1" smtClean="0"/>
            <a:t>in</a:t>
          </a:r>
          <a:r>
            <a:rPr lang="hr-HR" sz="1400" b="1" dirty="0" smtClean="0"/>
            <a:t> </a:t>
          </a:r>
          <a:r>
            <a:rPr lang="hr-HR" sz="1400" b="1" dirty="0" err="1" smtClean="0"/>
            <a:t>Plant</a:t>
          </a:r>
          <a:r>
            <a:rPr lang="hr-HR" sz="1400" b="1" dirty="0" smtClean="0"/>
            <a:t> medicine</a:t>
          </a:r>
        </a:p>
        <a:p>
          <a:r>
            <a:rPr lang="hr-HR" sz="1400" b="1" dirty="0" smtClean="0"/>
            <a:t>Priznata diploma na 11 sveučilišta u regiji</a:t>
          </a:r>
          <a:endParaRPr lang="hr-HR" sz="1400" b="1" dirty="0"/>
        </a:p>
      </dgm:t>
    </dgm:pt>
    <dgm:pt modelId="{52F106EC-E735-457F-8630-BFDFD39EACAC}" type="parTrans" cxnId="{0E677D64-AD12-41A8-B838-B8F87247678E}">
      <dgm:prSet/>
      <dgm:spPr/>
      <dgm:t>
        <a:bodyPr/>
        <a:lstStyle/>
        <a:p>
          <a:endParaRPr lang="hr-HR" sz="1200" b="1"/>
        </a:p>
      </dgm:t>
    </dgm:pt>
    <dgm:pt modelId="{13FF616A-CEB3-478F-8D93-87FE919BDC7C}" type="sibTrans" cxnId="{0E677D64-AD12-41A8-B838-B8F87247678E}">
      <dgm:prSet/>
      <dgm:spPr/>
      <dgm:t>
        <a:bodyPr/>
        <a:lstStyle/>
        <a:p>
          <a:endParaRPr lang="hr-HR" sz="1200" b="1"/>
        </a:p>
      </dgm:t>
    </dgm:pt>
    <dgm:pt modelId="{AAA07D22-6635-458A-9837-8E91DC50A727}">
      <dgm:prSet custT="1"/>
      <dgm:spPr/>
      <dgm:t>
        <a:bodyPr/>
        <a:lstStyle/>
        <a:p>
          <a:r>
            <a:rPr lang="hr-HR" sz="1400" b="1" dirty="0" smtClean="0"/>
            <a:t>30 ECTS diploma </a:t>
          </a:r>
          <a:endParaRPr lang="hr-HR" sz="1400" b="1" dirty="0"/>
        </a:p>
      </dgm:t>
    </dgm:pt>
    <dgm:pt modelId="{7FC1C5CB-3342-4B2C-8387-BA4F48E93CE4}" type="parTrans" cxnId="{393ED973-998F-4881-A3C7-F3F7DAA9975F}">
      <dgm:prSet/>
      <dgm:spPr/>
      <dgm:t>
        <a:bodyPr/>
        <a:lstStyle/>
        <a:p>
          <a:endParaRPr lang="hr-HR" sz="1200" b="1"/>
        </a:p>
      </dgm:t>
    </dgm:pt>
    <dgm:pt modelId="{0A771981-C725-4DDC-AE40-EE0D68DE6DC9}" type="sibTrans" cxnId="{393ED973-998F-4881-A3C7-F3F7DAA9975F}">
      <dgm:prSet custT="1"/>
      <dgm:spPr/>
      <dgm:t>
        <a:bodyPr/>
        <a:lstStyle/>
        <a:p>
          <a:endParaRPr lang="hr-HR" sz="1200" b="1"/>
        </a:p>
      </dgm:t>
    </dgm:pt>
    <dgm:pt modelId="{24FC7DEB-B5F1-4D02-A05C-CC48B7DB0490}">
      <dgm:prSet custT="1"/>
      <dgm:spPr/>
      <dgm:t>
        <a:bodyPr/>
        <a:lstStyle/>
        <a:p>
          <a:r>
            <a:rPr lang="hr-HR" sz="1400" b="1" dirty="0" smtClean="0"/>
            <a:t>115 ECTS ostali sadržaji</a:t>
          </a:r>
          <a:endParaRPr lang="hr-HR" sz="1400" b="1" dirty="0"/>
        </a:p>
      </dgm:t>
    </dgm:pt>
    <dgm:pt modelId="{378C88EB-25F6-40B5-8FE6-116872653A63}" type="parTrans" cxnId="{E58FAE9B-A456-4E71-80ED-05C56A95CC03}">
      <dgm:prSet/>
      <dgm:spPr/>
      <dgm:t>
        <a:bodyPr/>
        <a:lstStyle/>
        <a:p>
          <a:endParaRPr lang="hr-HR" sz="1200" b="1"/>
        </a:p>
      </dgm:t>
    </dgm:pt>
    <dgm:pt modelId="{0527BC60-3795-4CB4-B37A-0C891D0D32BE}" type="sibTrans" cxnId="{E58FAE9B-A456-4E71-80ED-05C56A95CC03}">
      <dgm:prSet custT="1"/>
      <dgm:spPr/>
      <dgm:t>
        <a:bodyPr/>
        <a:lstStyle/>
        <a:p>
          <a:endParaRPr lang="hr-HR" sz="1200" b="1"/>
        </a:p>
      </dgm:t>
    </dgm:pt>
    <dgm:pt modelId="{B0D4D147-2C48-4703-AE96-018ECD129D40}" type="pres">
      <dgm:prSet presAssocID="{7897CFAB-C5DB-422E-9D6A-FDFA602C53FD}" presName="Name0" presStyleCnt="0">
        <dgm:presLayoutVars>
          <dgm:dir/>
          <dgm:resizeHandles val="exact"/>
        </dgm:presLayoutVars>
      </dgm:prSet>
      <dgm:spPr/>
    </dgm:pt>
    <dgm:pt modelId="{8F539DB6-9B26-46E3-9E36-429397EF35B7}" type="pres">
      <dgm:prSet presAssocID="{7897CFAB-C5DB-422E-9D6A-FDFA602C53FD}" presName="vNodes" presStyleCnt="0"/>
      <dgm:spPr/>
    </dgm:pt>
    <dgm:pt modelId="{C635365A-3C6E-4ED2-8AC6-57C5E8347610}" type="pres">
      <dgm:prSet presAssocID="{1121C1AA-B63D-4FC8-B92A-107A52D41D7D}" presName="node" presStyleLbl="node1" presStyleIdx="0" presStyleCnt="5" custScaleX="104588" custScaleY="8936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257D3DF-09E9-4A0F-9268-13052ADC4713}" type="pres">
      <dgm:prSet presAssocID="{86114250-C5C2-4B22-A6C6-799018D9E78B}" presName="spacerT" presStyleCnt="0"/>
      <dgm:spPr/>
    </dgm:pt>
    <dgm:pt modelId="{A5219955-7725-4956-9647-A67A8C7AB01E}" type="pres">
      <dgm:prSet presAssocID="{86114250-C5C2-4B22-A6C6-799018D9E78B}" presName="sibTrans" presStyleLbl="sibTrans2D1" presStyleIdx="0" presStyleCnt="4"/>
      <dgm:spPr/>
      <dgm:t>
        <a:bodyPr/>
        <a:lstStyle/>
        <a:p>
          <a:endParaRPr lang="hr-HR"/>
        </a:p>
      </dgm:t>
    </dgm:pt>
    <dgm:pt modelId="{0B2E5FF0-3A00-483A-BCA6-9AC2A7DBCC3D}" type="pres">
      <dgm:prSet presAssocID="{86114250-C5C2-4B22-A6C6-799018D9E78B}" presName="spacerB" presStyleCnt="0"/>
      <dgm:spPr/>
    </dgm:pt>
    <dgm:pt modelId="{7C7C8037-1EA9-44CD-9DD6-7469628FBDBB}" type="pres">
      <dgm:prSet presAssocID="{68BA38F7-B7A5-44D8-A1ED-71D7AAF914FD}" presName="node" presStyleLbl="node1" presStyleIdx="1" presStyleCnt="5" custScaleX="11304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F19E794-513C-4555-8591-F2B73FBD8ECF}" type="pres">
      <dgm:prSet presAssocID="{19770D13-1DC0-40D2-B611-E719025AF377}" presName="spacerT" presStyleCnt="0"/>
      <dgm:spPr/>
    </dgm:pt>
    <dgm:pt modelId="{5C65C097-FF86-4788-94EB-56E6486AD25C}" type="pres">
      <dgm:prSet presAssocID="{19770D13-1DC0-40D2-B611-E719025AF377}" presName="sibTrans" presStyleLbl="sibTrans2D1" presStyleIdx="1" presStyleCnt="4"/>
      <dgm:spPr/>
      <dgm:t>
        <a:bodyPr/>
        <a:lstStyle/>
        <a:p>
          <a:endParaRPr lang="hr-HR"/>
        </a:p>
      </dgm:t>
    </dgm:pt>
    <dgm:pt modelId="{F00E32AF-BAFE-478D-B97B-28643DFE436D}" type="pres">
      <dgm:prSet presAssocID="{19770D13-1DC0-40D2-B611-E719025AF377}" presName="spacerB" presStyleCnt="0"/>
      <dgm:spPr/>
    </dgm:pt>
    <dgm:pt modelId="{0137CD8C-9089-43F4-8801-7A7753865993}" type="pres">
      <dgm:prSet presAssocID="{AAA07D22-6635-458A-9837-8E91DC50A72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3E2CD7-C580-4B87-8A7B-41FC15BBBF65}" type="pres">
      <dgm:prSet presAssocID="{0A771981-C725-4DDC-AE40-EE0D68DE6DC9}" presName="spacerT" presStyleCnt="0"/>
      <dgm:spPr/>
    </dgm:pt>
    <dgm:pt modelId="{613956B2-FCD7-48E0-A58C-45B7C8C6C8DF}" type="pres">
      <dgm:prSet presAssocID="{0A771981-C725-4DDC-AE40-EE0D68DE6DC9}" presName="sibTrans" presStyleLbl="sibTrans2D1" presStyleIdx="2" presStyleCnt="4"/>
      <dgm:spPr/>
      <dgm:t>
        <a:bodyPr/>
        <a:lstStyle/>
        <a:p>
          <a:endParaRPr lang="hr-HR"/>
        </a:p>
      </dgm:t>
    </dgm:pt>
    <dgm:pt modelId="{781CAE27-76DA-4C9F-9E12-7C7F8FBA8343}" type="pres">
      <dgm:prSet presAssocID="{0A771981-C725-4DDC-AE40-EE0D68DE6DC9}" presName="spacerB" presStyleCnt="0"/>
      <dgm:spPr/>
    </dgm:pt>
    <dgm:pt modelId="{FF579EEE-E793-483E-985E-22A25DE40483}" type="pres">
      <dgm:prSet presAssocID="{24FC7DEB-B5F1-4D02-A05C-CC48B7DB04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E3C4437-8890-4C2D-B4C1-C142796E8840}" type="pres">
      <dgm:prSet presAssocID="{7897CFAB-C5DB-422E-9D6A-FDFA602C53FD}" presName="sibTransLast" presStyleLbl="sibTrans2D1" presStyleIdx="3" presStyleCnt="4"/>
      <dgm:spPr/>
      <dgm:t>
        <a:bodyPr/>
        <a:lstStyle/>
        <a:p>
          <a:endParaRPr lang="hr-HR"/>
        </a:p>
      </dgm:t>
    </dgm:pt>
    <dgm:pt modelId="{FA53612A-E6BC-4532-BB68-911CB6FE6D4D}" type="pres">
      <dgm:prSet presAssocID="{7897CFAB-C5DB-422E-9D6A-FDFA602C53FD}" presName="connectorText" presStyleLbl="sibTrans2D1" presStyleIdx="3" presStyleCnt="4"/>
      <dgm:spPr/>
      <dgm:t>
        <a:bodyPr/>
        <a:lstStyle/>
        <a:p>
          <a:endParaRPr lang="hr-HR"/>
        </a:p>
      </dgm:t>
    </dgm:pt>
    <dgm:pt modelId="{97F72598-D331-421E-85FD-A852B98B3E60}" type="pres">
      <dgm:prSet presAssocID="{7897CFAB-C5DB-422E-9D6A-FDFA602C53FD}" presName="las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4890DF2-FDF2-4FC7-A5FD-70C46D515620}" srcId="{7897CFAB-C5DB-422E-9D6A-FDFA602C53FD}" destId="{68BA38F7-B7A5-44D8-A1ED-71D7AAF914FD}" srcOrd="1" destOrd="0" parTransId="{8F2D1115-3E9B-47C1-A008-F91130C2B649}" sibTransId="{19770D13-1DC0-40D2-B611-E719025AF377}"/>
    <dgm:cxn modelId="{685D2596-6215-4AAA-B8C1-D002E2658505}" type="presOf" srcId="{7897CFAB-C5DB-422E-9D6A-FDFA602C53FD}" destId="{B0D4D147-2C48-4703-AE96-018ECD129D40}" srcOrd="0" destOrd="0" presId="urn:microsoft.com/office/officeart/2005/8/layout/equation2"/>
    <dgm:cxn modelId="{B10FC857-5DC1-4B8B-8CBC-387B92106E87}" type="presOf" srcId="{68BA38F7-B7A5-44D8-A1ED-71D7AAF914FD}" destId="{7C7C8037-1EA9-44CD-9DD6-7469628FBDBB}" srcOrd="0" destOrd="0" presId="urn:microsoft.com/office/officeart/2005/8/layout/equation2"/>
    <dgm:cxn modelId="{567230A5-EE30-4B71-8D82-BA81CD1ADD5F}" type="presOf" srcId="{24FC7DEB-B5F1-4D02-A05C-CC48B7DB0490}" destId="{FF579EEE-E793-483E-985E-22A25DE40483}" srcOrd="0" destOrd="0" presId="urn:microsoft.com/office/officeart/2005/8/layout/equation2"/>
    <dgm:cxn modelId="{E58FAE9B-A456-4E71-80ED-05C56A95CC03}" srcId="{7897CFAB-C5DB-422E-9D6A-FDFA602C53FD}" destId="{24FC7DEB-B5F1-4D02-A05C-CC48B7DB0490}" srcOrd="3" destOrd="0" parTransId="{378C88EB-25F6-40B5-8FE6-116872653A63}" sibTransId="{0527BC60-3795-4CB4-B37A-0C891D0D32BE}"/>
    <dgm:cxn modelId="{3FC587D6-4FA4-4D3F-8930-F88133B95BE5}" type="presOf" srcId="{19770D13-1DC0-40D2-B611-E719025AF377}" destId="{5C65C097-FF86-4788-94EB-56E6486AD25C}" srcOrd="0" destOrd="0" presId="urn:microsoft.com/office/officeart/2005/8/layout/equation2"/>
    <dgm:cxn modelId="{86CB298C-4A88-463E-9231-0959C8F71878}" srcId="{7897CFAB-C5DB-422E-9D6A-FDFA602C53FD}" destId="{1121C1AA-B63D-4FC8-B92A-107A52D41D7D}" srcOrd="0" destOrd="0" parTransId="{3CB976BC-4572-4A4F-BEAC-5F7ACC193006}" sibTransId="{86114250-C5C2-4B22-A6C6-799018D9E78B}"/>
    <dgm:cxn modelId="{70630F1D-6D62-4CDD-8922-7AE8C641D4BC}" type="presOf" srcId="{0A771981-C725-4DDC-AE40-EE0D68DE6DC9}" destId="{613956B2-FCD7-48E0-A58C-45B7C8C6C8DF}" srcOrd="0" destOrd="0" presId="urn:microsoft.com/office/officeart/2005/8/layout/equation2"/>
    <dgm:cxn modelId="{1E8A77F4-DF90-4A75-870D-E8F4C6D7E494}" type="presOf" srcId="{0527BC60-3795-4CB4-B37A-0C891D0D32BE}" destId="{8E3C4437-8890-4C2D-B4C1-C142796E8840}" srcOrd="0" destOrd="0" presId="urn:microsoft.com/office/officeart/2005/8/layout/equation2"/>
    <dgm:cxn modelId="{1FE1F241-959F-43CE-BD5A-134ADEB08A01}" type="presOf" srcId="{AAA07D22-6635-458A-9837-8E91DC50A727}" destId="{0137CD8C-9089-43F4-8801-7A7753865993}" srcOrd="0" destOrd="0" presId="urn:microsoft.com/office/officeart/2005/8/layout/equation2"/>
    <dgm:cxn modelId="{86DD6DD3-13C1-46E2-9DA6-B97D85D6073F}" type="presOf" srcId="{0527BC60-3795-4CB4-B37A-0C891D0D32BE}" destId="{FA53612A-E6BC-4532-BB68-911CB6FE6D4D}" srcOrd="1" destOrd="0" presId="urn:microsoft.com/office/officeart/2005/8/layout/equation2"/>
    <dgm:cxn modelId="{0E677D64-AD12-41A8-B838-B8F87247678E}" srcId="{7897CFAB-C5DB-422E-9D6A-FDFA602C53FD}" destId="{9FF223C6-251A-4BF7-97C4-566C94042C13}" srcOrd="4" destOrd="0" parTransId="{52F106EC-E735-457F-8630-BFDFD39EACAC}" sibTransId="{13FF616A-CEB3-478F-8D93-87FE919BDC7C}"/>
    <dgm:cxn modelId="{FA923454-305A-4FCB-8B3F-9CF631BEFDC6}" type="presOf" srcId="{1121C1AA-B63D-4FC8-B92A-107A52D41D7D}" destId="{C635365A-3C6E-4ED2-8AC6-57C5E8347610}" srcOrd="0" destOrd="0" presId="urn:microsoft.com/office/officeart/2005/8/layout/equation2"/>
    <dgm:cxn modelId="{DFE44E1A-08ED-479D-A4FF-1BBBDFE43951}" type="presOf" srcId="{9FF223C6-251A-4BF7-97C4-566C94042C13}" destId="{97F72598-D331-421E-85FD-A852B98B3E60}" srcOrd="0" destOrd="0" presId="urn:microsoft.com/office/officeart/2005/8/layout/equation2"/>
    <dgm:cxn modelId="{393ED973-998F-4881-A3C7-F3F7DAA9975F}" srcId="{7897CFAB-C5DB-422E-9D6A-FDFA602C53FD}" destId="{AAA07D22-6635-458A-9837-8E91DC50A727}" srcOrd="2" destOrd="0" parTransId="{7FC1C5CB-3342-4B2C-8387-BA4F48E93CE4}" sibTransId="{0A771981-C725-4DDC-AE40-EE0D68DE6DC9}"/>
    <dgm:cxn modelId="{6DB00E15-271C-45A6-98B7-0A14C94D59AD}" type="presOf" srcId="{86114250-C5C2-4B22-A6C6-799018D9E78B}" destId="{A5219955-7725-4956-9647-A67A8C7AB01E}" srcOrd="0" destOrd="0" presId="urn:microsoft.com/office/officeart/2005/8/layout/equation2"/>
    <dgm:cxn modelId="{D91C8472-9604-422B-A3C1-52FA7948114A}" type="presParOf" srcId="{B0D4D147-2C48-4703-AE96-018ECD129D40}" destId="{8F539DB6-9B26-46E3-9E36-429397EF35B7}" srcOrd="0" destOrd="0" presId="urn:microsoft.com/office/officeart/2005/8/layout/equation2"/>
    <dgm:cxn modelId="{B139E87C-2DE0-4046-B391-B6C359C90F10}" type="presParOf" srcId="{8F539DB6-9B26-46E3-9E36-429397EF35B7}" destId="{C635365A-3C6E-4ED2-8AC6-57C5E8347610}" srcOrd="0" destOrd="0" presId="urn:microsoft.com/office/officeart/2005/8/layout/equation2"/>
    <dgm:cxn modelId="{150691AD-A3D4-4075-ACFD-DBA6CA1A8277}" type="presParOf" srcId="{8F539DB6-9B26-46E3-9E36-429397EF35B7}" destId="{E257D3DF-09E9-4A0F-9268-13052ADC4713}" srcOrd="1" destOrd="0" presId="urn:microsoft.com/office/officeart/2005/8/layout/equation2"/>
    <dgm:cxn modelId="{311483EA-622A-445D-AA08-5F7F4CDFC261}" type="presParOf" srcId="{8F539DB6-9B26-46E3-9E36-429397EF35B7}" destId="{A5219955-7725-4956-9647-A67A8C7AB01E}" srcOrd="2" destOrd="0" presId="urn:microsoft.com/office/officeart/2005/8/layout/equation2"/>
    <dgm:cxn modelId="{73F13E1F-558D-46B2-8CFC-1865E7865FCB}" type="presParOf" srcId="{8F539DB6-9B26-46E3-9E36-429397EF35B7}" destId="{0B2E5FF0-3A00-483A-BCA6-9AC2A7DBCC3D}" srcOrd="3" destOrd="0" presId="urn:microsoft.com/office/officeart/2005/8/layout/equation2"/>
    <dgm:cxn modelId="{315947F1-1EB0-4626-BFB8-E1F30DAD7E99}" type="presParOf" srcId="{8F539DB6-9B26-46E3-9E36-429397EF35B7}" destId="{7C7C8037-1EA9-44CD-9DD6-7469628FBDBB}" srcOrd="4" destOrd="0" presId="urn:microsoft.com/office/officeart/2005/8/layout/equation2"/>
    <dgm:cxn modelId="{AF46B6C8-479D-4F3E-BBAF-BFE003EEACF3}" type="presParOf" srcId="{8F539DB6-9B26-46E3-9E36-429397EF35B7}" destId="{EF19E794-513C-4555-8591-F2B73FBD8ECF}" srcOrd="5" destOrd="0" presId="urn:microsoft.com/office/officeart/2005/8/layout/equation2"/>
    <dgm:cxn modelId="{56CD916E-685F-4B4F-BB21-15C79368434C}" type="presParOf" srcId="{8F539DB6-9B26-46E3-9E36-429397EF35B7}" destId="{5C65C097-FF86-4788-94EB-56E6486AD25C}" srcOrd="6" destOrd="0" presId="urn:microsoft.com/office/officeart/2005/8/layout/equation2"/>
    <dgm:cxn modelId="{4491B96C-A94E-4582-AACE-AD4831243ED8}" type="presParOf" srcId="{8F539DB6-9B26-46E3-9E36-429397EF35B7}" destId="{F00E32AF-BAFE-478D-B97B-28643DFE436D}" srcOrd="7" destOrd="0" presId="urn:microsoft.com/office/officeart/2005/8/layout/equation2"/>
    <dgm:cxn modelId="{AA41F05B-D78E-4F15-9E16-E71491067710}" type="presParOf" srcId="{8F539DB6-9B26-46E3-9E36-429397EF35B7}" destId="{0137CD8C-9089-43F4-8801-7A7753865993}" srcOrd="8" destOrd="0" presId="urn:microsoft.com/office/officeart/2005/8/layout/equation2"/>
    <dgm:cxn modelId="{14ED64C4-9238-4E7D-BEA8-8CAF417AE6F9}" type="presParOf" srcId="{8F539DB6-9B26-46E3-9E36-429397EF35B7}" destId="{1C3E2CD7-C580-4B87-8A7B-41FC15BBBF65}" srcOrd="9" destOrd="0" presId="urn:microsoft.com/office/officeart/2005/8/layout/equation2"/>
    <dgm:cxn modelId="{2EE42D7D-3F8B-490A-8711-74DEB9010F9C}" type="presParOf" srcId="{8F539DB6-9B26-46E3-9E36-429397EF35B7}" destId="{613956B2-FCD7-48E0-A58C-45B7C8C6C8DF}" srcOrd="10" destOrd="0" presId="urn:microsoft.com/office/officeart/2005/8/layout/equation2"/>
    <dgm:cxn modelId="{C7603A15-B7A5-447B-AB0B-728E2EBD02B3}" type="presParOf" srcId="{8F539DB6-9B26-46E3-9E36-429397EF35B7}" destId="{781CAE27-76DA-4C9F-9E12-7C7F8FBA8343}" srcOrd="11" destOrd="0" presId="urn:microsoft.com/office/officeart/2005/8/layout/equation2"/>
    <dgm:cxn modelId="{10E61AAC-6596-404F-B0AB-43E313FB8636}" type="presParOf" srcId="{8F539DB6-9B26-46E3-9E36-429397EF35B7}" destId="{FF579EEE-E793-483E-985E-22A25DE40483}" srcOrd="12" destOrd="0" presId="urn:microsoft.com/office/officeart/2005/8/layout/equation2"/>
    <dgm:cxn modelId="{478BCBA6-454C-47A8-A48E-5ABB91FD9F46}" type="presParOf" srcId="{B0D4D147-2C48-4703-AE96-018ECD129D40}" destId="{8E3C4437-8890-4C2D-B4C1-C142796E8840}" srcOrd="1" destOrd="0" presId="urn:microsoft.com/office/officeart/2005/8/layout/equation2"/>
    <dgm:cxn modelId="{5592B297-F711-46F6-A5BA-ABC29443754E}" type="presParOf" srcId="{8E3C4437-8890-4C2D-B4C1-C142796E8840}" destId="{FA53612A-E6BC-4532-BB68-911CB6FE6D4D}" srcOrd="0" destOrd="0" presId="urn:microsoft.com/office/officeart/2005/8/layout/equation2"/>
    <dgm:cxn modelId="{64D4983A-5ECB-4B86-80A9-305796103AFB}" type="presParOf" srcId="{B0D4D147-2C48-4703-AE96-018ECD129D40}" destId="{97F72598-D331-421E-85FD-A852B98B3E6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658C1B-B2B4-4A6D-B3F8-4C3F965EFD80}" type="doc">
      <dgm:prSet loTypeId="urn:microsoft.com/office/officeart/2008/layout/AlternatingHexagons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5F96656-B228-480D-A35F-DE3C0DFC1BE6}">
      <dgm:prSet phldrT="[Text]"/>
      <dgm:spPr/>
      <dgm:t>
        <a:bodyPr/>
        <a:lstStyle/>
        <a:p>
          <a:r>
            <a:rPr lang="hr-HR" dirty="0" smtClean="0"/>
            <a:t>62 ECTS</a:t>
          </a:r>
          <a:endParaRPr lang="en-US" dirty="0"/>
        </a:p>
      </dgm:t>
    </dgm:pt>
    <dgm:pt modelId="{952C3431-04A9-41A4-8E7C-9AC51453B909}" type="parTrans" cxnId="{7A8A4445-3C0E-4B6E-B23F-F166C86796F5}">
      <dgm:prSet/>
      <dgm:spPr/>
      <dgm:t>
        <a:bodyPr/>
        <a:lstStyle/>
        <a:p>
          <a:endParaRPr lang="en-US"/>
        </a:p>
      </dgm:t>
    </dgm:pt>
    <dgm:pt modelId="{01A2892F-3139-4D86-9EBE-83443C3EAA58}" type="sibTrans" cxnId="{7A8A4445-3C0E-4B6E-B23F-F166C86796F5}">
      <dgm:prSet custT="1"/>
      <dgm:spPr/>
      <dgm:t>
        <a:bodyPr/>
        <a:lstStyle/>
        <a:p>
          <a:r>
            <a:rPr lang="hr-HR" sz="2800" dirty="0" smtClean="0"/>
            <a:t>8 ECTS</a:t>
          </a:r>
          <a:endParaRPr lang="en-US" sz="2800" dirty="0"/>
        </a:p>
      </dgm:t>
    </dgm:pt>
    <dgm:pt modelId="{5DDC4289-974A-430A-994D-D820DA7BAA80}">
      <dgm:prSet phldrT="[Text]"/>
      <dgm:spPr/>
      <dgm:t>
        <a:bodyPr/>
        <a:lstStyle/>
        <a:p>
          <a:r>
            <a:rPr lang="hr-HR" dirty="0" smtClean="0"/>
            <a:t>Obavezni</a:t>
          </a:r>
          <a:endParaRPr lang="en-US" dirty="0"/>
        </a:p>
      </dgm:t>
    </dgm:pt>
    <dgm:pt modelId="{47FA89D9-8EB4-4721-866E-69EFC51F1787}" type="parTrans" cxnId="{E6336C02-0E63-4EDD-B0CF-82008EDA6EFF}">
      <dgm:prSet/>
      <dgm:spPr/>
      <dgm:t>
        <a:bodyPr/>
        <a:lstStyle/>
        <a:p>
          <a:endParaRPr lang="en-US"/>
        </a:p>
      </dgm:t>
    </dgm:pt>
    <dgm:pt modelId="{C4A148F5-7800-4F49-B97A-3D848A716EE7}" type="sibTrans" cxnId="{E6336C02-0E63-4EDD-B0CF-82008EDA6EFF}">
      <dgm:prSet/>
      <dgm:spPr/>
      <dgm:t>
        <a:bodyPr/>
        <a:lstStyle/>
        <a:p>
          <a:endParaRPr lang="en-US"/>
        </a:p>
      </dgm:t>
    </dgm:pt>
    <dgm:pt modelId="{5593C0E1-0953-454C-9AF2-A262DC0E0438}">
      <dgm:prSet phldrT="[Text]"/>
      <dgm:spPr/>
      <dgm:t>
        <a:bodyPr/>
        <a:lstStyle/>
        <a:p>
          <a:r>
            <a:rPr lang="hr-HR" dirty="0" smtClean="0"/>
            <a:t>20 ECTS</a:t>
          </a:r>
          <a:endParaRPr lang="en-US" dirty="0"/>
        </a:p>
      </dgm:t>
    </dgm:pt>
    <dgm:pt modelId="{652009A8-25B3-4705-9893-A7860D411652}" type="parTrans" cxnId="{DF6AA494-4520-4A66-9772-7E6AFD1E6A36}">
      <dgm:prSet/>
      <dgm:spPr/>
      <dgm:t>
        <a:bodyPr/>
        <a:lstStyle/>
        <a:p>
          <a:endParaRPr lang="en-US"/>
        </a:p>
      </dgm:t>
    </dgm:pt>
    <dgm:pt modelId="{22652D98-DD5F-4AAE-A561-A19F8126C1D6}" type="sibTrans" cxnId="{DF6AA494-4520-4A66-9772-7E6AFD1E6A36}">
      <dgm:prSet custT="1"/>
      <dgm:spPr/>
      <dgm:t>
        <a:bodyPr/>
        <a:lstStyle/>
        <a:p>
          <a:r>
            <a:rPr lang="hr-HR" sz="2800" dirty="0" smtClean="0"/>
            <a:t>30 ECTS</a:t>
          </a:r>
          <a:endParaRPr lang="en-US" sz="2800" dirty="0"/>
        </a:p>
      </dgm:t>
    </dgm:pt>
    <dgm:pt modelId="{364131CF-957C-42B8-A94D-C04EC62AF151}">
      <dgm:prSet phldrT="[Text]"/>
      <dgm:spPr/>
      <dgm:t>
        <a:bodyPr/>
        <a:lstStyle/>
        <a:p>
          <a:r>
            <a:rPr lang="hr-HR" dirty="0" smtClean="0"/>
            <a:t>Izborni</a:t>
          </a:r>
          <a:endParaRPr lang="en-US" dirty="0"/>
        </a:p>
      </dgm:t>
    </dgm:pt>
    <dgm:pt modelId="{2AF019E2-E6A6-4AE1-939C-06A3B19C466D}" type="parTrans" cxnId="{AB00A225-113B-4C5F-83BB-37A9C58BF31E}">
      <dgm:prSet/>
      <dgm:spPr/>
      <dgm:t>
        <a:bodyPr/>
        <a:lstStyle/>
        <a:p>
          <a:endParaRPr lang="en-US"/>
        </a:p>
      </dgm:t>
    </dgm:pt>
    <dgm:pt modelId="{7ACFAA10-FF17-4F94-8518-8AD3F6BF2190}" type="sibTrans" cxnId="{AB00A225-113B-4C5F-83BB-37A9C58BF31E}">
      <dgm:prSet/>
      <dgm:spPr/>
      <dgm:t>
        <a:bodyPr/>
        <a:lstStyle/>
        <a:p>
          <a:endParaRPr lang="en-US"/>
        </a:p>
      </dgm:t>
    </dgm:pt>
    <dgm:pt modelId="{B058D45E-5A94-4706-94F6-DEC6B80429E2}" type="pres">
      <dgm:prSet presAssocID="{52658C1B-B2B4-4A6D-B3F8-4C3F965EFD8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45533F-CF3A-4141-9A2A-1F769525D0BD}" type="pres">
      <dgm:prSet presAssocID="{65F96656-B228-480D-A35F-DE3C0DFC1BE6}" presName="composite" presStyleCnt="0"/>
      <dgm:spPr/>
    </dgm:pt>
    <dgm:pt modelId="{38E3AD49-E7D8-4878-B72B-2E26D0BC4F18}" type="pres">
      <dgm:prSet presAssocID="{65F96656-B228-480D-A35F-DE3C0DFC1BE6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DD221F-46C0-4717-A6D2-1242475D995F}" type="pres">
      <dgm:prSet presAssocID="{65F96656-B228-480D-A35F-DE3C0DFC1BE6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F39FC0-7893-4233-A12A-8D1CBBFFA1A8}" type="pres">
      <dgm:prSet presAssocID="{65F96656-B228-480D-A35F-DE3C0DFC1BE6}" presName="BalanceSpacing" presStyleCnt="0"/>
      <dgm:spPr/>
    </dgm:pt>
    <dgm:pt modelId="{841AF505-77E4-4A21-A69B-97B3280F36F9}" type="pres">
      <dgm:prSet presAssocID="{65F96656-B228-480D-A35F-DE3C0DFC1BE6}" presName="BalanceSpacing1" presStyleCnt="0"/>
      <dgm:spPr/>
    </dgm:pt>
    <dgm:pt modelId="{F4C11977-FBBF-478E-A076-A4519DD391CA}" type="pres">
      <dgm:prSet presAssocID="{01A2892F-3139-4D86-9EBE-83443C3EAA58}" presName="Accent1Text" presStyleLbl="node1" presStyleIdx="1" presStyleCnt="4"/>
      <dgm:spPr/>
      <dgm:t>
        <a:bodyPr/>
        <a:lstStyle/>
        <a:p>
          <a:endParaRPr lang="en-US"/>
        </a:p>
      </dgm:t>
    </dgm:pt>
    <dgm:pt modelId="{D01F0C26-3E13-4D84-81F1-338AC3C8D6FE}" type="pres">
      <dgm:prSet presAssocID="{01A2892F-3139-4D86-9EBE-83443C3EAA58}" presName="spaceBetweenRectangles" presStyleCnt="0"/>
      <dgm:spPr/>
    </dgm:pt>
    <dgm:pt modelId="{479081E2-BE97-41A7-BE7E-7E28E312CCAF}" type="pres">
      <dgm:prSet presAssocID="{5593C0E1-0953-454C-9AF2-A262DC0E0438}" presName="composite" presStyleCnt="0"/>
      <dgm:spPr/>
    </dgm:pt>
    <dgm:pt modelId="{AECD0310-3712-4C70-AD60-D8B388089E2A}" type="pres">
      <dgm:prSet presAssocID="{5593C0E1-0953-454C-9AF2-A262DC0E043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BF1C6-374A-4E74-A061-9881B04B3B44}" type="pres">
      <dgm:prSet presAssocID="{5593C0E1-0953-454C-9AF2-A262DC0E043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06724-335C-40C8-B2F4-3D901155EEFA}" type="pres">
      <dgm:prSet presAssocID="{5593C0E1-0953-454C-9AF2-A262DC0E0438}" presName="BalanceSpacing" presStyleCnt="0"/>
      <dgm:spPr/>
    </dgm:pt>
    <dgm:pt modelId="{96BB9184-3861-4C22-AA61-380E5ECEFE9C}" type="pres">
      <dgm:prSet presAssocID="{5593C0E1-0953-454C-9AF2-A262DC0E0438}" presName="BalanceSpacing1" presStyleCnt="0"/>
      <dgm:spPr/>
    </dgm:pt>
    <dgm:pt modelId="{0E02C3EF-D28B-4425-981B-96F660E84A33}" type="pres">
      <dgm:prSet presAssocID="{22652D98-DD5F-4AAE-A561-A19F8126C1D6}" presName="Accent1Text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DF6AA494-4520-4A66-9772-7E6AFD1E6A36}" srcId="{52658C1B-B2B4-4A6D-B3F8-4C3F965EFD80}" destId="{5593C0E1-0953-454C-9AF2-A262DC0E0438}" srcOrd="1" destOrd="0" parTransId="{652009A8-25B3-4705-9893-A7860D411652}" sibTransId="{22652D98-DD5F-4AAE-A561-A19F8126C1D6}"/>
    <dgm:cxn modelId="{F8AB8523-FE7C-4615-87AB-22A4A65BECB1}" type="presOf" srcId="{52658C1B-B2B4-4A6D-B3F8-4C3F965EFD80}" destId="{B058D45E-5A94-4706-94F6-DEC6B80429E2}" srcOrd="0" destOrd="0" presId="urn:microsoft.com/office/officeart/2008/layout/AlternatingHexagons"/>
    <dgm:cxn modelId="{AB00A225-113B-4C5F-83BB-37A9C58BF31E}" srcId="{5593C0E1-0953-454C-9AF2-A262DC0E0438}" destId="{364131CF-957C-42B8-A94D-C04EC62AF151}" srcOrd="0" destOrd="0" parTransId="{2AF019E2-E6A6-4AE1-939C-06A3B19C466D}" sibTransId="{7ACFAA10-FF17-4F94-8518-8AD3F6BF2190}"/>
    <dgm:cxn modelId="{D35EBA1F-1348-4730-8325-5836EC745884}" type="presOf" srcId="{5DDC4289-974A-430A-994D-D820DA7BAA80}" destId="{C0DD221F-46C0-4717-A6D2-1242475D995F}" srcOrd="0" destOrd="0" presId="urn:microsoft.com/office/officeart/2008/layout/AlternatingHexagons"/>
    <dgm:cxn modelId="{7A8A4445-3C0E-4B6E-B23F-F166C86796F5}" srcId="{52658C1B-B2B4-4A6D-B3F8-4C3F965EFD80}" destId="{65F96656-B228-480D-A35F-DE3C0DFC1BE6}" srcOrd="0" destOrd="0" parTransId="{952C3431-04A9-41A4-8E7C-9AC51453B909}" sibTransId="{01A2892F-3139-4D86-9EBE-83443C3EAA58}"/>
    <dgm:cxn modelId="{3650B44A-EFC4-4E73-8C92-57ED3BF3A2F5}" type="presOf" srcId="{65F96656-B228-480D-A35F-DE3C0DFC1BE6}" destId="{38E3AD49-E7D8-4878-B72B-2E26D0BC4F18}" srcOrd="0" destOrd="0" presId="urn:microsoft.com/office/officeart/2008/layout/AlternatingHexagons"/>
    <dgm:cxn modelId="{1BBBF248-05E1-46E8-BAA3-0D366358268D}" type="presOf" srcId="{01A2892F-3139-4D86-9EBE-83443C3EAA58}" destId="{F4C11977-FBBF-478E-A076-A4519DD391CA}" srcOrd="0" destOrd="0" presId="urn:microsoft.com/office/officeart/2008/layout/AlternatingHexagons"/>
    <dgm:cxn modelId="{76352747-73E3-4B51-9CCF-8BEA043BD028}" type="presOf" srcId="{22652D98-DD5F-4AAE-A561-A19F8126C1D6}" destId="{0E02C3EF-D28B-4425-981B-96F660E84A33}" srcOrd="0" destOrd="0" presId="urn:microsoft.com/office/officeart/2008/layout/AlternatingHexagons"/>
    <dgm:cxn modelId="{B9D92B07-3845-4503-BC60-537A4A27C217}" type="presOf" srcId="{364131CF-957C-42B8-A94D-C04EC62AF151}" destId="{4DBBF1C6-374A-4E74-A061-9881B04B3B44}" srcOrd="0" destOrd="0" presId="urn:microsoft.com/office/officeart/2008/layout/AlternatingHexagons"/>
    <dgm:cxn modelId="{E6336C02-0E63-4EDD-B0CF-82008EDA6EFF}" srcId="{65F96656-B228-480D-A35F-DE3C0DFC1BE6}" destId="{5DDC4289-974A-430A-994D-D820DA7BAA80}" srcOrd="0" destOrd="0" parTransId="{47FA89D9-8EB4-4721-866E-69EFC51F1787}" sibTransId="{C4A148F5-7800-4F49-B97A-3D848A716EE7}"/>
    <dgm:cxn modelId="{B3D18D92-73CA-4BF2-90F3-3480FA1F9A02}" type="presOf" srcId="{5593C0E1-0953-454C-9AF2-A262DC0E0438}" destId="{AECD0310-3712-4C70-AD60-D8B388089E2A}" srcOrd="0" destOrd="0" presId="urn:microsoft.com/office/officeart/2008/layout/AlternatingHexagons"/>
    <dgm:cxn modelId="{2B9C1B77-3420-4009-8423-CD6397A81CF8}" type="presParOf" srcId="{B058D45E-5A94-4706-94F6-DEC6B80429E2}" destId="{AB45533F-CF3A-4141-9A2A-1F769525D0BD}" srcOrd="0" destOrd="0" presId="urn:microsoft.com/office/officeart/2008/layout/AlternatingHexagons"/>
    <dgm:cxn modelId="{8EEFA889-458B-4EF0-87E2-74DEFBEF07D2}" type="presParOf" srcId="{AB45533F-CF3A-4141-9A2A-1F769525D0BD}" destId="{38E3AD49-E7D8-4878-B72B-2E26D0BC4F18}" srcOrd="0" destOrd="0" presId="urn:microsoft.com/office/officeart/2008/layout/AlternatingHexagons"/>
    <dgm:cxn modelId="{86FE19FF-B404-4396-B36F-B65DB4BDA14F}" type="presParOf" srcId="{AB45533F-CF3A-4141-9A2A-1F769525D0BD}" destId="{C0DD221F-46C0-4717-A6D2-1242475D995F}" srcOrd="1" destOrd="0" presId="urn:microsoft.com/office/officeart/2008/layout/AlternatingHexagons"/>
    <dgm:cxn modelId="{38FB98C3-9E02-46D0-AD94-808DE4E60E6A}" type="presParOf" srcId="{AB45533F-CF3A-4141-9A2A-1F769525D0BD}" destId="{76F39FC0-7893-4233-A12A-8D1CBBFFA1A8}" srcOrd="2" destOrd="0" presId="urn:microsoft.com/office/officeart/2008/layout/AlternatingHexagons"/>
    <dgm:cxn modelId="{60064C68-A025-4463-B949-EE32B10AB9BD}" type="presParOf" srcId="{AB45533F-CF3A-4141-9A2A-1F769525D0BD}" destId="{841AF505-77E4-4A21-A69B-97B3280F36F9}" srcOrd="3" destOrd="0" presId="urn:microsoft.com/office/officeart/2008/layout/AlternatingHexagons"/>
    <dgm:cxn modelId="{99BEFAB5-E629-4538-98E8-26FCAA802464}" type="presParOf" srcId="{AB45533F-CF3A-4141-9A2A-1F769525D0BD}" destId="{F4C11977-FBBF-478E-A076-A4519DD391CA}" srcOrd="4" destOrd="0" presId="urn:microsoft.com/office/officeart/2008/layout/AlternatingHexagons"/>
    <dgm:cxn modelId="{B9994000-66D3-4DEF-BC29-9CCCCE9F7AD7}" type="presParOf" srcId="{B058D45E-5A94-4706-94F6-DEC6B80429E2}" destId="{D01F0C26-3E13-4D84-81F1-338AC3C8D6FE}" srcOrd="1" destOrd="0" presId="urn:microsoft.com/office/officeart/2008/layout/AlternatingHexagons"/>
    <dgm:cxn modelId="{C27A1A56-CE5F-4E0C-99BF-FAB6AE47DA3B}" type="presParOf" srcId="{B058D45E-5A94-4706-94F6-DEC6B80429E2}" destId="{479081E2-BE97-41A7-BE7E-7E28E312CCAF}" srcOrd="2" destOrd="0" presId="urn:microsoft.com/office/officeart/2008/layout/AlternatingHexagons"/>
    <dgm:cxn modelId="{1AEDCC13-9E93-4EF0-A379-8D101B109414}" type="presParOf" srcId="{479081E2-BE97-41A7-BE7E-7E28E312CCAF}" destId="{AECD0310-3712-4C70-AD60-D8B388089E2A}" srcOrd="0" destOrd="0" presId="urn:microsoft.com/office/officeart/2008/layout/AlternatingHexagons"/>
    <dgm:cxn modelId="{B99D2B8C-D4D3-4CDF-B74A-02F1B759ACA7}" type="presParOf" srcId="{479081E2-BE97-41A7-BE7E-7E28E312CCAF}" destId="{4DBBF1C6-374A-4E74-A061-9881B04B3B44}" srcOrd="1" destOrd="0" presId="urn:microsoft.com/office/officeart/2008/layout/AlternatingHexagons"/>
    <dgm:cxn modelId="{8DD4ED13-C6AC-4470-918D-81EC20FF9742}" type="presParOf" srcId="{479081E2-BE97-41A7-BE7E-7E28E312CCAF}" destId="{48906724-335C-40C8-B2F4-3D901155EEFA}" srcOrd="2" destOrd="0" presId="urn:microsoft.com/office/officeart/2008/layout/AlternatingHexagons"/>
    <dgm:cxn modelId="{15E5407F-D735-4979-88BA-0433C0735433}" type="presParOf" srcId="{479081E2-BE97-41A7-BE7E-7E28E312CCAF}" destId="{96BB9184-3861-4C22-AA61-380E5ECEFE9C}" srcOrd="3" destOrd="0" presId="urn:microsoft.com/office/officeart/2008/layout/AlternatingHexagons"/>
    <dgm:cxn modelId="{59EF8D02-BBDF-42A5-8C82-AC367B74656A}" type="presParOf" srcId="{479081E2-BE97-41A7-BE7E-7E28E312CCAF}" destId="{0E02C3EF-D28B-4425-981B-96F660E84A3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AAF1B9-D6B2-4946-8326-7F4A617B5768}" type="doc">
      <dgm:prSet loTypeId="urn:microsoft.com/office/officeart/2005/8/layout/process3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10C1C14E-3707-4F36-B1D9-CC491F1033F0}">
      <dgm:prSet phldrT="[Text]"/>
      <dgm:spPr/>
      <dgm:t>
        <a:bodyPr/>
        <a:lstStyle/>
        <a:p>
          <a:r>
            <a:rPr lang="hr-HR" dirty="0" smtClean="0"/>
            <a:t>2013</a:t>
          </a:r>
          <a:endParaRPr lang="en-US" dirty="0"/>
        </a:p>
      </dgm:t>
    </dgm:pt>
    <dgm:pt modelId="{4AE7E4BB-2ABF-4CC5-95FA-D8BEFC58B6B9}" type="parTrans" cxnId="{F7760221-8620-485B-A165-DEC5C6B5E0C8}">
      <dgm:prSet/>
      <dgm:spPr/>
      <dgm:t>
        <a:bodyPr/>
        <a:lstStyle/>
        <a:p>
          <a:endParaRPr lang="en-US"/>
        </a:p>
      </dgm:t>
    </dgm:pt>
    <dgm:pt modelId="{198FCAA2-141C-4F20-8D7B-0B2FECF73F1C}" type="sibTrans" cxnId="{F7760221-8620-485B-A165-DEC5C6B5E0C8}">
      <dgm:prSet/>
      <dgm:spPr/>
      <dgm:t>
        <a:bodyPr/>
        <a:lstStyle/>
        <a:p>
          <a:endParaRPr lang="en-US"/>
        </a:p>
      </dgm:t>
    </dgm:pt>
    <dgm:pt modelId="{89F33953-3EC0-48F1-BCEB-52A7AA9D59F3}">
      <dgm:prSet phldrT="[Text]"/>
      <dgm:spPr/>
      <dgm:t>
        <a:bodyPr/>
        <a:lstStyle/>
        <a:p>
          <a:r>
            <a:rPr lang="hr-HR" dirty="0" smtClean="0"/>
            <a:t>BOKU</a:t>
          </a:r>
          <a:endParaRPr lang="en-US" dirty="0"/>
        </a:p>
      </dgm:t>
    </dgm:pt>
    <dgm:pt modelId="{BECA7474-73C5-4821-B9DB-32F82638FBFC}" type="parTrans" cxnId="{12008B43-41B3-4469-BA6E-7E6497AD17C4}">
      <dgm:prSet/>
      <dgm:spPr/>
      <dgm:t>
        <a:bodyPr/>
        <a:lstStyle/>
        <a:p>
          <a:endParaRPr lang="en-US"/>
        </a:p>
      </dgm:t>
    </dgm:pt>
    <dgm:pt modelId="{F1EEE53E-012D-48DC-9A0B-69298AAF6387}" type="sibTrans" cxnId="{12008B43-41B3-4469-BA6E-7E6497AD17C4}">
      <dgm:prSet/>
      <dgm:spPr/>
      <dgm:t>
        <a:bodyPr/>
        <a:lstStyle/>
        <a:p>
          <a:endParaRPr lang="en-US"/>
        </a:p>
      </dgm:t>
    </dgm:pt>
    <dgm:pt modelId="{F26A8E7D-51EA-4FF2-9401-3625B68AEF68}">
      <dgm:prSet phldrT="[Text]"/>
      <dgm:spPr/>
      <dgm:t>
        <a:bodyPr/>
        <a:lstStyle/>
        <a:p>
          <a:r>
            <a:rPr lang="hr-HR" dirty="0" smtClean="0"/>
            <a:t>2015</a:t>
          </a:r>
          <a:endParaRPr lang="en-US" dirty="0"/>
        </a:p>
      </dgm:t>
    </dgm:pt>
    <dgm:pt modelId="{6FD50D49-3BE4-4D4D-ABCC-F65103D7DC64}" type="parTrans" cxnId="{C7BC0B6F-A980-4C17-89B6-5C9986A713AF}">
      <dgm:prSet/>
      <dgm:spPr/>
      <dgm:t>
        <a:bodyPr/>
        <a:lstStyle/>
        <a:p>
          <a:endParaRPr lang="en-US"/>
        </a:p>
      </dgm:t>
    </dgm:pt>
    <dgm:pt modelId="{111606CB-6037-4997-BEF7-04A5AB65485A}" type="sibTrans" cxnId="{C7BC0B6F-A980-4C17-89B6-5C9986A713AF}">
      <dgm:prSet/>
      <dgm:spPr/>
      <dgm:t>
        <a:bodyPr/>
        <a:lstStyle/>
        <a:p>
          <a:endParaRPr lang="en-US"/>
        </a:p>
      </dgm:t>
    </dgm:pt>
    <dgm:pt modelId="{BA3C42AB-EFF2-40B0-A765-666F83474766}">
      <dgm:prSet phldrT="[Text]"/>
      <dgm:spPr/>
      <dgm:t>
        <a:bodyPr/>
        <a:lstStyle/>
        <a:p>
          <a:r>
            <a:rPr lang="hr-HR" dirty="0" smtClean="0"/>
            <a:t>UNIZG</a:t>
          </a:r>
          <a:endParaRPr lang="en-US" dirty="0"/>
        </a:p>
      </dgm:t>
    </dgm:pt>
    <dgm:pt modelId="{716FEE3B-8EA3-46EE-8DF2-78AFE82F0D7E}" type="parTrans" cxnId="{6D0B2A7F-FDE3-4CD9-8EBD-09F40A8143C1}">
      <dgm:prSet/>
      <dgm:spPr/>
      <dgm:t>
        <a:bodyPr/>
        <a:lstStyle/>
        <a:p>
          <a:endParaRPr lang="en-US"/>
        </a:p>
      </dgm:t>
    </dgm:pt>
    <dgm:pt modelId="{27D71520-BF7E-4FD9-BD88-265504EA72BA}" type="sibTrans" cxnId="{6D0B2A7F-FDE3-4CD9-8EBD-09F40A8143C1}">
      <dgm:prSet/>
      <dgm:spPr/>
      <dgm:t>
        <a:bodyPr/>
        <a:lstStyle/>
        <a:p>
          <a:endParaRPr lang="en-US"/>
        </a:p>
      </dgm:t>
    </dgm:pt>
    <dgm:pt modelId="{41584D1C-5276-48D1-A0A3-7F593A8B919C}">
      <dgm:prSet phldrT="[Text]"/>
      <dgm:spPr/>
      <dgm:t>
        <a:bodyPr/>
        <a:lstStyle/>
        <a:p>
          <a:r>
            <a:rPr lang="hr-HR" dirty="0" smtClean="0"/>
            <a:t>2017</a:t>
          </a:r>
          <a:endParaRPr lang="en-US" dirty="0"/>
        </a:p>
      </dgm:t>
    </dgm:pt>
    <dgm:pt modelId="{0E111AE1-0085-46A4-B49C-6F288DE8CCFD}" type="parTrans" cxnId="{4ED595A8-6078-46CA-B99C-2A78307D7976}">
      <dgm:prSet/>
      <dgm:spPr/>
      <dgm:t>
        <a:bodyPr/>
        <a:lstStyle/>
        <a:p>
          <a:endParaRPr lang="en-US"/>
        </a:p>
      </dgm:t>
    </dgm:pt>
    <dgm:pt modelId="{3943A444-5EDB-4F76-83C0-A0E73C4D7CA2}" type="sibTrans" cxnId="{4ED595A8-6078-46CA-B99C-2A78307D7976}">
      <dgm:prSet/>
      <dgm:spPr/>
      <dgm:t>
        <a:bodyPr/>
        <a:lstStyle/>
        <a:p>
          <a:endParaRPr lang="en-US"/>
        </a:p>
      </dgm:t>
    </dgm:pt>
    <dgm:pt modelId="{1FCC972E-B9E8-4A2A-B9E8-0EF5C78D6D1A}">
      <dgm:prSet phldrT="[Text]"/>
      <dgm:spPr/>
      <dgm:t>
        <a:bodyPr/>
        <a:lstStyle/>
        <a:p>
          <a:r>
            <a:rPr lang="hr-HR" dirty="0" smtClean="0"/>
            <a:t>UNIZG- dobivena dopusnica</a:t>
          </a:r>
          <a:endParaRPr lang="en-US" dirty="0"/>
        </a:p>
      </dgm:t>
    </dgm:pt>
    <dgm:pt modelId="{D686902E-B3FF-42D3-8382-C9105353E13A}" type="parTrans" cxnId="{11F8F92F-0458-4E44-9752-4642B522C9A0}">
      <dgm:prSet/>
      <dgm:spPr/>
      <dgm:t>
        <a:bodyPr/>
        <a:lstStyle/>
        <a:p>
          <a:endParaRPr lang="en-US"/>
        </a:p>
      </dgm:t>
    </dgm:pt>
    <dgm:pt modelId="{CFC1758B-B048-4E8B-97A2-EFB16A4C866D}" type="sibTrans" cxnId="{11F8F92F-0458-4E44-9752-4642B522C9A0}">
      <dgm:prSet/>
      <dgm:spPr/>
      <dgm:t>
        <a:bodyPr/>
        <a:lstStyle/>
        <a:p>
          <a:endParaRPr lang="en-US"/>
        </a:p>
      </dgm:t>
    </dgm:pt>
    <dgm:pt modelId="{9413566B-1C21-4840-9D04-EF0B638FB60D}">
      <dgm:prSet phldrT="[Text]"/>
      <dgm:spPr/>
      <dgm:t>
        <a:bodyPr/>
        <a:lstStyle/>
        <a:p>
          <a:r>
            <a:rPr lang="hr-HR" dirty="0" smtClean="0"/>
            <a:t>Prijava za akreditaciju</a:t>
          </a:r>
          <a:endParaRPr lang="en-US" dirty="0"/>
        </a:p>
      </dgm:t>
    </dgm:pt>
    <dgm:pt modelId="{75E465EB-C397-4A1A-B3F8-241F5E95012C}" type="parTrans" cxnId="{CD467554-5DE0-448F-B15E-EC8F2CCBCEBE}">
      <dgm:prSet/>
      <dgm:spPr/>
      <dgm:t>
        <a:bodyPr/>
        <a:lstStyle/>
        <a:p>
          <a:endParaRPr lang="en-US"/>
        </a:p>
      </dgm:t>
    </dgm:pt>
    <dgm:pt modelId="{32AB4C0D-6826-490C-AD09-F2D0FE25C526}" type="sibTrans" cxnId="{CD467554-5DE0-448F-B15E-EC8F2CCBCEBE}">
      <dgm:prSet/>
      <dgm:spPr/>
      <dgm:t>
        <a:bodyPr/>
        <a:lstStyle/>
        <a:p>
          <a:endParaRPr lang="en-US"/>
        </a:p>
      </dgm:t>
    </dgm:pt>
    <dgm:pt modelId="{20AEE81D-35A6-491C-BB2B-5067F666AEDA}">
      <dgm:prSet/>
      <dgm:spPr/>
      <dgm:t>
        <a:bodyPr/>
        <a:lstStyle/>
        <a:p>
          <a:r>
            <a:rPr lang="hr-HR" dirty="0" smtClean="0"/>
            <a:t>2018</a:t>
          </a:r>
          <a:endParaRPr lang="en-US" dirty="0"/>
        </a:p>
      </dgm:t>
    </dgm:pt>
    <dgm:pt modelId="{25E341F3-CA32-4493-B5F4-D5B22D61EC07}" type="parTrans" cxnId="{7087C1F0-C423-4B77-99CE-ADCF0AA7D454}">
      <dgm:prSet/>
      <dgm:spPr/>
      <dgm:t>
        <a:bodyPr/>
        <a:lstStyle/>
        <a:p>
          <a:endParaRPr lang="en-US"/>
        </a:p>
      </dgm:t>
    </dgm:pt>
    <dgm:pt modelId="{92C55AC2-B899-4740-AA12-39CC7C4A8C31}" type="sibTrans" cxnId="{7087C1F0-C423-4B77-99CE-ADCF0AA7D454}">
      <dgm:prSet/>
      <dgm:spPr/>
      <dgm:t>
        <a:bodyPr/>
        <a:lstStyle/>
        <a:p>
          <a:endParaRPr lang="en-US"/>
        </a:p>
      </dgm:t>
    </dgm:pt>
    <dgm:pt modelId="{84E07F69-4FF8-4170-BBA6-A9F5BA969AA5}">
      <dgm:prSet/>
      <dgm:spPr/>
      <dgm:t>
        <a:bodyPr/>
        <a:lstStyle/>
        <a:p>
          <a:r>
            <a:rPr lang="hr-HR" dirty="0" smtClean="0"/>
            <a:t>UNIZG- početak izvođenja</a:t>
          </a:r>
          <a:endParaRPr lang="en-US" dirty="0"/>
        </a:p>
      </dgm:t>
    </dgm:pt>
    <dgm:pt modelId="{E9945E84-779A-4EAB-8BD5-8860A7D9563D}" type="parTrans" cxnId="{3506EF06-88CD-4A6F-B8EE-DDE3015F4DA7}">
      <dgm:prSet/>
      <dgm:spPr/>
      <dgm:t>
        <a:bodyPr/>
        <a:lstStyle/>
        <a:p>
          <a:endParaRPr lang="en-US"/>
        </a:p>
      </dgm:t>
    </dgm:pt>
    <dgm:pt modelId="{B67D7FCC-8014-40D7-949E-9A7782D0BA9D}" type="sibTrans" cxnId="{3506EF06-88CD-4A6F-B8EE-DDE3015F4DA7}">
      <dgm:prSet/>
      <dgm:spPr/>
      <dgm:t>
        <a:bodyPr/>
        <a:lstStyle/>
        <a:p>
          <a:endParaRPr lang="en-US"/>
        </a:p>
      </dgm:t>
    </dgm:pt>
    <dgm:pt modelId="{C465712F-B6B1-46C1-9B18-594FBB7873F4}" type="pres">
      <dgm:prSet presAssocID="{7EAAF1B9-D6B2-4946-8326-7F4A617B57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4C9A44-3FC1-4144-AAEB-72FD223D2757}" type="pres">
      <dgm:prSet presAssocID="{10C1C14E-3707-4F36-B1D9-CC491F1033F0}" presName="composite" presStyleCnt="0"/>
      <dgm:spPr/>
    </dgm:pt>
    <dgm:pt modelId="{B52945FD-D9AF-4DD5-AEB2-B0DEEBD67422}" type="pres">
      <dgm:prSet presAssocID="{10C1C14E-3707-4F36-B1D9-CC491F1033F0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60E3B-7A3B-4362-9D68-B8F23147F9FB}" type="pres">
      <dgm:prSet presAssocID="{10C1C14E-3707-4F36-B1D9-CC491F1033F0}" presName="parSh" presStyleLbl="node1" presStyleIdx="0" presStyleCnt="4"/>
      <dgm:spPr/>
      <dgm:t>
        <a:bodyPr/>
        <a:lstStyle/>
        <a:p>
          <a:endParaRPr lang="en-US"/>
        </a:p>
      </dgm:t>
    </dgm:pt>
    <dgm:pt modelId="{982EC7B3-FC33-4174-BB45-F664C9DA510B}" type="pres">
      <dgm:prSet presAssocID="{10C1C14E-3707-4F36-B1D9-CC491F1033F0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3FB83-82C2-49A1-9739-FAAC5EEF64F5}" type="pres">
      <dgm:prSet presAssocID="{198FCAA2-141C-4F20-8D7B-0B2FECF73F1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E22BDBD6-D49E-44CA-B0C2-F3695FF3190A}" type="pres">
      <dgm:prSet presAssocID="{198FCAA2-141C-4F20-8D7B-0B2FECF73F1C}" presName="connTx" presStyleLbl="sibTrans2D1" presStyleIdx="0" presStyleCnt="3"/>
      <dgm:spPr/>
      <dgm:t>
        <a:bodyPr/>
        <a:lstStyle/>
        <a:p>
          <a:endParaRPr lang="en-US"/>
        </a:p>
      </dgm:t>
    </dgm:pt>
    <dgm:pt modelId="{D01A1631-F582-4B07-9469-40C0F1905FFA}" type="pres">
      <dgm:prSet presAssocID="{F26A8E7D-51EA-4FF2-9401-3625B68AEF68}" presName="composite" presStyleCnt="0"/>
      <dgm:spPr/>
    </dgm:pt>
    <dgm:pt modelId="{8E29940C-BC1D-4576-8FE4-FC0677DBD1C1}" type="pres">
      <dgm:prSet presAssocID="{F26A8E7D-51EA-4FF2-9401-3625B68AEF68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AE953-DD12-4A90-8CB7-03F46C6383DF}" type="pres">
      <dgm:prSet presAssocID="{F26A8E7D-51EA-4FF2-9401-3625B68AEF68}" presName="parSh" presStyleLbl="node1" presStyleIdx="1" presStyleCnt="4"/>
      <dgm:spPr/>
      <dgm:t>
        <a:bodyPr/>
        <a:lstStyle/>
        <a:p>
          <a:endParaRPr lang="en-US"/>
        </a:p>
      </dgm:t>
    </dgm:pt>
    <dgm:pt modelId="{FA9A0563-009F-47D1-8EE1-6FBA1A387840}" type="pres">
      <dgm:prSet presAssocID="{F26A8E7D-51EA-4FF2-9401-3625B68AEF68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9FDA6-A86F-4B17-BF08-DA1989643F14}" type="pres">
      <dgm:prSet presAssocID="{111606CB-6037-4997-BEF7-04A5AB65485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AD029C5-0AB0-43E1-B3D5-2AA469F7E260}" type="pres">
      <dgm:prSet presAssocID="{111606CB-6037-4997-BEF7-04A5AB65485A}" presName="connTx" presStyleLbl="sibTrans2D1" presStyleIdx="1" presStyleCnt="3"/>
      <dgm:spPr/>
      <dgm:t>
        <a:bodyPr/>
        <a:lstStyle/>
        <a:p>
          <a:endParaRPr lang="en-US"/>
        </a:p>
      </dgm:t>
    </dgm:pt>
    <dgm:pt modelId="{91177584-2AF5-4F17-BCF1-8407B29462B0}" type="pres">
      <dgm:prSet presAssocID="{41584D1C-5276-48D1-A0A3-7F593A8B919C}" presName="composite" presStyleCnt="0"/>
      <dgm:spPr/>
    </dgm:pt>
    <dgm:pt modelId="{B58B3C3E-00FA-4A80-A187-81CC92485B3E}" type="pres">
      <dgm:prSet presAssocID="{41584D1C-5276-48D1-A0A3-7F593A8B919C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37D419-347B-4E46-AF13-FAD6F7F57524}" type="pres">
      <dgm:prSet presAssocID="{41584D1C-5276-48D1-A0A3-7F593A8B919C}" presName="parSh" presStyleLbl="node1" presStyleIdx="2" presStyleCnt="4"/>
      <dgm:spPr/>
      <dgm:t>
        <a:bodyPr/>
        <a:lstStyle/>
        <a:p>
          <a:endParaRPr lang="en-US"/>
        </a:p>
      </dgm:t>
    </dgm:pt>
    <dgm:pt modelId="{DB5C1E41-D020-438F-95D2-72E437F7EA47}" type="pres">
      <dgm:prSet presAssocID="{41584D1C-5276-48D1-A0A3-7F593A8B919C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76C328-DEE6-429E-A892-819B976041B8}" type="pres">
      <dgm:prSet presAssocID="{3943A444-5EDB-4F76-83C0-A0E73C4D7CA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CFCC972-BF4C-422A-A6D7-987611134775}" type="pres">
      <dgm:prSet presAssocID="{3943A444-5EDB-4F76-83C0-A0E73C4D7CA2}" presName="connTx" presStyleLbl="sibTrans2D1" presStyleIdx="2" presStyleCnt="3"/>
      <dgm:spPr/>
      <dgm:t>
        <a:bodyPr/>
        <a:lstStyle/>
        <a:p>
          <a:endParaRPr lang="en-US"/>
        </a:p>
      </dgm:t>
    </dgm:pt>
    <dgm:pt modelId="{51261C5C-AC9A-45C7-BFA1-2475C19A44CC}" type="pres">
      <dgm:prSet presAssocID="{20AEE81D-35A6-491C-BB2B-5067F666AEDA}" presName="composite" presStyleCnt="0"/>
      <dgm:spPr/>
    </dgm:pt>
    <dgm:pt modelId="{9E096777-14B9-47DD-A950-A787E6EFBB97}" type="pres">
      <dgm:prSet presAssocID="{20AEE81D-35A6-491C-BB2B-5067F666AEDA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D0527-91E9-4425-8779-5FC72B272383}" type="pres">
      <dgm:prSet presAssocID="{20AEE81D-35A6-491C-BB2B-5067F666AEDA}" presName="parSh" presStyleLbl="node1" presStyleIdx="3" presStyleCnt="4"/>
      <dgm:spPr/>
      <dgm:t>
        <a:bodyPr/>
        <a:lstStyle/>
        <a:p>
          <a:endParaRPr lang="en-US"/>
        </a:p>
      </dgm:t>
    </dgm:pt>
    <dgm:pt modelId="{FB27A701-1259-49F1-AF82-75156D23DB0E}" type="pres">
      <dgm:prSet presAssocID="{20AEE81D-35A6-491C-BB2B-5067F666AEDA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FD1BE9-794E-4807-B65B-F3485D29F9A4}" type="presOf" srcId="{F26A8E7D-51EA-4FF2-9401-3625B68AEF68}" destId="{7D5AE953-DD12-4A90-8CB7-03F46C6383DF}" srcOrd="1" destOrd="0" presId="urn:microsoft.com/office/officeart/2005/8/layout/process3"/>
    <dgm:cxn modelId="{9225BF6A-CF84-4317-8B1C-085FC481E11C}" type="presOf" srcId="{198FCAA2-141C-4F20-8D7B-0B2FECF73F1C}" destId="{2353FB83-82C2-49A1-9739-FAAC5EEF64F5}" srcOrd="0" destOrd="0" presId="urn:microsoft.com/office/officeart/2005/8/layout/process3"/>
    <dgm:cxn modelId="{71B7A04F-86C0-4DD1-918B-FC3D7CC7066D}" type="presOf" srcId="{89F33953-3EC0-48F1-BCEB-52A7AA9D59F3}" destId="{982EC7B3-FC33-4174-BB45-F664C9DA510B}" srcOrd="0" destOrd="0" presId="urn:microsoft.com/office/officeart/2005/8/layout/process3"/>
    <dgm:cxn modelId="{CFEAEE47-167A-42A0-928E-AE83774CEBA5}" type="presOf" srcId="{111606CB-6037-4997-BEF7-04A5AB65485A}" destId="{9AD029C5-0AB0-43E1-B3D5-2AA469F7E260}" srcOrd="1" destOrd="0" presId="urn:microsoft.com/office/officeart/2005/8/layout/process3"/>
    <dgm:cxn modelId="{4ED595A8-6078-46CA-B99C-2A78307D7976}" srcId="{7EAAF1B9-D6B2-4946-8326-7F4A617B5768}" destId="{41584D1C-5276-48D1-A0A3-7F593A8B919C}" srcOrd="2" destOrd="0" parTransId="{0E111AE1-0085-46A4-B49C-6F288DE8CCFD}" sibTransId="{3943A444-5EDB-4F76-83C0-A0E73C4D7CA2}"/>
    <dgm:cxn modelId="{9BBA360B-CB9C-4595-A6AA-E59F5B38973C}" type="presOf" srcId="{10C1C14E-3707-4F36-B1D9-CC491F1033F0}" destId="{B52945FD-D9AF-4DD5-AEB2-B0DEEBD67422}" srcOrd="0" destOrd="0" presId="urn:microsoft.com/office/officeart/2005/8/layout/process3"/>
    <dgm:cxn modelId="{8CA1A0A2-3CF8-4158-8C6C-E34CD6A294CD}" type="presOf" srcId="{20AEE81D-35A6-491C-BB2B-5067F666AEDA}" destId="{061D0527-91E9-4425-8779-5FC72B272383}" srcOrd="1" destOrd="0" presId="urn:microsoft.com/office/officeart/2005/8/layout/process3"/>
    <dgm:cxn modelId="{3506EF06-88CD-4A6F-B8EE-DDE3015F4DA7}" srcId="{20AEE81D-35A6-491C-BB2B-5067F666AEDA}" destId="{84E07F69-4FF8-4170-BBA6-A9F5BA969AA5}" srcOrd="0" destOrd="0" parTransId="{E9945E84-779A-4EAB-8BD5-8860A7D9563D}" sibTransId="{B67D7FCC-8014-40D7-949E-9A7782D0BA9D}"/>
    <dgm:cxn modelId="{F7760221-8620-485B-A165-DEC5C6B5E0C8}" srcId="{7EAAF1B9-D6B2-4946-8326-7F4A617B5768}" destId="{10C1C14E-3707-4F36-B1D9-CC491F1033F0}" srcOrd="0" destOrd="0" parTransId="{4AE7E4BB-2ABF-4CC5-95FA-D8BEFC58B6B9}" sibTransId="{198FCAA2-141C-4F20-8D7B-0B2FECF73F1C}"/>
    <dgm:cxn modelId="{BB9BB218-7DA7-4280-BD8B-2842715804C9}" type="presOf" srcId="{9413566B-1C21-4840-9D04-EF0B638FB60D}" destId="{FA9A0563-009F-47D1-8EE1-6FBA1A387840}" srcOrd="0" destOrd="1" presId="urn:microsoft.com/office/officeart/2005/8/layout/process3"/>
    <dgm:cxn modelId="{CD467554-5DE0-448F-B15E-EC8F2CCBCEBE}" srcId="{F26A8E7D-51EA-4FF2-9401-3625B68AEF68}" destId="{9413566B-1C21-4840-9D04-EF0B638FB60D}" srcOrd="1" destOrd="0" parTransId="{75E465EB-C397-4A1A-B3F8-241F5E95012C}" sibTransId="{32AB4C0D-6826-490C-AD09-F2D0FE25C526}"/>
    <dgm:cxn modelId="{7087C1F0-C423-4B77-99CE-ADCF0AA7D454}" srcId="{7EAAF1B9-D6B2-4946-8326-7F4A617B5768}" destId="{20AEE81D-35A6-491C-BB2B-5067F666AEDA}" srcOrd="3" destOrd="0" parTransId="{25E341F3-CA32-4493-B5F4-D5B22D61EC07}" sibTransId="{92C55AC2-B899-4740-AA12-39CC7C4A8C31}"/>
    <dgm:cxn modelId="{C30FD2F3-567E-4139-AB8D-493A314FC5B4}" type="presOf" srcId="{41584D1C-5276-48D1-A0A3-7F593A8B919C}" destId="{2D37D419-347B-4E46-AF13-FAD6F7F57524}" srcOrd="1" destOrd="0" presId="urn:microsoft.com/office/officeart/2005/8/layout/process3"/>
    <dgm:cxn modelId="{96D12918-C69D-4BB7-891D-0386697F8A9C}" type="presOf" srcId="{111606CB-6037-4997-BEF7-04A5AB65485A}" destId="{9679FDA6-A86F-4B17-BF08-DA1989643F14}" srcOrd="0" destOrd="0" presId="urn:microsoft.com/office/officeart/2005/8/layout/process3"/>
    <dgm:cxn modelId="{BB69C09C-5CDB-45A7-9223-98096EF1FDCB}" type="presOf" srcId="{BA3C42AB-EFF2-40B0-A765-666F83474766}" destId="{FA9A0563-009F-47D1-8EE1-6FBA1A387840}" srcOrd="0" destOrd="0" presId="urn:microsoft.com/office/officeart/2005/8/layout/process3"/>
    <dgm:cxn modelId="{7B6DAF2C-E2C7-4DC5-8549-71B812DFD808}" type="presOf" srcId="{84E07F69-4FF8-4170-BBA6-A9F5BA969AA5}" destId="{FB27A701-1259-49F1-AF82-75156D23DB0E}" srcOrd="0" destOrd="0" presId="urn:microsoft.com/office/officeart/2005/8/layout/process3"/>
    <dgm:cxn modelId="{A8843B9A-1BE8-4D4F-BCB7-A21D0CF96029}" type="presOf" srcId="{7EAAF1B9-D6B2-4946-8326-7F4A617B5768}" destId="{C465712F-B6B1-46C1-9B18-594FBB7873F4}" srcOrd="0" destOrd="0" presId="urn:microsoft.com/office/officeart/2005/8/layout/process3"/>
    <dgm:cxn modelId="{C7BC0B6F-A980-4C17-89B6-5C9986A713AF}" srcId="{7EAAF1B9-D6B2-4946-8326-7F4A617B5768}" destId="{F26A8E7D-51EA-4FF2-9401-3625B68AEF68}" srcOrd="1" destOrd="0" parTransId="{6FD50D49-3BE4-4D4D-ABCC-F65103D7DC64}" sibTransId="{111606CB-6037-4997-BEF7-04A5AB65485A}"/>
    <dgm:cxn modelId="{6D0B2A7F-FDE3-4CD9-8EBD-09F40A8143C1}" srcId="{F26A8E7D-51EA-4FF2-9401-3625B68AEF68}" destId="{BA3C42AB-EFF2-40B0-A765-666F83474766}" srcOrd="0" destOrd="0" parTransId="{716FEE3B-8EA3-46EE-8DF2-78AFE82F0D7E}" sibTransId="{27D71520-BF7E-4FD9-BD88-265504EA72BA}"/>
    <dgm:cxn modelId="{1D28490B-FB0A-4E5E-8B6D-B0B53D3873C0}" type="presOf" srcId="{198FCAA2-141C-4F20-8D7B-0B2FECF73F1C}" destId="{E22BDBD6-D49E-44CA-B0C2-F3695FF3190A}" srcOrd="1" destOrd="0" presId="urn:microsoft.com/office/officeart/2005/8/layout/process3"/>
    <dgm:cxn modelId="{C21BDA08-93A1-4634-814C-790E206F9BD6}" type="presOf" srcId="{F26A8E7D-51EA-4FF2-9401-3625B68AEF68}" destId="{8E29940C-BC1D-4576-8FE4-FC0677DBD1C1}" srcOrd="0" destOrd="0" presId="urn:microsoft.com/office/officeart/2005/8/layout/process3"/>
    <dgm:cxn modelId="{BB1385BD-6ABC-4C68-9BFA-1AF2E3A9CAAF}" type="presOf" srcId="{10C1C14E-3707-4F36-B1D9-CC491F1033F0}" destId="{A0B60E3B-7A3B-4362-9D68-B8F23147F9FB}" srcOrd="1" destOrd="0" presId="urn:microsoft.com/office/officeart/2005/8/layout/process3"/>
    <dgm:cxn modelId="{70DEF641-7EF6-464C-8EA0-A5841BCD8B5B}" type="presOf" srcId="{1FCC972E-B9E8-4A2A-B9E8-0EF5C78D6D1A}" destId="{DB5C1E41-D020-438F-95D2-72E437F7EA47}" srcOrd="0" destOrd="0" presId="urn:microsoft.com/office/officeart/2005/8/layout/process3"/>
    <dgm:cxn modelId="{9F3D1A2A-904B-42D2-B89F-070B5BAB093E}" type="presOf" srcId="{41584D1C-5276-48D1-A0A3-7F593A8B919C}" destId="{B58B3C3E-00FA-4A80-A187-81CC92485B3E}" srcOrd="0" destOrd="0" presId="urn:microsoft.com/office/officeart/2005/8/layout/process3"/>
    <dgm:cxn modelId="{11F8F92F-0458-4E44-9752-4642B522C9A0}" srcId="{41584D1C-5276-48D1-A0A3-7F593A8B919C}" destId="{1FCC972E-B9E8-4A2A-B9E8-0EF5C78D6D1A}" srcOrd="0" destOrd="0" parTransId="{D686902E-B3FF-42D3-8382-C9105353E13A}" sibTransId="{CFC1758B-B048-4E8B-97A2-EFB16A4C866D}"/>
    <dgm:cxn modelId="{7AE49869-5DEC-486A-B4C1-372CB0F3C1F2}" type="presOf" srcId="{3943A444-5EDB-4F76-83C0-A0E73C4D7CA2}" destId="{D076C328-DEE6-429E-A892-819B976041B8}" srcOrd="0" destOrd="0" presId="urn:microsoft.com/office/officeart/2005/8/layout/process3"/>
    <dgm:cxn modelId="{12008B43-41B3-4469-BA6E-7E6497AD17C4}" srcId="{10C1C14E-3707-4F36-B1D9-CC491F1033F0}" destId="{89F33953-3EC0-48F1-BCEB-52A7AA9D59F3}" srcOrd="0" destOrd="0" parTransId="{BECA7474-73C5-4821-B9DB-32F82638FBFC}" sibTransId="{F1EEE53E-012D-48DC-9A0B-69298AAF6387}"/>
    <dgm:cxn modelId="{AC44896C-B54B-43C1-8877-8172393BA5DC}" type="presOf" srcId="{3943A444-5EDB-4F76-83C0-A0E73C4D7CA2}" destId="{8CFCC972-BF4C-422A-A6D7-987611134775}" srcOrd="1" destOrd="0" presId="urn:microsoft.com/office/officeart/2005/8/layout/process3"/>
    <dgm:cxn modelId="{E6882B58-9135-441A-849C-9F5FAEF0088C}" type="presOf" srcId="{20AEE81D-35A6-491C-BB2B-5067F666AEDA}" destId="{9E096777-14B9-47DD-A950-A787E6EFBB97}" srcOrd="0" destOrd="0" presId="urn:microsoft.com/office/officeart/2005/8/layout/process3"/>
    <dgm:cxn modelId="{F8832FBA-2D69-489C-8D5F-E2302D321844}" type="presParOf" srcId="{C465712F-B6B1-46C1-9B18-594FBB7873F4}" destId="{384C9A44-3FC1-4144-AAEB-72FD223D2757}" srcOrd="0" destOrd="0" presId="urn:microsoft.com/office/officeart/2005/8/layout/process3"/>
    <dgm:cxn modelId="{01891318-AA2C-40F7-BF2D-D80773915A37}" type="presParOf" srcId="{384C9A44-3FC1-4144-AAEB-72FD223D2757}" destId="{B52945FD-D9AF-4DD5-AEB2-B0DEEBD67422}" srcOrd="0" destOrd="0" presId="urn:microsoft.com/office/officeart/2005/8/layout/process3"/>
    <dgm:cxn modelId="{06144873-0B26-426D-9E49-6E1081087CC1}" type="presParOf" srcId="{384C9A44-3FC1-4144-AAEB-72FD223D2757}" destId="{A0B60E3B-7A3B-4362-9D68-B8F23147F9FB}" srcOrd="1" destOrd="0" presId="urn:microsoft.com/office/officeart/2005/8/layout/process3"/>
    <dgm:cxn modelId="{3D72FCD9-7017-45B8-9AF9-1773508B7837}" type="presParOf" srcId="{384C9A44-3FC1-4144-AAEB-72FD223D2757}" destId="{982EC7B3-FC33-4174-BB45-F664C9DA510B}" srcOrd="2" destOrd="0" presId="urn:microsoft.com/office/officeart/2005/8/layout/process3"/>
    <dgm:cxn modelId="{35586CD6-3B9F-4E3F-9A0A-670E3BE4266E}" type="presParOf" srcId="{C465712F-B6B1-46C1-9B18-594FBB7873F4}" destId="{2353FB83-82C2-49A1-9739-FAAC5EEF64F5}" srcOrd="1" destOrd="0" presId="urn:microsoft.com/office/officeart/2005/8/layout/process3"/>
    <dgm:cxn modelId="{A849DC3E-8400-4088-9414-EB7D708C4A5B}" type="presParOf" srcId="{2353FB83-82C2-49A1-9739-FAAC5EEF64F5}" destId="{E22BDBD6-D49E-44CA-B0C2-F3695FF3190A}" srcOrd="0" destOrd="0" presId="urn:microsoft.com/office/officeart/2005/8/layout/process3"/>
    <dgm:cxn modelId="{4F8859E9-2C8B-43A9-84AC-0D6AAE8FF817}" type="presParOf" srcId="{C465712F-B6B1-46C1-9B18-594FBB7873F4}" destId="{D01A1631-F582-4B07-9469-40C0F1905FFA}" srcOrd="2" destOrd="0" presId="urn:microsoft.com/office/officeart/2005/8/layout/process3"/>
    <dgm:cxn modelId="{63241F50-D281-4F6D-BC31-69B7464566E7}" type="presParOf" srcId="{D01A1631-F582-4B07-9469-40C0F1905FFA}" destId="{8E29940C-BC1D-4576-8FE4-FC0677DBD1C1}" srcOrd="0" destOrd="0" presId="urn:microsoft.com/office/officeart/2005/8/layout/process3"/>
    <dgm:cxn modelId="{395370C8-7C05-4260-91F1-A4B6546DCF33}" type="presParOf" srcId="{D01A1631-F582-4B07-9469-40C0F1905FFA}" destId="{7D5AE953-DD12-4A90-8CB7-03F46C6383DF}" srcOrd="1" destOrd="0" presId="urn:microsoft.com/office/officeart/2005/8/layout/process3"/>
    <dgm:cxn modelId="{0FB1FB88-63ED-4C97-BD3B-A8DFAA9442F0}" type="presParOf" srcId="{D01A1631-F582-4B07-9469-40C0F1905FFA}" destId="{FA9A0563-009F-47D1-8EE1-6FBA1A387840}" srcOrd="2" destOrd="0" presId="urn:microsoft.com/office/officeart/2005/8/layout/process3"/>
    <dgm:cxn modelId="{AF98D2EA-884B-407D-8B7C-45B3F2D32326}" type="presParOf" srcId="{C465712F-B6B1-46C1-9B18-594FBB7873F4}" destId="{9679FDA6-A86F-4B17-BF08-DA1989643F14}" srcOrd="3" destOrd="0" presId="urn:microsoft.com/office/officeart/2005/8/layout/process3"/>
    <dgm:cxn modelId="{DA4405DE-83D1-4E6E-97D6-C0446E431D76}" type="presParOf" srcId="{9679FDA6-A86F-4B17-BF08-DA1989643F14}" destId="{9AD029C5-0AB0-43E1-B3D5-2AA469F7E260}" srcOrd="0" destOrd="0" presId="urn:microsoft.com/office/officeart/2005/8/layout/process3"/>
    <dgm:cxn modelId="{9EE1570B-07A9-418D-9567-D4DE51E59C75}" type="presParOf" srcId="{C465712F-B6B1-46C1-9B18-594FBB7873F4}" destId="{91177584-2AF5-4F17-BCF1-8407B29462B0}" srcOrd="4" destOrd="0" presId="urn:microsoft.com/office/officeart/2005/8/layout/process3"/>
    <dgm:cxn modelId="{4402A00A-7A10-4921-9085-48550BB7D6AA}" type="presParOf" srcId="{91177584-2AF5-4F17-BCF1-8407B29462B0}" destId="{B58B3C3E-00FA-4A80-A187-81CC92485B3E}" srcOrd="0" destOrd="0" presId="urn:microsoft.com/office/officeart/2005/8/layout/process3"/>
    <dgm:cxn modelId="{3A18443A-2FA6-4372-9001-0B4965910CC7}" type="presParOf" srcId="{91177584-2AF5-4F17-BCF1-8407B29462B0}" destId="{2D37D419-347B-4E46-AF13-FAD6F7F57524}" srcOrd="1" destOrd="0" presId="urn:microsoft.com/office/officeart/2005/8/layout/process3"/>
    <dgm:cxn modelId="{1A6AA9EA-A42A-4D2B-A935-C966388B7244}" type="presParOf" srcId="{91177584-2AF5-4F17-BCF1-8407B29462B0}" destId="{DB5C1E41-D020-438F-95D2-72E437F7EA47}" srcOrd="2" destOrd="0" presId="urn:microsoft.com/office/officeart/2005/8/layout/process3"/>
    <dgm:cxn modelId="{A558E7D8-06BE-43A9-80FE-C07A39E7020E}" type="presParOf" srcId="{C465712F-B6B1-46C1-9B18-594FBB7873F4}" destId="{D076C328-DEE6-429E-A892-819B976041B8}" srcOrd="5" destOrd="0" presId="urn:microsoft.com/office/officeart/2005/8/layout/process3"/>
    <dgm:cxn modelId="{70607491-150C-4F86-A9D5-0ED36BBC8312}" type="presParOf" srcId="{D076C328-DEE6-429E-A892-819B976041B8}" destId="{8CFCC972-BF4C-422A-A6D7-987611134775}" srcOrd="0" destOrd="0" presId="urn:microsoft.com/office/officeart/2005/8/layout/process3"/>
    <dgm:cxn modelId="{A6EF39C2-CDF3-4980-96FB-317C90991003}" type="presParOf" srcId="{C465712F-B6B1-46C1-9B18-594FBB7873F4}" destId="{51261C5C-AC9A-45C7-BFA1-2475C19A44CC}" srcOrd="6" destOrd="0" presId="urn:microsoft.com/office/officeart/2005/8/layout/process3"/>
    <dgm:cxn modelId="{3BCE218C-F024-4F0B-8B4E-8677003DA031}" type="presParOf" srcId="{51261C5C-AC9A-45C7-BFA1-2475C19A44CC}" destId="{9E096777-14B9-47DD-A950-A787E6EFBB97}" srcOrd="0" destOrd="0" presId="urn:microsoft.com/office/officeart/2005/8/layout/process3"/>
    <dgm:cxn modelId="{29C6131F-2D2B-42A4-9D90-BD9EB4909B23}" type="presParOf" srcId="{51261C5C-AC9A-45C7-BFA1-2475C19A44CC}" destId="{061D0527-91E9-4425-8779-5FC72B272383}" srcOrd="1" destOrd="0" presId="urn:microsoft.com/office/officeart/2005/8/layout/process3"/>
    <dgm:cxn modelId="{FF18CA35-12F7-4BA8-A197-5364C3DF3795}" type="presParOf" srcId="{51261C5C-AC9A-45C7-BFA1-2475C19A44CC}" destId="{FB27A701-1259-49F1-AF82-75156D23DB0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AAF1B9-D6B2-4946-8326-7F4A617B5768}" type="doc">
      <dgm:prSet loTypeId="urn:microsoft.com/office/officeart/2005/8/layout/process3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10C1C14E-3707-4F36-B1D9-CC491F1033F0}">
      <dgm:prSet phldrT="[Text]"/>
      <dgm:spPr/>
      <dgm:t>
        <a:bodyPr/>
        <a:lstStyle/>
        <a:p>
          <a:r>
            <a:rPr lang="hr-HR" dirty="0" smtClean="0"/>
            <a:t>2014</a:t>
          </a:r>
          <a:endParaRPr lang="en-US" dirty="0"/>
        </a:p>
      </dgm:t>
    </dgm:pt>
    <dgm:pt modelId="{4AE7E4BB-2ABF-4CC5-95FA-D8BEFC58B6B9}" type="parTrans" cxnId="{F7760221-8620-485B-A165-DEC5C6B5E0C8}">
      <dgm:prSet/>
      <dgm:spPr/>
      <dgm:t>
        <a:bodyPr/>
        <a:lstStyle/>
        <a:p>
          <a:endParaRPr lang="en-US"/>
        </a:p>
      </dgm:t>
    </dgm:pt>
    <dgm:pt modelId="{198FCAA2-141C-4F20-8D7B-0B2FECF73F1C}" type="sibTrans" cxnId="{F7760221-8620-485B-A165-DEC5C6B5E0C8}">
      <dgm:prSet/>
      <dgm:spPr/>
      <dgm:t>
        <a:bodyPr/>
        <a:lstStyle/>
        <a:p>
          <a:endParaRPr lang="en-US"/>
        </a:p>
      </dgm:t>
    </dgm:pt>
    <dgm:pt modelId="{89F33953-3EC0-48F1-BCEB-52A7AA9D59F3}">
      <dgm:prSet phldrT="[Text]"/>
      <dgm:spPr/>
      <dgm:t>
        <a:bodyPr/>
        <a:lstStyle/>
        <a:p>
          <a:r>
            <a:rPr lang="hr-HR" dirty="0" err="1" smtClean="0"/>
            <a:t>Erasmus</a:t>
          </a:r>
          <a:r>
            <a:rPr lang="hr-HR" dirty="0" smtClean="0"/>
            <a:t> </a:t>
          </a:r>
          <a:r>
            <a:rPr lang="hr-HR" dirty="0" err="1" smtClean="0"/>
            <a:t>Mundus</a:t>
          </a:r>
          <a:endParaRPr lang="en-US" dirty="0"/>
        </a:p>
      </dgm:t>
    </dgm:pt>
    <dgm:pt modelId="{BECA7474-73C5-4821-B9DB-32F82638FBFC}" type="parTrans" cxnId="{12008B43-41B3-4469-BA6E-7E6497AD17C4}">
      <dgm:prSet/>
      <dgm:spPr/>
      <dgm:t>
        <a:bodyPr/>
        <a:lstStyle/>
        <a:p>
          <a:endParaRPr lang="en-US"/>
        </a:p>
      </dgm:t>
    </dgm:pt>
    <dgm:pt modelId="{F1EEE53E-012D-48DC-9A0B-69298AAF6387}" type="sibTrans" cxnId="{12008B43-41B3-4469-BA6E-7E6497AD17C4}">
      <dgm:prSet/>
      <dgm:spPr/>
      <dgm:t>
        <a:bodyPr/>
        <a:lstStyle/>
        <a:p>
          <a:endParaRPr lang="en-US"/>
        </a:p>
      </dgm:t>
    </dgm:pt>
    <dgm:pt modelId="{F26A8E7D-51EA-4FF2-9401-3625B68AEF68}">
      <dgm:prSet phldrT="[Text]"/>
      <dgm:spPr/>
      <dgm:t>
        <a:bodyPr/>
        <a:lstStyle/>
        <a:p>
          <a:r>
            <a:rPr lang="hr-HR" dirty="0" smtClean="0"/>
            <a:t>2015-2019</a:t>
          </a:r>
          <a:endParaRPr lang="en-US" dirty="0"/>
        </a:p>
      </dgm:t>
    </dgm:pt>
    <dgm:pt modelId="{6FD50D49-3BE4-4D4D-ABCC-F65103D7DC64}" type="parTrans" cxnId="{C7BC0B6F-A980-4C17-89B6-5C9986A713AF}">
      <dgm:prSet/>
      <dgm:spPr/>
      <dgm:t>
        <a:bodyPr/>
        <a:lstStyle/>
        <a:p>
          <a:endParaRPr lang="en-US"/>
        </a:p>
      </dgm:t>
    </dgm:pt>
    <dgm:pt modelId="{111606CB-6037-4997-BEF7-04A5AB65485A}" type="sibTrans" cxnId="{C7BC0B6F-A980-4C17-89B6-5C9986A713AF}">
      <dgm:prSet/>
      <dgm:spPr/>
      <dgm:t>
        <a:bodyPr/>
        <a:lstStyle/>
        <a:p>
          <a:endParaRPr lang="en-US"/>
        </a:p>
      </dgm:t>
    </dgm:pt>
    <dgm:pt modelId="{BA3C42AB-EFF2-40B0-A765-666F83474766}">
      <dgm:prSet phldrT="[Text]"/>
      <dgm:spPr/>
      <dgm:t>
        <a:bodyPr/>
        <a:lstStyle/>
        <a:p>
          <a:r>
            <a:rPr lang="hr-HR" dirty="0" err="1" smtClean="0"/>
            <a:t>Erasmus</a:t>
          </a:r>
          <a:r>
            <a:rPr lang="hr-HR" dirty="0" smtClean="0"/>
            <a:t> + </a:t>
          </a:r>
          <a:r>
            <a:rPr lang="hr-HR" dirty="0" err="1" smtClean="0"/>
            <a:t>Joint</a:t>
          </a:r>
          <a:r>
            <a:rPr lang="hr-HR" dirty="0" smtClean="0"/>
            <a:t> </a:t>
          </a:r>
          <a:r>
            <a:rPr lang="hr-HR" dirty="0" err="1" smtClean="0"/>
            <a:t>Master</a:t>
          </a:r>
          <a:r>
            <a:rPr lang="hr-HR" dirty="0" smtClean="0"/>
            <a:t> </a:t>
          </a:r>
          <a:r>
            <a:rPr lang="hr-HR" dirty="0" err="1" smtClean="0"/>
            <a:t>Degree</a:t>
          </a:r>
          <a:r>
            <a:rPr lang="hr-HR" dirty="0" smtClean="0"/>
            <a:t> (EMJMD)</a:t>
          </a:r>
          <a:endParaRPr lang="en-US" dirty="0"/>
        </a:p>
      </dgm:t>
    </dgm:pt>
    <dgm:pt modelId="{716FEE3B-8EA3-46EE-8DF2-78AFE82F0D7E}" type="parTrans" cxnId="{6D0B2A7F-FDE3-4CD9-8EBD-09F40A8143C1}">
      <dgm:prSet/>
      <dgm:spPr/>
      <dgm:t>
        <a:bodyPr/>
        <a:lstStyle/>
        <a:p>
          <a:endParaRPr lang="en-US"/>
        </a:p>
      </dgm:t>
    </dgm:pt>
    <dgm:pt modelId="{27D71520-BF7E-4FD9-BD88-265504EA72BA}" type="sibTrans" cxnId="{6D0B2A7F-FDE3-4CD9-8EBD-09F40A8143C1}">
      <dgm:prSet/>
      <dgm:spPr/>
      <dgm:t>
        <a:bodyPr/>
        <a:lstStyle/>
        <a:p>
          <a:endParaRPr lang="en-US"/>
        </a:p>
      </dgm:t>
    </dgm:pt>
    <dgm:pt modelId="{9413566B-1C21-4840-9D04-EF0B638FB60D}">
      <dgm:prSet phldrT="[Text]"/>
      <dgm:spPr/>
      <dgm:t>
        <a:bodyPr/>
        <a:lstStyle/>
        <a:p>
          <a:r>
            <a:rPr lang="hr-HR" dirty="0" smtClean="0"/>
            <a:t>Koordinator SZIU</a:t>
          </a:r>
          <a:endParaRPr lang="en-US" dirty="0"/>
        </a:p>
      </dgm:t>
    </dgm:pt>
    <dgm:pt modelId="{75E465EB-C397-4A1A-B3F8-241F5E95012C}" type="parTrans" cxnId="{CD467554-5DE0-448F-B15E-EC8F2CCBCEBE}">
      <dgm:prSet/>
      <dgm:spPr/>
      <dgm:t>
        <a:bodyPr/>
        <a:lstStyle/>
        <a:p>
          <a:endParaRPr lang="en-US"/>
        </a:p>
      </dgm:t>
    </dgm:pt>
    <dgm:pt modelId="{32AB4C0D-6826-490C-AD09-F2D0FE25C526}" type="sibTrans" cxnId="{CD467554-5DE0-448F-B15E-EC8F2CCBCEBE}">
      <dgm:prSet/>
      <dgm:spPr/>
      <dgm:t>
        <a:bodyPr/>
        <a:lstStyle/>
        <a:p>
          <a:endParaRPr lang="en-US"/>
        </a:p>
      </dgm:t>
    </dgm:pt>
    <dgm:pt modelId="{0EBD490E-9969-4B07-944C-FDE1166998E5}">
      <dgm:prSet phldrT="[Text]"/>
      <dgm:spPr/>
      <dgm:t>
        <a:bodyPr/>
        <a:lstStyle/>
        <a:p>
          <a:r>
            <a:rPr lang="hr-HR" dirty="0" smtClean="0"/>
            <a:t>koordinator UNIZG</a:t>
          </a:r>
          <a:endParaRPr lang="en-US" dirty="0"/>
        </a:p>
      </dgm:t>
    </dgm:pt>
    <dgm:pt modelId="{4DDD722A-3B3B-40D5-81AF-33EEF8A2E0F9}" type="parTrans" cxnId="{2755A5E6-F8DB-49FC-B5BB-A71C4289B668}">
      <dgm:prSet/>
      <dgm:spPr/>
      <dgm:t>
        <a:bodyPr/>
        <a:lstStyle/>
        <a:p>
          <a:endParaRPr lang="en-US"/>
        </a:p>
      </dgm:t>
    </dgm:pt>
    <dgm:pt modelId="{40C1E516-BC8A-499D-AD99-2EFC619F5FB8}" type="sibTrans" cxnId="{2755A5E6-F8DB-49FC-B5BB-A71C4289B668}">
      <dgm:prSet/>
      <dgm:spPr/>
      <dgm:t>
        <a:bodyPr/>
        <a:lstStyle/>
        <a:p>
          <a:endParaRPr lang="en-US"/>
        </a:p>
      </dgm:t>
    </dgm:pt>
    <dgm:pt modelId="{C465712F-B6B1-46C1-9B18-594FBB7873F4}" type="pres">
      <dgm:prSet presAssocID="{7EAAF1B9-D6B2-4946-8326-7F4A617B57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4C9A44-3FC1-4144-AAEB-72FD223D2757}" type="pres">
      <dgm:prSet presAssocID="{10C1C14E-3707-4F36-B1D9-CC491F1033F0}" presName="composite" presStyleCnt="0"/>
      <dgm:spPr/>
    </dgm:pt>
    <dgm:pt modelId="{B52945FD-D9AF-4DD5-AEB2-B0DEEBD67422}" type="pres">
      <dgm:prSet presAssocID="{10C1C14E-3707-4F36-B1D9-CC491F1033F0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60E3B-7A3B-4362-9D68-B8F23147F9FB}" type="pres">
      <dgm:prSet presAssocID="{10C1C14E-3707-4F36-B1D9-CC491F1033F0}" presName="parSh" presStyleLbl="node1" presStyleIdx="0" presStyleCnt="2"/>
      <dgm:spPr/>
      <dgm:t>
        <a:bodyPr/>
        <a:lstStyle/>
        <a:p>
          <a:endParaRPr lang="en-US"/>
        </a:p>
      </dgm:t>
    </dgm:pt>
    <dgm:pt modelId="{982EC7B3-FC33-4174-BB45-F664C9DA510B}" type="pres">
      <dgm:prSet presAssocID="{10C1C14E-3707-4F36-B1D9-CC491F1033F0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3FB83-82C2-49A1-9739-FAAC5EEF64F5}" type="pres">
      <dgm:prSet presAssocID="{198FCAA2-141C-4F20-8D7B-0B2FECF73F1C}" presName="sibTrans" presStyleLbl="sibTrans2D1" presStyleIdx="0" presStyleCnt="1"/>
      <dgm:spPr/>
      <dgm:t>
        <a:bodyPr/>
        <a:lstStyle/>
        <a:p>
          <a:endParaRPr lang="en-US"/>
        </a:p>
      </dgm:t>
    </dgm:pt>
    <dgm:pt modelId="{E22BDBD6-D49E-44CA-B0C2-F3695FF3190A}" type="pres">
      <dgm:prSet presAssocID="{198FCAA2-141C-4F20-8D7B-0B2FECF73F1C}" presName="connTx" presStyleLbl="sibTrans2D1" presStyleIdx="0" presStyleCnt="1"/>
      <dgm:spPr/>
      <dgm:t>
        <a:bodyPr/>
        <a:lstStyle/>
        <a:p>
          <a:endParaRPr lang="en-US"/>
        </a:p>
      </dgm:t>
    </dgm:pt>
    <dgm:pt modelId="{D01A1631-F582-4B07-9469-40C0F1905FFA}" type="pres">
      <dgm:prSet presAssocID="{F26A8E7D-51EA-4FF2-9401-3625B68AEF68}" presName="composite" presStyleCnt="0"/>
      <dgm:spPr/>
    </dgm:pt>
    <dgm:pt modelId="{8E29940C-BC1D-4576-8FE4-FC0677DBD1C1}" type="pres">
      <dgm:prSet presAssocID="{F26A8E7D-51EA-4FF2-9401-3625B68AEF68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AE953-DD12-4A90-8CB7-03F46C6383DF}" type="pres">
      <dgm:prSet presAssocID="{F26A8E7D-51EA-4FF2-9401-3625B68AEF68}" presName="parSh" presStyleLbl="node1" presStyleIdx="1" presStyleCnt="2"/>
      <dgm:spPr/>
      <dgm:t>
        <a:bodyPr/>
        <a:lstStyle/>
        <a:p>
          <a:endParaRPr lang="en-US"/>
        </a:p>
      </dgm:t>
    </dgm:pt>
    <dgm:pt modelId="{FA9A0563-009F-47D1-8EE1-6FBA1A387840}" type="pres">
      <dgm:prSet presAssocID="{F26A8E7D-51EA-4FF2-9401-3625B68AEF68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81D519-A098-4482-8952-70B835E1E696}" type="presOf" srcId="{10C1C14E-3707-4F36-B1D9-CC491F1033F0}" destId="{A0B60E3B-7A3B-4362-9D68-B8F23147F9FB}" srcOrd="1" destOrd="0" presId="urn:microsoft.com/office/officeart/2005/8/layout/process3"/>
    <dgm:cxn modelId="{78710537-1E7B-4978-8839-09E599B8318D}" type="presOf" srcId="{89F33953-3EC0-48F1-BCEB-52A7AA9D59F3}" destId="{982EC7B3-FC33-4174-BB45-F664C9DA510B}" srcOrd="0" destOrd="0" presId="urn:microsoft.com/office/officeart/2005/8/layout/process3"/>
    <dgm:cxn modelId="{F39BD2F9-C374-47F4-8C6D-AE1689B8EFE5}" type="presOf" srcId="{F26A8E7D-51EA-4FF2-9401-3625B68AEF68}" destId="{8E29940C-BC1D-4576-8FE4-FC0677DBD1C1}" srcOrd="0" destOrd="0" presId="urn:microsoft.com/office/officeart/2005/8/layout/process3"/>
    <dgm:cxn modelId="{37B8A17E-4CEE-4025-8B60-0702DC54BE09}" type="presOf" srcId="{198FCAA2-141C-4F20-8D7B-0B2FECF73F1C}" destId="{E22BDBD6-D49E-44CA-B0C2-F3695FF3190A}" srcOrd="1" destOrd="0" presId="urn:microsoft.com/office/officeart/2005/8/layout/process3"/>
    <dgm:cxn modelId="{2755A5E6-F8DB-49FC-B5BB-A71C4289B668}" srcId="{10C1C14E-3707-4F36-B1D9-CC491F1033F0}" destId="{0EBD490E-9969-4B07-944C-FDE1166998E5}" srcOrd="1" destOrd="0" parTransId="{4DDD722A-3B3B-40D5-81AF-33EEF8A2E0F9}" sibTransId="{40C1E516-BC8A-499D-AD99-2EFC619F5FB8}"/>
    <dgm:cxn modelId="{0749880B-2151-46F0-AA13-4D48AAA05187}" type="presOf" srcId="{BA3C42AB-EFF2-40B0-A765-666F83474766}" destId="{FA9A0563-009F-47D1-8EE1-6FBA1A387840}" srcOrd="0" destOrd="0" presId="urn:microsoft.com/office/officeart/2005/8/layout/process3"/>
    <dgm:cxn modelId="{DB2DC534-229D-4C00-8CD8-244865183665}" type="presOf" srcId="{198FCAA2-141C-4F20-8D7B-0B2FECF73F1C}" destId="{2353FB83-82C2-49A1-9739-FAAC5EEF64F5}" srcOrd="0" destOrd="0" presId="urn:microsoft.com/office/officeart/2005/8/layout/process3"/>
    <dgm:cxn modelId="{C7BC0B6F-A980-4C17-89B6-5C9986A713AF}" srcId="{7EAAF1B9-D6B2-4946-8326-7F4A617B5768}" destId="{F26A8E7D-51EA-4FF2-9401-3625B68AEF68}" srcOrd="1" destOrd="0" parTransId="{6FD50D49-3BE4-4D4D-ABCC-F65103D7DC64}" sibTransId="{111606CB-6037-4997-BEF7-04A5AB65485A}"/>
    <dgm:cxn modelId="{A4F5C495-A74B-4F9B-A42B-C403CA20A546}" type="presOf" srcId="{7EAAF1B9-D6B2-4946-8326-7F4A617B5768}" destId="{C465712F-B6B1-46C1-9B18-594FBB7873F4}" srcOrd="0" destOrd="0" presId="urn:microsoft.com/office/officeart/2005/8/layout/process3"/>
    <dgm:cxn modelId="{F7760221-8620-485B-A165-DEC5C6B5E0C8}" srcId="{7EAAF1B9-D6B2-4946-8326-7F4A617B5768}" destId="{10C1C14E-3707-4F36-B1D9-CC491F1033F0}" srcOrd="0" destOrd="0" parTransId="{4AE7E4BB-2ABF-4CC5-95FA-D8BEFC58B6B9}" sibTransId="{198FCAA2-141C-4F20-8D7B-0B2FECF73F1C}"/>
    <dgm:cxn modelId="{3ED0F335-93B0-4FF1-B1E8-EA66FDE9B60A}" type="presOf" srcId="{0EBD490E-9969-4B07-944C-FDE1166998E5}" destId="{982EC7B3-FC33-4174-BB45-F664C9DA510B}" srcOrd="0" destOrd="1" presId="urn:microsoft.com/office/officeart/2005/8/layout/process3"/>
    <dgm:cxn modelId="{6D0B2A7F-FDE3-4CD9-8EBD-09F40A8143C1}" srcId="{F26A8E7D-51EA-4FF2-9401-3625B68AEF68}" destId="{BA3C42AB-EFF2-40B0-A765-666F83474766}" srcOrd="0" destOrd="0" parTransId="{716FEE3B-8EA3-46EE-8DF2-78AFE82F0D7E}" sibTransId="{27D71520-BF7E-4FD9-BD88-265504EA72BA}"/>
    <dgm:cxn modelId="{12008B43-41B3-4469-BA6E-7E6497AD17C4}" srcId="{10C1C14E-3707-4F36-B1D9-CC491F1033F0}" destId="{89F33953-3EC0-48F1-BCEB-52A7AA9D59F3}" srcOrd="0" destOrd="0" parTransId="{BECA7474-73C5-4821-B9DB-32F82638FBFC}" sibTransId="{F1EEE53E-012D-48DC-9A0B-69298AAF6387}"/>
    <dgm:cxn modelId="{07AD74E8-77A8-4060-97F3-B0B1CD055B9F}" type="presOf" srcId="{9413566B-1C21-4840-9D04-EF0B638FB60D}" destId="{FA9A0563-009F-47D1-8EE1-6FBA1A387840}" srcOrd="0" destOrd="1" presId="urn:microsoft.com/office/officeart/2005/8/layout/process3"/>
    <dgm:cxn modelId="{CD467554-5DE0-448F-B15E-EC8F2CCBCEBE}" srcId="{F26A8E7D-51EA-4FF2-9401-3625B68AEF68}" destId="{9413566B-1C21-4840-9D04-EF0B638FB60D}" srcOrd="1" destOrd="0" parTransId="{75E465EB-C397-4A1A-B3F8-241F5E95012C}" sibTransId="{32AB4C0D-6826-490C-AD09-F2D0FE25C526}"/>
    <dgm:cxn modelId="{8F0F1BE6-62BF-4A0B-A5F0-CEA481D25CE3}" type="presOf" srcId="{F26A8E7D-51EA-4FF2-9401-3625B68AEF68}" destId="{7D5AE953-DD12-4A90-8CB7-03F46C6383DF}" srcOrd="1" destOrd="0" presId="urn:microsoft.com/office/officeart/2005/8/layout/process3"/>
    <dgm:cxn modelId="{54AAA999-9E16-4E50-92C8-3930C69C1DA5}" type="presOf" srcId="{10C1C14E-3707-4F36-B1D9-CC491F1033F0}" destId="{B52945FD-D9AF-4DD5-AEB2-B0DEEBD67422}" srcOrd="0" destOrd="0" presId="urn:microsoft.com/office/officeart/2005/8/layout/process3"/>
    <dgm:cxn modelId="{36A12BFB-9100-4F7B-9C42-664CEEB6B327}" type="presParOf" srcId="{C465712F-B6B1-46C1-9B18-594FBB7873F4}" destId="{384C9A44-3FC1-4144-AAEB-72FD223D2757}" srcOrd="0" destOrd="0" presId="urn:microsoft.com/office/officeart/2005/8/layout/process3"/>
    <dgm:cxn modelId="{4D70531A-CF53-41CA-898A-0D0E82060857}" type="presParOf" srcId="{384C9A44-3FC1-4144-AAEB-72FD223D2757}" destId="{B52945FD-D9AF-4DD5-AEB2-B0DEEBD67422}" srcOrd="0" destOrd="0" presId="urn:microsoft.com/office/officeart/2005/8/layout/process3"/>
    <dgm:cxn modelId="{67679959-18D9-492F-9F7A-7A0F4324600A}" type="presParOf" srcId="{384C9A44-3FC1-4144-AAEB-72FD223D2757}" destId="{A0B60E3B-7A3B-4362-9D68-B8F23147F9FB}" srcOrd="1" destOrd="0" presId="urn:microsoft.com/office/officeart/2005/8/layout/process3"/>
    <dgm:cxn modelId="{29FFA7A6-CC0D-4DFB-8ECE-2E06DC531816}" type="presParOf" srcId="{384C9A44-3FC1-4144-AAEB-72FD223D2757}" destId="{982EC7B3-FC33-4174-BB45-F664C9DA510B}" srcOrd="2" destOrd="0" presId="urn:microsoft.com/office/officeart/2005/8/layout/process3"/>
    <dgm:cxn modelId="{0C6D71A3-0C49-4626-9025-9AE28F27B2BF}" type="presParOf" srcId="{C465712F-B6B1-46C1-9B18-594FBB7873F4}" destId="{2353FB83-82C2-49A1-9739-FAAC5EEF64F5}" srcOrd="1" destOrd="0" presId="urn:microsoft.com/office/officeart/2005/8/layout/process3"/>
    <dgm:cxn modelId="{1D1A6BF6-B029-48A0-BDFA-204B064EAF65}" type="presParOf" srcId="{2353FB83-82C2-49A1-9739-FAAC5EEF64F5}" destId="{E22BDBD6-D49E-44CA-B0C2-F3695FF3190A}" srcOrd="0" destOrd="0" presId="urn:microsoft.com/office/officeart/2005/8/layout/process3"/>
    <dgm:cxn modelId="{C724BC07-7FE3-4685-A5B1-D237B97B2543}" type="presParOf" srcId="{C465712F-B6B1-46C1-9B18-594FBB7873F4}" destId="{D01A1631-F582-4B07-9469-40C0F1905FFA}" srcOrd="2" destOrd="0" presId="urn:microsoft.com/office/officeart/2005/8/layout/process3"/>
    <dgm:cxn modelId="{7D6D87A8-3E8E-4DA6-9CDF-C07BAEB66ED0}" type="presParOf" srcId="{D01A1631-F582-4B07-9469-40C0F1905FFA}" destId="{8E29940C-BC1D-4576-8FE4-FC0677DBD1C1}" srcOrd="0" destOrd="0" presId="urn:microsoft.com/office/officeart/2005/8/layout/process3"/>
    <dgm:cxn modelId="{C13306C2-903D-442A-8975-746DAE156D45}" type="presParOf" srcId="{D01A1631-F582-4B07-9469-40C0F1905FFA}" destId="{7D5AE953-DD12-4A90-8CB7-03F46C6383DF}" srcOrd="1" destOrd="0" presId="urn:microsoft.com/office/officeart/2005/8/layout/process3"/>
    <dgm:cxn modelId="{D3DCBECE-990F-4886-99D4-F766E0178920}" type="presParOf" srcId="{D01A1631-F582-4B07-9469-40C0F1905FFA}" destId="{FA9A0563-009F-47D1-8EE1-6FBA1A38784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6E5CC72-FE03-45EB-A9CF-E7120534C8AB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F2060AA8-2741-4DC1-AB5C-FFFB88EC213A}">
      <dgm:prSet phldrT="[Text]"/>
      <dgm:spPr/>
      <dgm:t>
        <a:bodyPr/>
        <a:lstStyle/>
        <a:p>
          <a:r>
            <a:rPr lang="hr-HR" dirty="0" smtClean="0"/>
            <a:t>DAFM nije „masovni studijski program“ - male grupe, studenti se međusobno poznaju i podržavaju; </a:t>
          </a:r>
          <a:r>
            <a:rPr lang="hr-HR" dirty="0" err="1" smtClean="0"/>
            <a:t>alumni</a:t>
          </a:r>
          <a:r>
            <a:rPr lang="hr-HR" dirty="0" smtClean="0"/>
            <a:t> su i dalje povezani sa studentima</a:t>
          </a:r>
          <a:endParaRPr lang="en-US" dirty="0"/>
        </a:p>
      </dgm:t>
    </dgm:pt>
    <dgm:pt modelId="{F01D2ACF-B14B-44D9-BA0E-61FBA32C247B}" type="parTrans" cxnId="{FBDBF47B-14AD-4584-848E-344CA4E929AB}">
      <dgm:prSet/>
      <dgm:spPr/>
      <dgm:t>
        <a:bodyPr/>
        <a:lstStyle/>
        <a:p>
          <a:endParaRPr lang="en-US"/>
        </a:p>
      </dgm:t>
    </dgm:pt>
    <dgm:pt modelId="{58C6F8D1-2E9C-48B8-A788-4F72F2A2EBDB}" type="sibTrans" cxnId="{FBDBF47B-14AD-4584-848E-344CA4E929AB}">
      <dgm:prSet/>
      <dgm:spPr/>
      <dgm:t>
        <a:bodyPr/>
        <a:lstStyle/>
        <a:p>
          <a:endParaRPr lang="en-US"/>
        </a:p>
      </dgm:t>
    </dgm:pt>
    <dgm:pt modelId="{6DE0612A-42ED-4958-A462-00F105CA8337}">
      <dgm:prSet phldrT="[Text]"/>
      <dgm:spPr/>
      <dgm:t>
        <a:bodyPr/>
        <a:lstStyle/>
        <a:p>
          <a:r>
            <a:rPr lang="hr-HR" dirty="0" smtClean="0"/>
            <a:t>Na partnerskim sveučilištima svi studenti DAFM-a 100% podržavaju svi koordinatori (postoji uska veza između sveučilišta jer su sva dio međunarodne mreže) </a:t>
          </a:r>
          <a:endParaRPr lang="en-US" dirty="0"/>
        </a:p>
      </dgm:t>
    </dgm:pt>
    <dgm:pt modelId="{C54D9252-9587-4FEC-BD32-3262AD32879B}" type="parTrans" cxnId="{DF8F3326-4992-495F-A622-28E5DC0C63CD}">
      <dgm:prSet/>
      <dgm:spPr/>
      <dgm:t>
        <a:bodyPr/>
        <a:lstStyle/>
        <a:p>
          <a:endParaRPr lang="en-US"/>
        </a:p>
      </dgm:t>
    </dgm:pt>
    <dgm:pt modelId="{2B7EA769-73F9-4D56-A0FB-64FE807C2732}" type="sibTrans" cxnId="{DF8F3326-4992-495F-A622-28E5DC0C63CD}">
      <dgm:prSet/>
      <dgm:spPr/>
      <dgm:t>
        <a:bodyPr/>
        <a:lstStyle/>
        <a:p>
          <a:endParaRPr lang="en-US"/>
        </a:p>
      </dgm:t>
    </dgm:pt>
    <dgm:pt modelId="{59F76EDA-E321-4B06-B38B-88D57CD922B2}">
      <dgm:prSet phldrT="[Text]"/>
      <dgm:spPr/>
      <dgm:t>
        <a:bodyPr/>
        <a:lstStyle/>
        <a:p>
          <a:r>
            <a:rPr lang="hr-HR" dirty="0" err="1" smtClean="0"/>
            <a:t>Facebook</a:t>
          </a:r>
          <a:r>
            <a:rPr lang="hr-HR" dirty="0" smtClean="0"/>
            <a:t> stranica na kojoj studenti dobivaju korisne informacije i mogu se međusobno povezati</a:t>
          </a:r>
          <a:endParaRPr lang="en-US" dirty="0"/>
        </a:p>
      </dgm:t>
    </dgm:pt>
    <dgm:pt modelId="{B68D419D-4E03-4B00-9CAD-BFD88C951CBB}" type="parTrans" cxnId="{F814F92E-DD12-433F-A68F-C1C2AD01B38C}">
      <dgm:prSet/>
      <dgm:spPr/>
      <dgm:t>
        <a:bodyPr/>
        <a:lstStyle/>
        <a:p>
          <a:endParaRPr lang="en-US"/>
        </a:p>
      </dgm:t>
    </dgm:pt>
    <dgm:pt modelId="{D4330763-0941-4237-878A-0930EC4EC8ED}" type="sibTrans" cxnId="{F814F92E-DD12-433F-A68F-C1C2AD01B38C}">
      <dgm:prSet/>
      <dgm:spPr/>
      <dgm:t>
        <a:bodyPr/>
        <a:lstStyle/>
        <a:p>
          <a:endParaRPr lang="en-US"/>
        </a:p>
      </dgm:t>
    </dgm:pt>
    <dgm:pt modelId="{B5C8B468-9D38-4D2D-A8C7-C5EB5E56D54C}">
      <dgm:prSet/>
      <dgm:spPr/>
      <dgm:t>
        <a:bodyPr/>
        <a:lstStyle/>
        <a:p>
          <a:r>
            <a:rPr lang="hr-HR" dirty="0" smtClean="0"/>
            <a:t>Međunarodnost MS programa  -studenti dolaze iz cijelog svijeta (Filipini, Tajland, Mađarska, Poljska, Njemačka, Austrija, itd.)</a:t>
          </a:r>
          <a:endParaRPr lang="en-US" dirty="0"/>
        </a:p>
      </dgm:t>
    </dgm:pt>
    <dgm:pt modelId="{D011D66A-FEC3-46D5-816E-EF3FDF241C6A}" type="parTrans" cxnId="{545C589F-D42A-4A9F-9671-C0CEE188C44B}">
      <dgm:prSet/>
      <dgm:spPr/>
      <dgm:t>
        <a:bodyPr/>
        <a:lstStyle/>
        <a:p>
          <a:endParaRPr lang="en-US"/>
        </a:p>
      </dgm:t>
    </dgm:pt>
    <dgm:pt modelId="{5021F7F0-867B-423F-9645-CAFD6C4FA811}" type="sibTrans" cxnId="{545C589F-D42A-4A9F-9671-C0CEE188C44B}">
      <dgm:prSet/>
      <dgm:spPr/>
      <dgm:t>
        <a:bodyPr/>
        <a:lstStyle/>
        <a:p>
          <a:endParaRPr lang="en-US"/>
        </a:p>
      </dgm:t>
    </dgm:pt>
    <dgm:pt modelId="{0552E730-C56A-4050-862C-AA156F9E55E7}">
      <dgm:prSet/>
      <dgm:spPr/>
      <dgm:t>
        <a:bodyPr/>
        <a:lstStyle/>
        <a:p>
          <a:r>
            <a:rPr lang="hr-HR" dirty="0" smtClean="0"/>
            <a:t>Dobri izgledi za karijeru za sve diplomirane studente: svi diplomanti su odmah pronašli posao </a:t>
          </a:r>
          <a:endParaRPr lang="en-US" dirty="0"/>
        </a:p>
      </dgm:t>
    </dgm:pt>
    <dgm:pt modelId="{BD1B0EC6-8934-47B1-AB06-24F83A500F19}" type="parTrans" cxnId="{45414DB9-BB08-4971-9EBF-8E06E7A6B9E4}">
      <dgm:prSet/>
      <dgm:spPr/>
      <dgm:t>
        <a:bodyPr/>
        <a:lstStyle/>
        <a:p>
          <a:endParaRPr lang="en-US"/>
        </a:p>
      </dgm:t>
    </dgm:pt>
    <dgm:pt modelId="{B1234619-54F6-49D2-9DBA-7341AEF62FDA}" type="sibTrans" cxnId="{45414DB9-BB08-4971-9EBF-8E06E7A6B9E4}">
      <dgm:prSet/>
      <dgm:spPr/>
      <dgm:t>
        <a:bodyPr/>
        <a:lstStyle/>
        <a:p>
          <a:endParaRPr lang="en-US"/>
        </a:p>
      </dgm:t>
    </dgm:pt>
    <dgm:pt modelId="{30413E1C-0872-410B-A49E-2AD765CBFD9F}" type="pres">
      <dgm:prSet presAssocID="{E6E5CC72-FE03-45EB-A9CF-E7120534C8A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4079D5F-EFDB-4543-9544-20813130C698}" type="pres">
      <dgm:prSet presAssocID="{E6E5CC72-FE03-45EB-A9CF-E7120534C8AB}" presName="Name1" presStyleCnt="0"/>
      <dgm:spPr/>
    </dgm:pt>
    <dgm:pt modelId="{F11819EA-3DC4-4738-8EDA-400E3E25B4A2}" type="pres">
      <dgm:prSet presAssocID="{E6E5CC72-FE03-45EB-A9CF-E7120534C8AB}" presName="cycle" presStyleCnt="0"/>
      <dgm:spPr/>
    </dgm:pt>
    <dgm:pt modelId="{E4E3F477-57B1-41D0-943F-2839CCE0A223}" type="pres">
      <dgm:prSet presAssocID="{E6E5CC72-FE03-45EB-A9CF-E7120534C8AB}" presName="srcNode" presStyleLbl="node1" presStyleIdx="0" presStyleCnt="5"/>
      <dgm:spPr/>
    </dgm:pt>
    <dgm:pt modelId="{FFCA82F1-8AA6-4445-80AE-5CF42AEE0E24}" type="pres">
      <dgm:prSet presAssocID="{E6E5CC72-FE03-45EB-A9CF-E7120534C8AB}" presName="conn" presStyleLbl="parChTrans1D2" presStyleIdx="0" presStyleCnt="1"/>
      <dgm:spPr/>
      <dgm:t>
        <a:bodyPr/>
        <a:lstStyle/>
        <a:p>
          <a:endParaRPr lang="en-US"/>
        </a:p>
      </dgm:t>
    </dgm:pt>
    <dgm:pt modelId="{89B00F4A-07D6-49CC-9BEC-668AFABED606}" type="pres">
      <dgm:prSet presAssocID="{E6E5CC72-FE03-45EB-A9CF-E7120534C8AB}" presName="extraNode" presStyleLbl="node1" presStyleIdx="0" presStyleCnt="5"/>
      <dgm:spPr/>
    </dgm:pt>
    <dgm:pt modelId="{04B7D736-069F-4916-B7B1-285F0E75354A}" type="pres">
      <dgm:prSet presAssocID="{E6E5CC72-FE03-45EB-A9CF-E7120534C8AB}" presName="dstNode" presStyleLbl="node1" presStyleIdx="0" presStyleCnt="5"/>
      <dgm:spPr/>
    </dgm:pt>
    <dgm:pt modelId="{22E9A33D-5165-43B2-AFB7-05C7B9588EC2}" type="pres">
      <dgm:prSet presAssocID="{F2060AA8-2741-4DC1-AB5C-FFFB88EC213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8ABDE-4AC0-44F6-AFE8-EFDFDF0059E0}" type="pres">
      <dgm:prSet presAssocID="{F2060AA8-2741-4DC1-AB5C-FFFB88EC213A}" presName="accent_1" presStyleCnt="0"/>
      <dgm:spPr/>
    </dgm:pt>
    <dgm:pt modelId="{ADF9D624-12BE-40A4-A11A-247D429586E9}" type="pres">
      <dgm:prSet presAssocID="{F2060AA8-2741-4DC1-AB5C-FFFB88EC213A}" presName="accentRepeatNode" presStyleLbl="solidFgAcc1" presStyleIdx="0" presStyleCnt="5"/>
      <dgm:spPr/>
    </dgm:pt>
    <dgm:pt modelId="{B14C491F-AAFA-41D4-BEB2-12A8EFDBFF5F}" type="pres">
      <dgm:prSet presAssocID="{6DE0612A-42ED-4958-A462-00F105CA8337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1B115-562D-44EF-A0FD-32476646570A}" type="pres">
      <dgm:prSet presAssocID="{6DE0612A-42ED-4958-A462-00F105CA8337}" presName="accent_2" presStyleCnt="0"/>
      <dgm:spPr/>
    </dgm:pt>
    <dgm:pt modelId="{EE27ED71-793A-44D2-AEE1-2AD22EEFF833}" type="pres">
      <dgm:prSet presAssocID="{6DE0612A-42ED-4958-A462-00F105CA8337}" presName="accentRepeatNode" presStyleLbl="solidFgAcc1" presStyleIdx="1" presStyleCnt="5"/>
      <dgm:spPr/>
    </dgm:pt>
    <dgm:pt modelId="{D936DC73-A8ED-4138-969E-41F42F2E4B7A}" type="pres">
      <dgm:prSet presAssocID="{59F76EDA-E321-4B06-B38B-88D57CD922B2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8C1E1-DFA0-4276-908E-7A834C0BF344}" type="pres">
      <dgm:prSet presAssocID="{59F76EDA-E321-4B06-B38B-88D57CD922B2}" presName="accent_3" presStyleCnt="0"/>
      <dgm:spPr/>
    </dgm:pt>
    <dgm:pt modelId="{911598B6-BE3E-4EE2-B3A6-82F748257764}" type="pres">
      <dgm:prSet presAssocID="{59F76EDA-E321-4B06-B38B-88D57CD922B2}" presName="accentRepeatNode" presStyleLbl="solidFgAcc1" presStyleIdx="2" presStyleCnt="5"/>
      <dgm:spPr/>
    </dgm:pt>
    <dgm:pt modelId="{F6A33D99-F6FF-48CE-9332-A91C2898163D}" type="pres">
      <dgm:prSet presAssocID="{B5C8B468-9D38-4D2D-A8C7-C5EB5E56D54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FF7D0C-BA10-4C83-916C-1A57297D1F15}" type="pres">
      <dgm:prSet presAssocID="{B5C8B468-9D38-4D2D-A8C7-C5EB5E56D54C}" presName="accent_4" presStyleCnt="0"/>
      <dgm:spPr/>
    </dgm:pt>
    <dgm:pt modelId="{DC9D0913-21A5-48B2-AD90-78CD9B2F0FCC}" type="pres">
      <dgm:prSet presAssocID="{B5C8B468-9D38-4D2D-A8C7-C5EB5E56D54C}" presName="accentRepeatNode" presStyleLbl="solidFgAcc1" presStyleIdx="3" presStyleCnt="5"/>
      <dgm:spPr/>
    </dgm:pt>
    <dgm:pt modelId="{3CBD4CE4-157A-4FA2-86F4-B6BD6F67BCB8}" type="pres">
      <dgm:prSet presAssocID="{0552E730-C56A-4050-862C-AA156F9E55E7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1FE30-17BB-4A23-B0A2-73DCE27E58DE}" type="pres">
      <dgm:prSet presAssocID="{0552E730-C56A-4050-862C-AA156F9E55E7}" presName="accent_5" presStyleCnt="0"/>
      <dgm:spPr/>
    </dgm:pt>
    <dgm:pt modelId="{5DFC1456-CD45-4BF2-9813-28AEEFE864B1}" type="pres">
      <dgm:prSet presAssocID="{0552E730-C56A-4050-862C-AA156F9E55E7}" presName="accentRepeatNode" presStyleLbl="solidFgAcc1" presStyleIdx="4" presStyleCnt="5"/>
      <dgm:spPr/>
    </dgm:pt>
  </dgm:ptLst>
  <dgm:cxnLst>
    <dgm:cxn modelId="{FBDBF47B-14AD-4584-848E-344CA4E929AB}" srcId="{E6E5CC72-FE03-45EB-A9CF-E7120534C8AB}" destId="{F2060AA8-2741-4DC1-AB5C-FFFB88EC213A}" srcOrd="0" destOrd="0" parTransId="{F01D2ACF-B14B-44D9-BA0E-61FBA32C247B}" sibTransId="{58C6F8D1-2E9C-48B8-A788-4F72F2A2EBDB}"/>
    <dgm:cxn modelId="{F814F92E-DD12-433F-A68F-C1C2AD01B38C}" srcId="{E6E5CC72-FE03-45EB-A9CF-E7120534C8AB}" destId="{59F76EDA-E321-4B06-B38B-88D57CD922B2}" srcOrd="2" destOrd="0" parTransId="{B68D419D-4E03-4B00-9CAD-BFD88C951CBB}" sibTransId="{D4330763-0941-4237-878A-0930EC4EC8ED}"/>
    <dgm:cxn modelId="{DF8F3326-4992-495F-A622-28E5DC0C63CD}" srcId="{E6E5CC72-FE03-45EB-A9CF-E7120534C8AB}" destId="{6DE0612A-42ED-4958-A462-00F105CA8337}" srcOrd="1" destOrd="0" parTransId="{C54D9252-9587-4FEC-BD32-3262AD32879B}" sibTransId="{2B7EA769-73F9-4D56-A0FB-64FE807C2732}"/>
    <dgm:cxn modelId="{1691B972-0AD4-4D69-8A68-E0343B000507}" type="presOf" srcId="{58C6F8D1-2E9C-48B8-A788-4F72F2A2EBDB}" destId="{FFCA82F1-8AA6-4445-80AE-5CF42AEE0E24}" srcOrd="0" destOrd="0" presId="urn:microsoft.com/office/officeart/2008/layout/VerticalCurvedList"/>
    <dgm:cxn modelId="{257761CE-F2D4-4908-AA69-98C02EDA07C2}" type="presOf" srcId="{59F76EDA-E321-4B06-B38B-88D57CD922B2}" destId="{D936DC73-A8ED-4138-969E-41F42F2E4B7A}" srcOrd="0" destOrd="0" presId="urn:microsoft.com/office/officeart/2008/layout/VerticalCurvedList"/>
    <dgm:cxn modelId="{48D8BFA0-32D3-4426-9D0F-8E75B7997771}" type="presOf" srcId="{E6E5CC72-FE03-45EB-A9CF-E7120534C8AB}" destId="{30413E1C-0872-410B-A49E-2AD765CBFD9F}" srcOrd="0" destOrd="0" presId="urn:microsoft.com/office/officeart/2008/layout/VerticalCurvedList"/>
    <dgm:cxn modelId="{9F24DF31-5AD3-40B5-B3EF-96208B86B679}" type="presOf" srcId="{6DE0612A-42ED-4958-A462-00F105CA8337}" destId="{B14C491F-AAFA-41D4-BEB2-12A8EFDBFF5F}" srcOrd="0" destOrd="0" presId="urn:microsoft.com/office/officeart/2008/layout/VerticalCurvedList"/>
    <dgm:cxn modelId="{545C589F-D42A-4A9F-9671-C0CEE188C44B}" srcId="{E6E5CC72-FE03-45EB-A9CF-E7120534C8AB}" destId="{B5C8B468-9D38-4D2D-A8C7-C5EB5E56D54C}" srcOrd="3" destOrd="0" parTransId="{D011D66A-FEC3-46D5-816E-EF3FDF241C6A}" sibTransId="{5021F7F0-867B-423F-9645-CAFD6C4FA811}"/>
    <dgm:cxn modelId="{C6E8CEC5-C0CC-4224-A4FE-D9B22DC6F9EF}" type="presOf" srcId="{B5C8B468-9D38-4D2D-A8C7-C5EB5E56D54C}" destId="{F6A33D99-F6FF-48CE-9332-A91C2898163D}" srcOrd="0" destOrd="0" presId="urn:microsoft.com/office/officeart/2008/layout/VerticalCurvedList"/>
    <dgm:cxn modelId="{36AC3E76-0B55-43A2-ACFB-61B8538F6994}" type="presOf" srcId="{0552E730-C56A-4050-862C-AA156F9E55E7}" destId="{3CBD4CE4-157A-4FA2-86F4-B6BD6F67BCB8}" srcOrd="0" destOrd="0" presId="urn:microsoft.com/office/officeart/2008/layout/VerticalCurvedList"/>
    <dgm:cxn modelId="{E36FAEFE-B6FE-424B-9D83-28911E18489F}" type="presOf" srcId="{F2060AA8-2741-4DC1-AB5C-FFFB88EC213A}" destId="{22E9A33D-5165-43B2-AFB7-05C7B9588EC2}" srcOrd="0" destOrd="0" presId="urn:microsoft.com/office/officeart/2008/layout/VerticalCurvedList"/>
    <dgm:cxn modelId="{45414DB9-BB08-4971-9EBF-8E06E7A6B9E4}" srcId="{E6E5CC72-FE03-45EB-A9CF-E7120534C8AB}" destId="{0552E730-C56A-4050-862C-AA156F9E55E7}" srcOrd="4" destOrd="0" parTransId="{BD1B0EC6-8934-47B1-AB06-24F83A500F19}" sibTransId="{B1234619-54F6-49D2-9DBA-7341AEF62FDA}"/>
    <dgm:cxn modelId="{1E2D5F0D-6391-4275-A981-28AE511651D4}" type="presParOf" srcId="{30413E1C-0872-410B-A49E-2AD765CBFD9F}" destId="{A4079D5F-EFDB-4543-9544-20813130C698}" srcOrd="0" destOrd="0" presId="urn:microsoft.com/office/officeart/2008/layout/VerticalCurvedList"/>
    <dgm:cxn modelId="{3FC70696-5AFF-4056-B7AE-625AED038411}" type="presParOf" srcId="{A4079D5F-EFDB-4543-9544-20813130C698}" destId="{F11819EA-3DC4-4738-8EDA-400E3E25B4A2}" srcOrd="0" destOrd="0" presId="urn:microsoft.com/office/officeart/2008/layout/VerticalCurvedList"/>
    <dgm:cxn modelId="{BFDD6043-62ED-4A20-84EA-0D0D1DE41CD7}" type="presParOf" srcId="{F11819EA-3DC4-4738-8EDA-400E3E25B4A2}" destId="{E4E3F477-57B1-41D0-943F-2839CCE0A223}" srcOrd="0" destOrd="0" presId="urn:microsoft.com/office/officeart/2008/layout/VerticalCurvedList"/>
    <dgm:cxn modelId="{ADE3AB1E-3840-4172-BD8E-52A0E1CA132E}" type="presParOf" srcId="{F11819EA-3DC4-4738-8EDA-400E3E25B4A2}" destId="{FFCA82F1-8AA6-4445-80AE-5CF42AEE0E24}" srcOrd="1" destOrd="0" presId="urn:microsoft.com/office/officeart/2008/layout/VerticalCurvedList"/>
    <dgm:cxn modelId="{30D14F3E-4AEA-4773-BFC2-54DB6B625551}" type="presParOf" srcId="{F11819EA-3DC4-4738-8EDA-400E3E25B4A2}" destId="{89B00F4A-07D6-49CC-9BEC-668AFABED606}" srcOrd="2" destOrd="0" presId="urn:microsoft.com/office/officeart/2008/layout/VerticalCurvedList"/>
    <dgm:cxn modelId="{E659579F-A00D-4E5E-9695-32DBA25F3C58}" type="presParOf" srcId="{F11819EA-3DC4-4738-8EDA-400E3E25B4A2}" destId="{04B7D736-069F-4916-B7B1-285F0E75354A}" srcOrd="3" destOrd="0" presId="urn:microsoft.com/office/officeart/2008/layout/VerticalCurvedList"/>
    <dgm:cxn modelId="{95B9695E-4279-46C4-8905-931AB654A2E2}" type="presParOf" srcId="{A4079D5F-EFDB-4543-9544-20813130C698}" destId="{22E9A33D-5165-43B2-AFB7-05C7B9588EC2}" srcOrd="1" destOrd="0" presId="urn:microsoft.com/office/officeart/2008/layout/VerticalCurvedList"/>
    <dgm:cxn modelId="{F7B08821-30A0-414F-995C-227FD7FABE6F}" type="presParOf" srcId="{A4079D5F-EFDB-4543-9544-20813130C698}" destId="{19B8ABDE-4AC0-44F6-AFE8-EFDFDF0059E0}" srcOrd="2" destOrd="0" presId="urn:microsoft.com/office/officeart/2008/layout/VerticalCurvedList"/>
    <dgm:cxn modelId="{5FF7CE87-D542-4F8A-9B1B-B72A19118BDB}" type="presParOf" srcId="{19B8ABDE-4AC0-44F6-AFE8-EFDFDF0059E0}" destId="{ADF9D624-12BE-40A4-A11A-247D429586E9}" srcOrd="0" destOrd="0" presId="urn:microsoft.com/office/officeart/2008/layout/VerticalCurvedList"/>
    <dgm:cxn modelId="{79D8C1AA-9822-4EA2-B7BF-FB1579C1718E}" type="presParOf" srcId="{A4079D5F-EFDB-4543-9544-20813130C698}" destId="{B14C491F-AAFA-41D4-BEB2-12A8EFDBFF5F}" srcOrd="3" destOrd="0" presId="urn:microsoft.com/office/officeart/2008/layout/VerticalCurvedList"/>
    <dgm:cxn modelId="{3FD6C8CD-7FEE-436E-B4A5-865A6E054408}" type="presParOf" srcId="{A4079D5F-EFDB-4543-9544-20813130C698}" destId="{8101B115-562D-44EF-A0FD-32476646570A}" srcOrd="4" destOrd="0" presId="urn:microsoft.com/office/officeart/2008/layout/VerticalCurvedList"/>
    <dgm:cxn modelId="{73B4DFCC-1368-4AE2-89CE-210DC0D515D2}" type="presParOf" srcId="{8101B115-562D-44EF-A0FD-32476646570A}" destId="{EE27ED71-793A-44D2-AEE1-2AD22EEFF833}" srcOrd="0" destOrd="0" presId="urn:microsoft.com/office/officeart/2008/layout/VerticalCurvedList"/>
    <dgm:cxn modelId="{2D44A046-3D77-49BF-A298-0D77E02998E9}" type="presParOf" srcId="{A4079D5F-EFDB-4543-9544-20813130C698}" destId="{D936DC73-A8ED-4138-969E-41F42F2E4B7A}" srcOrd="5" destOrd="0" presId="urn:microsoft.com/office/officeart/2008/layout/VerticalCurvedList"/>
    <dgm:cxn modelId="{7AE4DE90-E994-4227-94D6-48705EFC4109}" type="presParOf" srcId="{A4079D5F-EFDB-4543-9544-20813130C698}" destId="{5028C1E1-DFA0-4276-908E-7A834C0BF344}" srcOrd="6" destOrd="0" presId="urn:microsoft.com/office/officeart/2008/layout/VerticalCurvedList"/>
    <dgm:cxn modelId="{6236F717-E322-4707-B269-059478B81E36}" type="presParOf" srcId="{5028C1E1-DFA0-4276-908E-7A834C0BF344}" destId="{911598B6-BE3E-4EE2-B3A6-82F748257764}" srcOrd="0" destOrd="0" presId="urn:microsoft.com/office/officeart/2008/layout/VerticalCurvedList"/>
    <dgm:cxn modelId="{359712D4-C6EC-453A-8E19-0E71006E2F27}" type="presParOf" srcId="{A4079D5F-EFDB-4543-9544-20813130C698}" destId="{F6A33D99-F6FF-48CE-9332-A91C2898163D}" srcOrd="7" destOrd="0" presId="urn:microsoft.com/office/officeart/2008/layout/VerticalCurvedList"/>
    <dgm:cxn modelId="{91F02645-FC09-462B-B482-98EB884AE7DD}" type="presParOf" srcId="{A4079D5F-EFDB-4543-9544-20813130C698}" destId="{C4FF7D0C-BA10-4C83-916C-1A57297D1F15}" srcOrd="8" destOrd="0" presId="urn:microsoft.com/office/officeart/2008/layout/VerticalCurvedList"/>
    <dgm:cxn modelId="{CEDC062F-4067-4D70-A274-670208F68B19}" type="presParOf" srcId="{C4FF7D0C-BA10-4C83-916C-1A57297D1F15}" destId="{DC9D0913-21A5-48B2-AD90-78CD9B2F0FCC}" srcOrd="0" destOrd="0" presId="urn:microsoft.com/office/officeart/2008/layout/VerticalCurvedList"/>
    <dgm:cxn modelId="{D4AC4BB7-3748-4405-B8D5-2EE86F9E00AE}" type="presParOf" srcId="{A4079D5F-EFDB-4543-9544-20813130C698}" destId="{3CBD4CE4-157A-4FA2-86F4-B6BD6F67BCB8}" srcOrd="9" destOrd="0" presId="urn:microsoft.com/office/officeart/2008/layout/VerticalCurvedList"/>
    <dgm:cxn modelId="{381DD329-A630-4160-B905-C10864C6E958}" type="presParOf" srcId="{A4079D5F-EFDB-4543-9544-20813130C698}" destId="{FFC1FE30-17BB-4A23-B0A2-73DCE27E58DE}" srcOrd="10" destOrd="0" presId="urn:microsoft.com/office/officeart/2008/layout/VerticalCurvedList"/>
    <dgm:cxn modelId="{DE9AD2BA-69DB-47F7-B349-12023C5E95BB}" type="presParOf" srcId="{FFC1FE30-17BB-4A23-B0A2-73DCE27E58DE}" destId="{5DFC1456-CD45-4BF2-9813-28AEEFE864B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0DAC5-5E66-47EF-8D49-8C68A6D22E38}">
      <dsp:nvSpPr>
        <dsp:cNvPr id="0" name=""/>
        <dsp:cNvSpPr/>
      </dsp:nvSpPr>
      <dsp:spPr>
        <a:xfrm>
          <a:off x="3291839" y="689"/>
          <a:ext cx="4937760" cy="2689577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300" kern="1200" dirty="0" smtClean="0">
              <a:latin typeface="Comic Sans MS" panose="030F0702030302020204" pitchFamily="66" charset="0"/>
            </a:rPr>
            <a:t>Postati prepoznatljivi kao vodeća visokoobrazovna ustanova u području poljoprivrede i srodnih znanosti na  području regije (Jugoistočne Europe) prema razini mobilnosti studenata i djelatnika te partnerskih ugovora. Nadalje, Agronomski fakultet se namjerava svrstati među tri najbolja fakulteta u okviru Sveučilišta u Zagrebu s obzirom na kvalitetu i obim međunarodne suradnje.</a:t>
          </a:r>
          <a:endParaRPr lang="en-US" sz="1300" kern="1200" dirty="0">
            <a:latin typeface="Comic Sans MS" panose="030F0702030302020204" pitchFamily="66" charset="0"/>
          </a:endParaRPr>
        </a:p>
      </dsp:txBody>
      <dsp:txXfrm>
        <a:off x="3291839" y="336886"/>
        <a:ext cx="3929169" cy="2017183"/>
      </dsp:txXfrm>
    </dsp:sp>
    <dsp:sp modelId="{A7789A8A-2B15-4809-A113-D1476A3E5EA4}">
      <dsp:nvSpPr>
        <dsp:cNvPr id="0" name=""/>
        <dsp:cNvSpPr/>
      </dsp:nvSpPr>
      <dsp:spPr>
        <a:xfrm>
          <a:off x="0" y="689"/>
          <a:ext cx="3291840" cy="26895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100" kern="1200" dirty="0" smtClean="0">
              <a:latin typeface="Comic Sans MS" panose="030F0702030302020204" pitchFamily="66" charset="0"/>
            </a:rPr>
            <a:t>Strateški plan AFZ 2010-2015</a:t>
          </a:r>
          <a:endParaRPr lang="en-US" sz="4100" kern="1200" dirty="0">
            <a:latin typeface="Comic Sans MS" panose="030F0702030302020204" pitchFamily="66" charset="0"/>
          </a:endParaRPr>
        </a:p>
      </dsp:txBody>
      <dsp:txXfrm>
        <a:off x="131294" y="131983"/>
        <a:ext cx="3029252" cy="2426989"/>
      </dsp:txXfrm>
    </dsp:sp>
    <dsp:sp modelId="{D9F2CDD8-7945-4D24-BD03-FD7E8937BDED}">
      <dsp:nvSpPr>
        <dsp:cNvPr id="0" name=""/>
        <dsp:cNvSpPr/>
      </dsp:nvSpPr>
      <dsp:spPr>
        <a:xfrm>
          <a:off x="3291839" y="2959224"/>
          <a:ext cx="4937760" cy="2689577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800" kern="1200" baseline="0" dirty="0" smtClean="0"/>
            <a:t>Osigurati prepoznatljivost nastavnih programa izvođenjem nastave na engleskom jeziku i zajedničkim nastavnim aktivnostima sa strateškim partnerima. </a:t>
          </a:r>
          <a:endParaRPr lang="en-US" sz="1800" kern="1200" baseline="0" dirty="0">
            <a:latin typeface="Comic Sans MS" panose="030F0702030302020204" pitchFamily="66" charset="0"/>
          </a:endParaRPr>
        </a:p>
      </dsp:txBody>
      <dsp:txXfrm>
        <a:off x="3291839" y="3295421"/>
        <a:ext cx="3929169" cy="2017183"/>
      </dsp:txXfrm>
    </dsp:sp>
    <dsp:sp modelId="{BDAC7113-4A8D-4311-B496-775C48C0E085}">
      <dsp:nvSpPr>
        <dsp:cNvPr id="0" name=""/>
        <dsp:cNvSpPr/>
      </dsp:nvSpPr>
      <dsp:spPr>
        <a:xfrm>
          <a:off x="0" y="2959224"/>
          <a:ext cx="3291840" cy="26895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100" kern="1200" dirty="0" smtClean="0">
              <a:latin typeface="Comic Sans MS" panose="030F0702030302020204" pitchFamily="66" charset="0"/>
            </a:rPr>
            <a:t>Strateški plan AFZ 2016-2020</a:t>
          </a:r>
          <a:endParaRPr lang="en-US" sz="4100" kern="1200" dirty="0">
            <a:latin typeface="Comic Sans MS" panose="030F0702030302020204" pitchFamily="66" charset="0"/>
          </a:endParaRPr>
        </a:p>
      </dsp:txBody>
      <dsp:txXfrm>
        <a:off x="131294" y="3090518"/>
        <a:ext cx="3029252" cy="24269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7C30C-E411-4069-A276-DD119831AC63}">
      <dsp:nvSpPr>
        <dsp:cNvPr id="0" name=""/>
        <dsp:cNvSpPr/>
      </dsp:nvSpPr>
      <dsp:spPr>
        <a:xfrm>
          <a:off x="0" y="0"/>
          <a:ext cx="83529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AAC58D-C932-4D33-80AB-F9D67BBFA9C7}">
      <dsp:nvSpPr>
        <dsp:cNvPr id="0" name=""/>
        <dsp:cNvSpPr/>
      </dsp:nvSpPr>
      <dsp:spPr>
        <a:xfrm>
          <a:off x="0" y="0"/>
          <a:ext cx="1670585" cy="547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>
              <a:latin typeface="Comic Sans MS" panose="030F0702030302020204" pitchFamily="66" charset="0"/>
            </a:rPr>
            <a:t>Sadržaj</a:t>
          </a:r>
          <a:endParaRPr lang="en-US" sz="3000" kern="1200" dirty="0">
            <a:latin typeface="Comic Sans MS" panose="030F0702030302020204" pitchFamily="66" charset="0"/>
          </a:endParaRPr>
        </a:p>
      </dsp:txBody>
      <dsp:txXfrm>
        <a:off x="0" y="0"/>
        <a:ext cx="1670585" cy="5472608"/>
      </dsp:txXfrm>
    </dsp:sp>
    <dsp:sp modelId="{84D3DD3D-CCC8-444A-B2D2-0E08FFF8AEA6}">
      <dsp:nvSpPr>
        <dsp:cNvPr id="0" name=""/>
        <dsp:cNvSpPr/>
      </dsp:nvSpPr>
      <dsp:spPr>
        <a:xfrm>
          <a:off x="1795879" y="85509"/>
          <a:ext cx="6557048" cy="1710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>
              <a:latin typeface="Comic Sans MS" panose="030F0702030302020204" pitchFamily="66" charset="0"/>
            </a:rPr>
            <a:t>„</a:t>
          </a:r>
          <a:r>
            <a:rPr lang="hr-HR" sz="3000" kern="1200" dirty="0" err="1" smtClean="0">
              <a:latin typeface="Comic Sans MS" panose="030F0702030302020204" pitchFamily="66" charset="0"/>
            </a:rPr>
            <a:t>International</a:t>
          </a:r>
          <a:r>
            <a:rPr lang="hr-HR" sz="3000" kern="1200" dirty="0" smtClean="0">
              <a:latin typeface="Comic Sans MS" panose="030F0702030302020204" pitchFamily="66" charset="0"/>
            </a:rPr>
            <a:t> </a:t>
          </a:r>
          <a:r>
            <a:rPr lang="hr-HR" sz="3000" kern="1200" dirty="0" err="1" smtClean="0">
              <a:latin typeface="Comic Sans MS" panose="030F0702030302020204" pitchFamily="66" charset="0"/>
            </a:rPr>
            <a:t>joint</a:t>
          </a:r>
          <a:r>
            <a:rPr lang="hr-HR" sz="3000" kern="1200" dirty="0" smtClean="0">
              <a:latin typeface="Comic Sans MS" panose="030F0702030302020204" pitchFamily="66" charset="0"/>
            </a:rPr>
            <a:t> </a:t>
          </a:r>
          <a:r>
            <a:rPr lang="hr-HR" sz="3000" kern="1200" dirty="0" err="1" smtClean="0">
              <a:latin typeface="Comic Sans MS" panose="030F0702030302020204" pitchFamily="66" charset="0"/>
            </a:rPr>
            <a:t>Master</a:t>
          </a:r>
          <a:r>
            <a:rPr lang="hr-HR" sz="3000" kern="1200" dirty="0" smtClean="0">
              <a:latin typeface="Comic Sans MS" panose="030F0702030302020204" pitchFamily="66" charset="0"/>
            </a:rPr>
            <a:t> </a:t>
          </a:r>
          <a:r>
            <a:rPr lang="hr-HR" sz="3000" kern="1200" dirty="0" err="1" smtClean="0">
              <a:latin typeface="Comic Sans MS" panose="030F0702030302020204" pitchFamily="66" charset="0"/>
            </a:rPr>
            <a:t>degree</a:t>
          </a:r>
          <a:r>
            <a:rPr lang="hr-HR" sz="3000" kern="1200" dirty="0" smtClean="0">
              <a:latin typeface="Comic Sans MS" panose="030F0702030302020204" pitchFamily="66" charset="0"/>
            </a:rPr>
            <a:t> </a:t>
          </a:r>
          <a:r>
            <a:rPr lang="hr-HR" sz="3000" kern="1200" dirty="0" err="1" smtClean="0">
              <a:latin typeface="Comic Sans MS" panose="030F0702030302020204" pitchFamily="66" charset="0"/>
            </a:rPr>
            <a:t>in</a:t>
          </a:r>
          <a:r>
            <a:rPr lang="hr-HR" sz="3000" kern="1200" dirty="0" smtClean="0">
              <a:latin typeface="Comic Sans MS" panose="030F0702030302020204" pitchFamily="66" charset="0"/>
            </a:rPr>
            <a:t> </a:t>
          </a:r>
          <a:r>
            <a:rPr lang="hr-HR" sz="3000" kern="1200" dirty="0" err="1" smtClean="0">
              <a:latin typeface="Comic Sans MS" panose="030F0702030302020204" pitchFamily="66" charset="0"/>
            </a:rPr>
            <a:t>Plant</a:t>
          </a:r>
          <a:r>
            <a:rPr lang="hr-HR" sz="3000" kern="1200" dirty="0" smtClean="0">
              <a:latin typeface="Comic Sans MS" panose="030F0702030302020204" pitchFamily="66" charset="0"/>
            </a:rPr>
            <a:t> Medicine“</a:t>
          </a:r>
          <a:endParaRPr lang="en-US" sz="3000" kern="1200" dirty="0">
            <a:latin typeface="Comic Sans MS" panose="030F0702030302020204" pitchFamily="66" charset="0"/>
          </a:endParaRPr>
        </a:p>
      </dsp:txBody>
      <dsp:txXfrm>
        <a:off x="1795879" y="85509"/>
        <a:ext cx="6557048" cy="1710189"/>
      </dsp:txXfrm>
    </dsp:sp>
    <dsp:sp modelId="{77060F72-0C13-40B3-8492-A3A7298ED2D2}">
      <dsp:nvSpPr>
        <dsp:cNvPr id="0" name=""/>
        <dsp:cNvSpPr/>
      </dsp:nvSpPr>
      <dsp:spPr>
        <a:xfrm>
          <a:off x="1670585" y="1795699"/>
          <a:ext cx="668234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49F632-7510-4732-B4CA-020F50D9A221}">
      <dsp:nvSpPr>
        <dsp:cNvPr id="0" name=""/>
        <dsp:cNvSpPr/>
      </dsp:nvSpPr>
      <dsp:spPr>
        <a:xfrm>
          <a:off x="1795879" y="1881208"/>
          <a:ext cx="6557048" cy="1710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altLang="de-DE" sz="3000" kern="1200" dirty="0" err="1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Danube</a:t>
          </a:r>
          <a:r>
            <a:rPr lang="de-DE" altLang="de-DE" sz="3000" kern="1200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 </a:t>
          </a:r>
          <a:r>
            <a:rPr lang="de-DE" altLang="de-DE" sz="3000" kern="1200" dirty="0" err="1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AgriFood</a:t>
          </a:r>
          <a:r>
            <a:rPr lang="de-DE" altLang="de-DE" sz="3000" kern="1200" dirty="0" smtClean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rPr>
            <a:t> Master (DAFM)</a:t>
          </a:r>
          <a:endParaRPr lang="en-US" sz="3000" kern="1200" dirty="0">
            <a:solidFill>
              <a:schemeClr val="tx1"/>
            </a:solidFill>
            <a:latin typeface="Comic Sans MS" panose="030F0702030302020204" pitchFamily="66" charset="0"/>
          </a:endParaRPr>
        </a:p>
      </dsp:txBody>
      <dsp:txXfrm>
        <a:off x="1795879" y="1881208"/>
        <a:ext cx="6557048" cy="1710189"/>
      </dsp:txXfrm>
    </dsp:sp>
    <dsp:sp modelId="{1CC35C51-07CE-4EF9-BEC9-636AE70B48D0}">
      <dsp:nvSpPr>
        <dsp:cNvPr id="0" name=""/>
        <dsp:cNvSpPr/>
      </dsp:nvSpPr>
      <dsp:spPr>
        <a:xfrm>
          <a:off x="1670585" y="3591398"/>
          <a:ext cx="668234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155EC-21B6-49B2-A1C7-96520F1FB168}">
      <dsp:nvSpPr>
        <dsp:cNvPr id="0" name=""/>
        <dsp:cNvSpPr/>
      </dsp:nvSpPr>
      <dsp:spPr>
        <a:xfrm>
          <a:off x="1795879" y="3676908"/>
          <a:ext cx="6557048" cy="1710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omic Sans MS" panose="030F0702030302020204" pitchFamily="66" charset="0"/>
            </a:rPr>
            <a:t>Harmonization and Innovation in PhD Study Programs for Plant Health in Sustainable Agriculture </a:t>
          </a:r>
          <a:endParaRPr lang="en-US" sz="3000" kern="1200" dirty="0">
            <a:latin typeface="Comic Sans MS" panose="030F0702030302020204" pitchFamily="66" charset="0"/>
          </a:endParaRPr>
        </a:p>
      </dsp:txBody>
      <dsp:txXfrm>
        <a:off x="1795879" y="3676908"/>
        <a:ext cx="6557048" cy="1710189"/>
      </dsp:txXfrm>
    </dsp:sp>
    <dsp:sp modelId="{34AD13F0-A0DB-41AD-A0BC-F344A2ACFEA9}">
      <dsp:nvSpPr>
        <dsp:cNvPr id="0" name=""/>
        <dsp:cNvSpPr/>
      </dsp:nvSpPr>
      <dsp:spPr>
        <a:xfrm>
          <a:off x="1670585" y="5387098"/>
          <a:ext cx="668234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3A6F5-D956-4D61-9A31-35B9700BECB2}">
      <dsp:nvSpPr>
        <dsp:cNvPr id="0" name=""/>
        <dsp:cNvSpPr/>
      </dsp:nvSpPr>
      <dsp:spPr>
        <a:xfrm>
          <a:off x="1025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BS studij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180</a:t>
          </a:r>
          <a:endParaRPr lang="hr-HR" sz="1700" kern="1200" dirty="0"/>
        </a:p>
      </dsp:txBody>
      <dsp:txXfrm>
        <a:off x="200017" y="851739"/>
        <a:ext cx="960816" cy="960816"/>
      </dsp:txXfrm>
    </dsp:sp>
    <dsp:sp modelId="{C1697C73-D1A7-4372-9341-41761A245BAB}">
      <dsp:nvSpPr>
        <dsp:cNvPr id="0" name=""/>
        <dsp:cNvSpPr/>
      </dsp:nvSpPr>
      <dsp:spPr>
        <a:xfrm>
          <a:off x="1470160" y="938095"/>
          <a:ext cx="788104" cy="78810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300" kern="1200"/>
        </a:p>
      </dsp:txBody>
      <dsp:txXfrm>
        <a:off x="1574623" y="1239466"/>
        <a:ext cx="579178" cy="185362"/>
      </dsp:txXfrm>
    </dsp:sp>
    <dsp:sp modelId="{D5A6236F-DF37-4893-A002-B6CB50E8A672}">
      <dsp:nvSpPr>
        <dsp:cNvPr id="0" name=""/>
        <dsp:cNvSpPr/>
      </dsp:nvSpPr>
      <dsp:spPr>
        <a:xfrm>
          <a:off x="2368599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MS studij 120</a:t>
          </a:r>
          <a:endParaRPr lang="hr-HR" sz="1700" kern="1200" dirty="0"/>
        </a:p>
      </dsp:txBody>
      <dsp:txXfrm>
        <a:off x="2567591" y="851739"/>
        <a:ext cx="960816" cy="960816"/>
      </dsp:txXfrm>
    </dsp:sp>
    <dsp:sp modelId="{34C06833-F0A9-4666-9735-E9C6E98DBFE3}">
      <dsp:nvSpPr>
        <dsp:cNvPr id="0" name=""/>
        <dsp:cNvSpPr/>
      </dsp:nvSpPr>
      <dsp:spPr>
        <a:xfrm>
          <a:off x="3837735" y="938095"/>
          <a:ext cx="788104" cy="788104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/>
        </a:p>
      </dsp:txBody>
      <dsp:txXfrm>
        <a:off x="3942198" y="1100444"/>
        <a:ext cx="579178" cy="463406"/>
      </dsp:txXfrm>
    </dsp:sp>
    <dsp:sp modelId="{B8E6A3F8-226B-4FEA-B6C4-E6DD51A06BE8}">
      <dsp:nvSpPr>
        <dsp:cNvPr id="0" name=""/>
        <dsp:cNvSpPr/>
      </dsp:nvSpPr>
      <dsp:spPr>
        <a:xfrm>
          <a:off x="4736174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MS PLANT MEDICINE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300 ECTS</a:t>
          </a:r>
          <a:endParaRPr lang="hr-HR" sz="1700" kern="1200" dirty="0"/>
        </a:p>
      </dsp:txBody>
      <dsp:txXfrm>
        <a:off x="4935166" y="851739"/>
        <a:ext cx="960816" cy="9608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3A6F5-D956-4D61-9A31-35B9700BECB2}">
      <dsp:nvSpPr>
        <dsp:cNvPr id="0" name=""/>
        <dsp:cNvSpPr/>
      </dsp:nvSpPr>
      <dsp:spPr>
        <a:xfrm>
          <a:off x="1025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BS studij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240</a:t>
          </a:r>
          <a:endParaRPr lang="hr-HR" sz="1700" kern="1200" dirty="0"/>
        </a:p>
      </dsp:txBody>
      <dsp:txXfrm>
        <a:off x="200017" y="851739"/>
        <a:ext cx="960816" cy="960816"/>
      </dsp:txXfrm>
    </dsp:sp>
    <dsp:sp modelId="{C1697C73-D1A7-4372-9341-41761A245BAB}">
      <dsp:nvSpPr>
        <dsp:cNvPr id="0" name=""/>
        <dsp:cNvSpPr/>
      </dsp:nvSpPr>
      <dsp:spPr>
        <a:xfrm>
          <a:off x="1470160" y="938095"/>
          <a:ext cx="788104" cy="78810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300" kern="1200"/>
        </a:p>
      </dsp:txBody>
      <dsp:txXfrm>
        <a:off x="1574623" y="1239466"/>
        <a:ext cx="579178" cy="185362"/>
      </dsp:txXfrm>
    </dsp:sp>
    <dsp:sp modelId="{D5A6236F-DF37-4893-A002-B6CB50E8A672}">
      <dsp:nvSpPr>
        <dsp:cNvPr id="0" name=""/>
        <dsp:cNvSpPr/>
      </dsp:nvSpPr>
      <dsp:spPr>
        <a:xfrm>
          <a:off x="2368599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MS studij 60</a:t>
          </a:r>
          <a:endParaRPr lang="hr-HR" sz="1700" kern="1200" dirty="0"/>
        </a:p>
      </dsp:txBody>
      <dsp:txXfrm>
        <a:off x="2567591" y="851739"/>
        <a:ext cx="960816" cy="960816"/>
      </dsp:txXfrm>
    </dsp:sp>
    <dsp:sp modelId="{34C06833-F0A9-4666-9735-E9C6E98DBFE3}">
      <dsp:nvSpPr>
        <dsp:cNvPr id="0" name=""/>
        <dsp:cNvSpPr/>
      </dsp:nvSpPr>
      <dsp:spPr>
        <a:xfrm>
          <a:off x="3837735" y="938095"/>
          <a:ext cx="788104" cy="788104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/>
        </a:p>
      </dsp:txBody>
      <dsp:txXfrm>
        <a:off x="3942198" y="1100444"/>
        <a:ext cx="579178" cy="463406"/>
      </dsp:txXfrm>
    </dsp:sp>
    <dsp:sp modelId="{B8E6A3F8-226B-4FEA-B6C4-E6DD51A06BE8}">
      <dsp:nvSpPr>
        <dsp:cNvPr id="0" name=""/>
        <dsp:cNvSpPr/>
      </dsp:nvSpPr>
      <dsp:spPr>
        <a:xfrm>
          <a:off x="4736174" y="652747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MS PLANT MEDICINE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300 ECTS</a:t>
          </a:r>
          <a:endParaRPr lang="hr-HR" sz="1700" kern="1200" dirty="0"/>
        </a:p>
      </dsp:txBody>
      <dsp:txXfrm>
        <a:off x="4935166" y="851739"/>
        <a:ext cx="960816" cy="9608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5365A-3C6E-4ED2-8AC6-57C5E8347610}">
      <dsp:nvSpPr>
        <dsp:cNvPr id="0" name=""/>
        <dsp:cNvSpPr/>
      </dsp:nvSpPr>
      <dsp:spPr>
        <a:xfrm>
          <a:off x="2531110" y="2694"/>
          <a:ext cx="1170924" cy="1000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75 ECTS </a:t>
          </a:r>
          <a:r>
            <a:rPr lang="hr-HR" sz="1400" b="1" kern="1200" dirty="0" err="1" smtClean="0"/>
            <a:t>serving</a:t>
          </a:r>
          <a:r>
            <a:rPr lang="hr-HR" sz="1400" b="1" kern="1200" dirty="0" smtClean="0"/>
            <a:t> </a:t>
          </a:r>
          <a:r>
            <a:rPr lang="hr-HR" sz="1400" b="1" kern="1200" dirty="0" err="1" smtClean="0"/>
            <a:t>disciplines</a:t>
          </a:r>
          <a:endParaRPr lang="hr-HR" sz="1400" b="1" kern="1200" dirty="0"/>
        </a:p>
      </dsp:txBody>
      <dsp:txXfrm>
        <a:off x="2702588" y="149206"/>
        <a:ext cx="827968" cy="707425"/>
      </dsp:txXfrm>
    </dsp:sp>
    <dsp:sp modelId="{A5219955-7725-4956-9647-A67A8C7AB01E}">
      <dsp:nvSpPr>
        <dsp:cNvPr id="0" name=""/>
        <dsp:cNvSpPr/>
      </dsp:nvSpPr>
      <dsp:spPr>
        <a:xfrm>
          <a:off x="2791900" y="1094052"/>
          <a:ext cx="649344" cy="64934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b="1" kern="1200"/>
        </a:p>
      </dsp:txBody>
      <dsp:txXfrm>
        <a:off x="2877971" y="1342361"/>
        <a:ext cx="477202" cy="152726"/>
      </dsp:txXfrm>
    </dsp:sp>
    <dsp:sp modelId="{7C7C8037-1EA9-44CD-9DD6-7469628FBDBB}">
      <dsp:nvSpPr>
        <dsp:cNvPr id="0" name=""/>
        <dsp:cNvSpPr/>
      </dsp:nvSpPr>
      <dsp:spPr>
        <a:xfrm>
          <a:off x="2483769" y="1834304"/>
          <a:ext cx="1265606" cy="11195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80 ECTS </a:t>
          </a:r>
          <a:r>
            <a:rPr lang="hr-HR" sz="1400" b="1" kern="1200" dirty="0" err="1" smtClean="0"/>
            <a:t>core</a:t>
          </a:r>
          <a:r>
            <a:rPr lang="hr-HR" sz="1400" b="1" kern="1200" dirty="0" smtClean="0"/>
            <a:t> </a:t>
          </a:r>
          <a:r>
            <a:rPr lang="hr-HR" sz="1400" b="1" kern="1200" dirty="0" err="1" smtClean="0"/>
            <a:t>disciplines</a:t>
          </a:r>
          <a:endParaRPr lang="hr-HR" sz="1400" b="1" kern="1200" dirty="0"/>
        </a:p>
      </dsp:txBody>
      <dsp:txXfrm>
        <a:off x="2669113" y="1998260"/>
        <a:ext cx="894918" cy="791647"/>
      </dsp:txXfrm>
    </dsp:sp>
    <dsp:sp modelId="{5C65C097-FF86-4788-94EB-56E6486AD25C}">
      <dsp:nvSpPr>
        <dsp:cNvPr id="0" name=""/>
        <dsp:cNvSpPr/>
      </dsp:nvSpPr>
      <dsp:spPr>
        <a:xfrm>
          <a:off x="2791900" y="3044772"/>
          <a:ext cx="649344" cy="64934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b="1" kern="1200"/>
        </a:p>
      </dsp:txBody>
      <dsp:txXfrm>
        <a:off x="2877971" y="3293081"/>
        <a:ext cx="477202" cy="152726"/>
      </dsp:txXfrm>
    </dsp:sp>
    <dsp:sp modelId="{0137CD8C-9089-43F4-8801-7A7753865993}">
      <dsp:nvSpPr>
        <dsp:cNvPr id="0" name=""/>
        <dsp:cNvSpPr/>
      </dsp:nvSpPr>
      <dsp:spPr>
        <a:xfrm>
          <a:off x="2556792" y="3785025"/>
          <a:ext cx="1119559" cy="11195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30 ECTS diploma </a:t>
          </a:r>
          <a:endParaRPr lang="hr-HR" sz="1400" b="1" kern="1200" dirty="0"/>
        </a:p>
      </dsp:txBody>
      <dsp:txXfrm>
        <a:off x="2720748" y="3948981"/>
        <a:ext cx="791647" cy="791647"/>
      </dsp:txXfrm>
    </dsp:sp>
    <dsp:sp modelId="{613956B2-FCD7-48E0-A58C-45B7C8C6C8DF}">
      <dsp:nvSpPr>
        <dsp:cNvPr id="0" name=""/>
        <dsp:cNvSpPr/>
      </dsp:nvSpPr>
      <dsp:spPr>
        <a:xfrm>
          <a:off x="2791900" y="4995493"/>
          <a:ext cx="649344" cy="64934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b="1" kern="1200"/>
        </a:p>
      </dsp:txBody>
      <dsp:txXfrm>
        <a:off x="2877971" y="5243802"/>
        <a:ext cx="477202" cy="152726"/>
      </dsp:txXfrm>
    </dsp:sp>
    <dsp:sp modelId="{FF579EEE-E793-483E-985E-22A25DE40483}">
      <dsp:nvSpPr>
        <dsp:cNvPr id="0" name=""/>
        <dsp:cNvSpPr/>
      </dsp:nvSpPr>
      <dsp:spPr>
        <a:xfrm>
          <a:off x="2556792" y="5735746"/>
          <a:ext cx="1119559" cy="11195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115 ECTS ostali sadržaji</a:t>
          </a:r>
          <a:endParaRPr lang="hr-HR" sz="1400" b="1" kern="1200" dirty="0"/>
        </a:p>
      </dsp:txBody>
      <dsp:txXfrm>
        <a:off x="2720748" y="5899702"/>
        <a:ext cx="791647" cy="791647"/>
      </dsp:txXfrm>
    </dsp:sp>
    <dsp:sp modelId="{8E3C4437-8890-4C2D-B4C1-C142796E8840}">
      <dsp:nvSpPr>
        <dsp:cNvPr id="0" name=""/>
        <dsp:cNvSpPr/>
      </dsp:nvSpPr>
      <dsp:spPr>
        <a:xfrm>
          <a:off x="3917309" y="3220761"/>
          <a:ext cx="356019" cy="416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b="1" kern="1200"/>
        </a:p>
      </dsp:txBody>
      <dsp:txXfrm>
        <a:off x="3917309" y="3304056"/>
        <a:ext cx="249213" cy="249886"/>
      </dsp:txXfrm>
    </dsp:sp>
    <dsp:sp modelId="{97F72598-D331-421E-85FD-A852B98B3E60}">
      <dsp:nvSpPr>
        <dsp:cNvPr id="0" name=""/>
        <dsp:cNvSpPr/>
      </dsp:nvSpPr>
      <dsp:spPr>
        <a:xfrm>
          <a:off x="4421111" y="2309440"/>
          <a:ext cx="2239119" cy="22391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MS </a:t>
          </a:r>
          <a:r>
            <a:rPr lang="hr-HR" sz="1400" b="1" kern="1200" dirty="0" err="1" smtClean="0"/>
            <a:t>in</a:t>
          </a:r>
          <a:r>
            <a:rPr lang="hr-HR" sz="1400" b="1" kern="1200" dirty="0" smtClean="0"/>
            <a:t> </a:t>
          </a:r>
          <a:r>
            <a:rPr lang="hr-HR" sz="1400" b="1" kern="1200" dirty="0" err="1" smtClean="0"/>
            <a:t>Plant</a:t>
          </a:r>
          <a:r>
            <a:rPr lang="hr-HR" sz="1400" b="1" kern="1200" dirty="0" smtClean="0"/>
            <a:t> medicine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Priznata diploma na 11 sveučilišta u regiji</a:t>
          </a:r>
          <a:endParaRPr lang="hr-HR" sz="1400" b="1" kern="1200" dirty="0"/>
        </a:p>
      </dsp:txBody>
      <dsp:txXfrm>
        <a:off x="4749022" y="2637351"/>
        <a:ext cx="1583297" cy="15832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4A04C-2FB0-44FC-BD4E-92D65A3BDF8F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DBFC3-E873-4DC9-BBB9-D2A358DB5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16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01B79-8578-4741-99C7-3CDB6B2A227A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49B1D-D0BE-417D-B83C-0F8A60DC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9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E7F23D-4F93-4BE2-9C43-9B67923C35D8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altLang="de-DE" dirty="0" smtClean="0"/>
              <a:t>5 </a:t>
            </a:r>
            <a:r>
              <a:rPr lang="de-DE" altLang="de-DE" dirty="0" err="1" smtClean="0"/>
              <a:t>partner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universities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where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students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can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study</a:t>
            </a:r>
            <a:r>
              <a:rPr lang="de-DE" altLang="de-DE" baseline="0" dirty="0" smtClean="0"/>
              <a:t>, BOKU </a:t>
            </a:r>
            <a:r>
              <a:rPr lang="de-DE" altLang="de-DE" baseline="0" dirty="0" err="1" smtClean="0"/>
              <a:t>is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home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university</a:t>
            </a:r>
            <a:r>
              <a:rPr lang="de-DE" altLang="de-DE" baseline="0" dirty="0" smtClean="0"/>
              <a:t> (= 1st </a:t>
            </a:r>
            <a:r>
              <a:rPr lang="de-DE" altLang="de-DE" baseline="0" dirty="0" err="1" smtClean="0"/>
              <a:t>semester</a:t>
            </a:r>
            <a:r>
              <a:rPr lang="de-DE" altLang="de-DE" baseline="0" dirty="0" smtClean="0"/>
              <a:t>)</a:t>
            </a:r>
          </a:p>
          <a:p>
            <a:pPr eaLnBrk="1" hangingPunct="1"/>
            <a:r>
              <a:rPr lang="de-DE" altLang="de-DE" baseline="0" dirty="0" smtClean="0"/>
              <a:t>Associated </a:t>
            </a:r>
            <a:r>
              <a:rPr lang="de-DE" altLang="de-DE" baseline="0" dirty="0" err="1" smtClean="0"/>
              <a:t>partners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organize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summer</a:t>
            </a:r>
            <a:r>
              <a:rPr lang="de-DE" altLang="de-DE" baseline="0" dirty="0" smtClean="0"/>
              <a:t>/</a:t>
            </a:r>
            <a:r>
              <a:rPr lang="de-DE" altLang="de-DE" baseline="0" dirty="0" err="1" smtClean="0"/>
              <a:t>winter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schools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and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can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support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with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master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thesis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topcis</a:t>
            </a:r>
            <a:r>
              <a:rPr lang="de-DE" altLang="de-DE" baseline="0" dirty="0" smtClean="0"/>
              <a:t>, </a:t>
            </a:r>
            <a:r>
              <a:rPr lang="de-DE" altLang="de-DE" baseline="0" dirty="0" err="1" smtClean="0"/>
              <a:t>internships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and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academic</a:t>
            </a:r>
            <a:r>
              <a:rPr lang="de-DE" altLang="de-DE" baseline="0" dirty="0" smtClean="0"/>
              <a:t> </a:t>
            </a:r>
            <a:r>
              <a:rPr lang="de-DE" altLang="de-DE" baseline="0" dirty="0" err="1" smtClean="0"/>
              <a:t>exchange</a:t>
            </a:r>
            <a:endParaRPr lang="de-DE" altLang="de-DE" baseline="0" dirty="0" smtClean="0"/>
          </a:p>
          <a:p>
            <a:pPr eaLnBrk="1" hangingPunct="1"/>
            <a:endParaRPr lang="de-DE" altLang="de-DE" baseline="0" dirty="0" smtClean="0"/>
          </a:p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74928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C22866-75C7-415C-8947-CDF0941F3C05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7959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36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E7F23D-4F93-4BE2-9C43-9B67923C35D8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10930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23B26F-E187-442E-8A5D-C746731C7E3B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200" baseline="0" dirty="0">
                <a:latin typeface="Arial" charset="0"/>
              </a:rPr>
              <a:t>Core content of DAFM:</a:t>
            </a:r>
            <a:endParaRPr lang="en-US" altLang="de-DE" sz="1200" dirty="0">
              <a:latin typeface="Arial" charset="0"/>
            </a:endParaRP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de-DE" sz="1200" dirty="0">
                <a:latin typeface="Arial" charset="0"/>
              </a:rPr>
              <a:t>Sustainable development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de-DE" sz="1200" dirty="0">
                <a:latin typeface="Arial" charset="0"/>
              </a:rPr>
              <a:t>food security, technology and quality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de-DE" sz="1200" dirty="0">
                <a:latin typeface="Arial" charset="0"/>
              </a:rPr>
              <a:t>sustainable food production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de-DE" sz="1200" dirty="0">
                <a:latin typeface="Arial" charset="0"/>
              </a:rPr>
              <a:t>biotechnology and sustainable energy 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de-DE" sz="1200" dirty="0">
                <a:latin typeface="Arial" charset="0"/>
              </a:rPr>
              <a:t>Intercultural</a:t>
            </a:r>
            <a:r>
              <a:rPr lang="en-US" altLang="de-DE" sz="1200" baseline="0" dirty="0">
                <a:latin typeface="Arial" charset="0"/>
              </a:rPr>
              <a:t> and regional aspects</a:t>
            </a:r>
            <a:endParaRPr lang="en-US" altLang="de-DE" sz="1200" dirty="0"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de-DE" sz="1200" b="0" dirty="0"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de-DE" sz="1200" b="0" dirty="0">
                <a:latin typeface="Arial" charset="0"/>
              </a:rPr>
              <a:t>With this Joint Master program thus a unique and competent response to issues such as climate change and protection and promotion of livelihoods is offered in and for the Danube region</a:t>
            </a:r>
            <a:r>
              <a:rPr lang="en-US" altLang="de-DE" sz="1200" b="0" baseline="0" dirty="0">
                <a:latin typeface="Arial" charset="0"/>
              </a:rPr>
              <a:t> (central Europe)</a:t>
            </a:r>
            <a:r>
              <a:rPr lang="en-US" altLang="de-DE" sz="1200" b="0" dirty="0">
                <a:latin typeface="Arial" charset="0"/>
              </a:rPr>
              <a:t>.</a:t>
            </a:r>
          </a:p>
          <a:p>
            <a:pPr eaLnBrk="1" hangingPunct="1"/>
            <a:r>
              <a:rPr lang="de-DE" altLang="de-DE" dirty="0"/>
              <a:t>The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Danube</a:t>
            </a:r>
            <a:r>
              <a:rPr lang="de-DE" altLang="de-DE" baseline="0" dirty="0"/>
              <a:t> Region = </a:t>
            </a:r>
            <a:r>
              <a:rPr lang="de-DE" altLang="de-DE" baseline="0" dirty="0" err="1"/>
              <a:t>role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model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for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other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regions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world</a:t>
            </a:r>
            <a:r>
              <a:rPr lang="de-DE" altLang="de-DE" baseline="0" dirty="0"/>
              <a:t> </a:t>
            </a:r>
            <a:r>
              <a:rPr lang="de-DE" altLang="de-DE" baseline="0" dirty="0" err="1"/>
              <a:t>wide</a:t>
            </a:r>
            <a:endParaRPr lang="de-DE" altLang="de-DE" baseline="0" dirty="0"/>
          </a:p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182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5575845" y="7012344"/>
            <a:ext cx="4265774" cy="36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2963984-196C-4F79-8CD6-9774F8B59ADD}" type="slidenum">
              <a:rPr lang="de-DE" altLang="de-DE" b="0">
                <a:latin typeface="Arial Narrow" pitchFamily="34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de-DE" altLang="de-DE" b="0">
              <a:latin typeface="Arial Narrow" pitchFamily="34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15783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5575845" y="7012344"/>
            <a:ext cx="4265774" cy="36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2963984-196C-4F79-8CD6-9774F8B59ADD}" type="slidenum">
              <a:rPr lang="de-DE" altLang="de-DE" b="0">
                <a:latin typeface="Arial Narrow" pitchFamily="34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de-DE" altLang="de-DE" b="0">
              <a:latin typeface="Arial Narrow" pitchFamily="34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15783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C22866-75C7-415C-8947-CDF0941F3C05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7959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C22866-75C7-415C-8947-CDF0941F3C05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7959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C22866-75C7-415C-8947-CDF0941F3C05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795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C22866-75C7-415C-8947-CDF0941F3C05}" type="slidenum">
              <a:rPr lang="de-DE" altLang="de-DE" smtClean="0">
                <a:latin typeface="Arial Narrow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de-DE" altLang="de-DE">
              <a:latin typeface="Arial Narrow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 eaLnBrk="1" hangingPunct="1">
              <a:buFontTx/>
              <a:buChar char="-"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7959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9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0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68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868" y="611156"/>
            <a:ext cx="6028806" cy="114591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434" y="1599512"/>
            <a:ext cx="8229134" cy="4526375"/>
          </a:xfrm>
          <a:prstGeom prst="rect">
            <a:avLst/>
          </a:prstGeom>
        </p:spPr>
        <p:txBody>
          <a:bodyPr/>
          <a:lstStyle/>
          <a:p>
            <a:pPr lvl="0"/>
            <a:endParaRPr lang="de-AT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F6D46-927B-4C24-BA77-D56293A5860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6275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5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78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9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4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3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9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7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C9F3C-957F-4910-95E1-3AF7F08C9218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52F83-1CFC-48E0-B987-ABDE95574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3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feada@agr.h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g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G"/><Relationship Id="rId5" Type="http://schemas.openxmlformats.org/officeDocument/2006/relationships/image" Target="../media/image5.wmf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.wmf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.wmf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wmf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5.wmf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gr.hr" TargetMode="External"/><Relationship Id="rId4" Type="http://schemas.openxmlformats.org/officeDocument/2006/relationships/hyperlink" Target="mailto:lifeada@agr.hr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image" Target="../media/image22.png"/><Relationship Id="rId7" Type="http://schemas.openxmlformats.org/officeDocument/2006/relationships/diagramLayout" Target="../diagrams/layout1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1.xml"/><Relationship Id="rId5" Type="http://schemas.openxmlformats.org/officeDocument/2006/relationships/hyperlink" Target="http://www.agr.hr" TargetMode="External"/><Relationship Id="rId10" Type="http://schemas.microsoft.com/office/2007/relationships/diagramDrawing" Target="../diagrams/drawing11.xml"/><Relationship Id="rId4" Type="http://schemas.openxmlformats.org/officeDocument/2006/relationships/hyperlink" Target="mailto:lifeada@agr.hr" TargetMode="External"/><Relationship Id="rId9" Type="http://schemas.openxmlformats.org/officeDocument/2006/relationships/diagramColors" Target="../diagrams/colors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3" Type="http://schemas.openxmlformats.org/officeDocument/2006/relationships/image" Target="../media/image22.png"/><Relationship Id="rId7" Type="http://schemas.openxmlformats.org/officeDocument/2006/relationships/diagramLayout" Target="../diagrams/layout1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2.xml"/><Relationship Id="rId5" Type="http://schemas.openxmlformats.org/officeDocument/2006/relationships/hyperlink" Target="http://www.agr.hr" TargetMode="External"/><Relationship Id="rId10" Type="http://schemas.microsoft.com/office/2007/relationships/diagramDrawing" Target="../diagrams/drawing12.xml"/><Relationship Id="rId4" Type="http://schemas.openxmlformats.org/officeDocument/2006/relationships/hyperlink" Target="mailto:lifeada@agr.hr" TargetMode="External"/><Relationship Id="rId9" Type="http://schemas.openxmlformats.org/officeDocument/2006/relationships/diagramColors" Target="../diagrams/colors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image" Target="../media/image22.png"/><Relationship Id="rId7" Type="http://schemas.openxmlformats.org/officeDocument/2006/relationships/diagramLayout" Target="../diagrams/layout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3.xml"/><Relationship Id="rId5" Type="http://schemas.openxmlformats.org/officeDocument/2006/relationships/hyperlink" Target="http://www.agr.hr" TargetMode="External"/><Relationship Id="rId10" Type="http://schemas.microsoft.com/office/2007/relationships/diagramDrawing" Target="../diagrams/drawing13.xml"/><Relationship Id="rId4" Type="http://schemas.openxmlformats.org/officeDocument/2006/relationships/hyperlink" Target="mailto:lifeada@agr.hr" TargetMode="External"/><Relationship Id="rId9" Type="http://schemas.openxmlformats.org/officeDocument/2006/relationships/diagramColors" Target="../diagrams/colors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lifeada@agr.h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diagramColors" Target="../diagrams/colors4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3.xml"/><Relationship Id="rId12" Type="http://schemas.openxmlformats.org/officeDocument/2006/relationships/diagramQuickStyle" Target="../diagrams/quickStyl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11" Type="http://schemas.openxmlformats.org/officeDocument/2006/relationships/diagramLayout" Target="../diagrams/layout4.xml"/><Relationship Id="rId5" Type="http://schemas.openxmlformats.org/officeDocument/2006/relationships/diagramData" Target="../diagrams/data3.xml"/><Relationship Id="rId10" Type="http://schemas.openxmlformats.org/officeDocument/2006/relationships/diagramData" Target="../diagrams/data4.xml"/><Relationship Id="rId4" Type="http://schemas.openxmlformats.org/officeDocument/2006/relationships/image" Target="../media/image7.jpeg"/><Relationship Id="rId9" Type="http://schemas.microsoft.com/office/2007/relationships/diagramDrawing" Target="../diagrams/drawing3.xml"/><Relationship Id="rId14" Type="http://schemas.microsoft.com/office/2007/relationships/diagramDrawing" Target="../diagrams/drawing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7.jpeg"/><Relationship Id="rId9" Type="http://schemas.microsoft.com/office/2007/relationships/diagramDrawing" Target="../diagrams/drawin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223963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0644DB-7746-4DBC-A7F1-ABCABBBFA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583" y="1988840"/>
            <a:ext cx="8264769" cy="2880320"/>
          </a:xfrm>
        </p:spPr>
        <p:txBody>
          <a:bodyPr>
            <a:normAutofit/>
          </a:bodyPr>
          <a:lstStyle/>
          <a:p>
            <a:r>
              <a:rPr lang="hr-HR" sz="3200" b="1" dirty="0" smtClean="0">
                <a:latin typeface="Comic Sans MS" panose="030F0702030302020204" pitchFamily="66" charset="0"/>
              </a:rPr>
              <a:t>Iskustvo Agronomskog fakulteta u razvoju združenih studija i privlačenju studenata</a:t>
            </a:r>
            <a:br>
              <a:rPr lang="hr-HR" sz="3200" b="1" dirty="0" smtClean="0">
                <a:latin typeface="Comic Sans MS" panose="030F0702030302020204" pitchFamily="66" charset="0"/>
              </a:rPr>
            </a:br>
            <a:r>
              <a:rPr lang="hr-HR" sz="3200" b="1" dirty="0" smtClean="0">
                <a:latin typeface="Comic Sans MS" panose="030F0702030302020204" pitchFamily="66" charset="0"/>
              </a:rPr>
              <a:t/>
            </a:r>
            <a:br>
              <a:rPr lang="hr-HR" sz="3200" b="1" dirty="0" smtClean="0">
                <a:latin typeface="Comic Sans MS" panose="030F0702030302020204" pitchFamily="66" charset="0"/>
              </a:rPr>
            </a:br>
            <a:r>
              <a:rPr lang="hr-HR" sz="1800" b="1" dirty="0" smtClean="0">
                <a:latin typeface="Comic Sans MS" panose="030F0702030302020204" pitchFamily="66" charset="0"/>
              </a:rPr>
              <a:t>prof. dr. sc. Renata Bažok</a:t>
            </a:r>
            <a:br>
              <a:rPr lang="hr-HR" sz="1800" b="1" dirty="0" smtClean="0">
                <a:latin typeface="Comic Sans MS" panose="030F0702030302020204" pitchFamily="66" charset="0"/>
              </a:rPr>
            </a:br>
            <a:r>
              <a:rPr lang="hr-HR" sz="1800" b="1" dirty="0" smtClean="0">
                <a:latin typeface="Comic Sans MS" panose="030F0702030302020204" pitchFamily="66" charset="0"/>
              </a:rPr>
              <a:t>Sveučilište u Zagrebu Agronomski fakultet</a:t>
            </a:r>
            <a:r>
              <a:rPr lang="hr-HR" sz="1800" b="1" dirty="0">
                <a:latin typeface="Comic Sans MS" panose="030F0702030302020204" pitchFamily="66" charset="0"/>
              </a:rPr>
              <a:t/>
            </a:r>
            <a:br>
              <a:rPr lang="hr-HR" sz="1800" b="1" dirty="0">
                <a:latin typeface="Comic Sans MS" panose="030F0702030302020204" pitchFamily="66" charset="0"/>
              </a:rPr>
            </a:br>
            <a:endParaRPr lang="hr-HR" sz="1800" b="1" dirty="0">
              <a:latin typeface="Comic Sans MS" panose="030F0702030302020204" pitchFamily="66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843728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 err="1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rbazok</a:t>
            </a:r>
            <a:r>
              <a:rPr lang="hr-HR" altLang="sr-Latn-RS" sz="1000" u="sng" dirty="0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@</a:t>
            </a:r>
            <a:r>
              <a:rPr lang="hr-HR" altLang="sr-Latn-RS" sz="1000" u="sng" dirty="0" err="1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7877"/>
            <a:ext cx="1116261" cy="1116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5559003"/>
            <a:ext cx="2843808" cy="12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8625"/>
            <a:ext cx="1370831" cy="129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99593" y="1347072"/>
            <a:ext cx="490258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de-DE" sz="1600" dirty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   </a:t>
            </a:r>
            <a:r>
              <a:rPr lang="en-US" altLang="de-DE" sz="1600" u="sng" dirty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Partner Universities: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Szent</a:t>
            </a: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Istvan University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(SZIE,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Hungary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University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of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Novi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Sad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(UNS,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Serbia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University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of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Zagreb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(UNIZG,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Croatia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BUASVM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Timisoara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(Romania</a:t>
            </a:r>
            <a:r>
              <a:rPr lang="de-AT" sz="16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BOKU, Vienna</a:t>
            </a:r>
            <a:r>
              <a:rPr lang="de-AT" sz="16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(Austria)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/>
            </a:r>
            <a:b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</a:br>
            <a:endParaRPr lang="de-AT" sz="1600" b="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6493" eaLnBrk="1" hangingPunct="1">
              <a:spcBef>
                <a:spcPct val="50000"/>
              </a:spcBef>
              <a:buClr>
                <a:srgbClr val="007E00"/>
              </a:buClr>
              <a:defRPr/>
            </a:pPr>
            <a:r>
              <a:rPr lang="en-US" altLang="de-DE" sz="1600" u="sng" dirty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Associated Partners: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Warsaw</a:t>
            </a: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University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of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Life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Sciences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 (WULS,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Poland</a:t>
            </a:r>
            <a:r>
              <a:rPr lang="de-AT" sz="16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Czech 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University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of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Life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Sciences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Prague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(CULS, Czech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Republic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)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AT" sz="1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The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Slovak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de-AT" sz="1600" dirty="0" err="1">
                <a:latin typeface="Comic Sans MS" panose="030F0702030302020204" pitchFamily="66" charset="0"/>
                <a:cs typeface="Arial" panose="020B0604020202020204" pitchFamily="34" charset="0"/>
              </a:rPr>
              <a:t>Agricultural</a:t>
            </a:r>
            <a:r>
              <a:rPr lang="de-AT" sz="1600" dirty="0">
                <a:latin typeface="Comic Sans MS" panose="030F0702030302020204" pitchFamily="66" charset="0"/>
                <a:cs typeface="Arial" panose="020B0604020202020204" pitchFamily="34" charset="0"/>
              </a:rPr>
              <a:t> University in Nitra </a:t>
            </a:r>
            <a:r>
              <a:rPr lang="de-AT" sz="1600" b="0" dirty="0">
                <a:latin typeface="Comic Sans MS" panose="030F0702030302020204" pitchFamily="66" charset="0"/>
                <a:cs typeface="Arial" panose="020B0604020202020204" pitchFamily="34" charset="0"/>
              </a:rPr>
              <a:t>(SAU, </a:t>
            </a:r>
            <a:r>
              <a:rPr lang="de-AT" sz="1600" b="0" dirty="0" err="1">
                <a:latin typeface="Comic Sans MS" panose="030F0702030302020204" pitchFamily="66" charset="0"/>
                <a:cs typeface="Arial" panose="020B0604020202020204" pitchFamily="34" charset="0"/>
              </a:rPr>
              <a:t>Slovakia</a:t>
            </a:r>
            <a:r>
              <a:rPr lang="de-AT" sz="2000" b="0" dirty="0">
                <a:latin typeface="Comic Sans MS" panose="030F0702030302020204" pitchFamily="66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22641" y="-5247"/>
            <a:ext cx="674166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1" y="266394"/>
            <a:ext cx="1601378" cy="210419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t="1214" r="13593" b="-1232"/>
          <a:stretch/>
        </p:blipFill>
        <p:spPr>
          <a:xfrm>
            <a:off x="5436096" y="3610064"/>
            <a:ext cx="3568437" cy="244598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287859794"/>
      </p:ext>
    </p:extLst>
  </p:cSld>
  <p:clrMapOvr>
    <a:masterClrMapping/>
  </p:clrMapOvr>
  <p:transition advTm="14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22641" y="1627562"/>
            <a:ext cx="6660997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hr-HR" altLang="de-DE" sz="2400" u="sng" dirty="0" smtClean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Zašto centralna i jugoistočna </a:t>
            </a:r>
            <a:r>
              <a:rPr lang="en-US" altLang="de-DE" sz="2400" u="sng" dirty="0" err="1" smtClean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Europ</a:t>
            </a:r>
            <a:r>
              <a:rPr lang="hr-HR" altLang="de-DE" sz="2400" u="sng" dirty="0" smtClean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</a:t>
            </a:r>
            <a:r>
              <a:rPr lang="en-US" altLang="de-DE" sz="2400" u="sng" dirty="0" smtClean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?</a:t>
            </a: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hr-HR" sz="20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Povijesne poveznice između sveučilišta</a:t>
            </a:r>
            <a:endParaRPr lang="de-DE" sz="2000" b="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DE" sz="2000" b="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Regi</a:t>
            </a:r>
            <a:r>
              <a:rPr lang="hr-HR" sz="20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ja koja se sastoji od članica </a:t>
            </a:r>
            <a:r>
              <a:rPr lang="de-DE" sz="20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EU</a:t>
            </a:r>
            <a:r>
              <a:rPr lang="hr-HR" sz="20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, zemalja kandidata i zemalja potencijalnih kandidata</a:t>
            </a:r>
            <a:endParaRPr lang="de-DE" sz="2000" b="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1372343" lvl="1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hr-HR" sz="20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Regija važna za razvoj EU</a:t>
            </a:r>
            <a:endParaRPr lang="de-DE" sz="20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DE" sz="2000" b="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Regi</a:t>
            </a:r>
            <a:r>
              <a:rPr lang="hr-HR" sz="20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ja iznimnog razvoja u odnosu na ekološke, ekonomske i socijalne aspekte</a:t>
            </a:r>
            <a:endParaRPr lang="de-DE" sz="2000" b="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629393" indent="-342900" eaLnBrk="1" hangingPunct="1">
              <a:spcBef>
                <a:spcPct val="50000"/>
              </a:spcBef>
              <a:buClr>
                <a:srgbClr val="007E00"/>
              </a:buClr>
              <a:buBlip>
                <a:blip r:embed="rId3"/>
              </a:buBlip>
              <a:defRPr/>
            </a:pPr>
            <a:r>
              <a:rPr lang="de-DE" sz="2000" b="0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Regi</a:t>
            </a:r>
            <a:r>
              <a:rPr lang="hr-HR" sz="2000" b="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ja sa značajnim potencijalom za budući ekonomski rast i razvoj</a:t>
            </a:r>
            <a:endParaRPr lang="de-DE" sz="2000" b="0" dirty="0" smtClean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de-DE" sz="2000" u="sng" dirty="0" smtClean="0">
              <a:solidFill>
                <a:srgbClr val="0099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de-DE" sz="2000" u="sng" dirty="0">
              <a:solidFill>
                <a:srgbClr val="0099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22641" y="-5247"/>
            <a:ext cx="6365583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638" y="274940"/>
            <a:ext cx="1771563" cy="210419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7" b="12122"/>
          <a:stretch/>
        </p:blipFill>
        <p:spPr>
          <a:xfrm>
            <a:off x="6691357" y="2604183"/>
            <a:ext cx="2059985" cy="362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4509184"/>
      </p:ext>
    </p:extLst>
  </p:cSld>
  <p:clrMapOvr>
    <a:masterClrMapping/>
  </p:clrMapOvr>
  <p:transition advTm="1481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 Box 2"/>
          <p:cNvSpPr txBox="1">
            <a:spLocks noChangeArrowheads="1"/>
          </p:cNvSpPr>
          <p:nvPr/>
        </p:nvSpPr>
        <p:spPr bwMode="auto">
          <a:xfrm>
            <a:off x="439663" y="3905432"/>
            <a:ext cx="5814834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numCol="2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de-DE" sz="2000" u="sng" dirty="0" smtClean="0">
                <a:solidFill>
                  <a:srgbClr val="0099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Cilj</a:t>
            </a:r>
            <a:r>
              <a:rPr lang="en-US" altLang="de-DE" sz="2000" u="sng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: </a:t>
            </a:r>
            <a:r>
              <a:rPr lang="en-US" altLang="de-DE" sz="2000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 </a:t>
            </a:r>
            <a:endParaRPr lang="en-US" altLang="de-DE" sz="2000" dirty="0">
              <a:solidFill>
                <a:srgbClr val="009900"/>
              </a:solidFill>
              <a:latin typeface="Comic Sans MS" panose="030F0702030302020204" pitchFamily="66" charset="0"/>
            </a:endParaRPr>
          </a:p>
          <a:p>
            <a:pPr marL="343792" indent="-343792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smtClean="0">
                <a:latin typeface="Comic Sans MS" panose="030F0702030302020204" pitchFamily="66" charset="0"/>
              </a:rPr>
              <a:t>Održivi razvoj</a:t>
            </a:r>
            <a:endParaRPr lang="en-US" altLang="de-DE" sz="2000" b="0" dirty="0">
              <a:latin typeface="Comic Sans MS" panose="030F0702030302020204" pitchFamily="66" charset="0"/>
            </a:endParaRPr>
          </a:p>
          <a:p>
            <a:pPr marL="343792" indent="-343792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smtClean="0">
                <a:latin typeface="Comic Sans MS" panose="030F0702030302020204" pitchFamily="66" charset="0"/>
              </a:rPr>
              <a:t>Održiva proizvodnja hrane</a:t>
            </a:r>
            <a:endParaRPr lang="en-US" altLang="de-DE" sz="2000" b="0" dirty="0">
              <a:latin typeface="Comic Sans MS" panose="030F0702030302020204" pitchFamily="66" charset="0"/>
            </a:endParaRPr>
          </a:p>
          <a:p>
            <a:pPr marL="343792" indent="-343792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smtClean="0">
                <a:latin typeface="Comic Sans MS" panose="030F0702030302020204" pitchFamily="66" charset="0"/>
              </a:rPr>
              <a:t>Sigurnost hrane, tehnologija i kvaliteta</a:t>
            </a:r>
            <a:r>
              <a:rPr lang="en-US" altLang="de-DE" sz="2000" b="0" dirty="0">
                <a:latin typeface="Comic Sans MS" panose="030F0702030302020204" pitchFamily="66" charset="0"/>
              </a:rPr>
              <a:t>		</a:t>
            </a:r>
          </a:p>
          <a:p>
            <a:pPr marL="342900" indent="-342900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endParaRPr lang="en-US" altLang="de-DE" sz="20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err="1" smtClean="0">
                <a:latin typeface="Comic Sans MS" panose="030F0702030302020204" pitchFamily="66" charset="0"/>
              </a:rPr>
              <a:t>Interkulturalni</a:t>
            </a:r>
            <a:r>
              <a:rPr lang="hr-HR" altLang="de-DE" sz="2000" b="0" dirty="0" smtClean="0">
                <a:latin typeface="Comic Sans MS" panose="030F0702030302020204" pitchFamily="66" charset="0"/>
              </a:rPr>
              <a:t> i regionalni aspekt</a:t>
            </a:r>
            <a:endParaRPr lang="en-US" altLang="de-DE" sz="2000" b="0" dirty="0">
              <a:latin typeface="Comic Sans MS" panose="030F0702030302020204" pitchFamily="66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Biotehnologija</a:t>
            </a:r>
            <a:r>
              <a:rPr lang="en-US" altLang="de-DE" sz="2000" b="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de-DE" sz="2000" b="0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</a:p>
          <a:p>
            <a:pPr marL="342900" indent="-342900" eaLnBrk="1" hangingPunct="1">
              <a:spcBef>
                <a:spcPct val="50000"/>
              </a:spcBef>
              <a:buClr>
                <a:srgbClr val="009900"/>
              </a:buClr>
              <a:buBlip>
                <a:blip r:embed="rId3"/>
              </a:buBlip>
            </a:pPr>
            <a:r>
              <a:rPr lang="hr-HR" altLang="de-DE" sz="2000" b="0" dirty="0" smtClean="0">
                <a:latin typeface="Comic Sans MS" panose="030F0702030302020204" pitchFamily="66" charset="0"/>
              </a:rPr>
              <a:t>Održiva proizvodnja bioenergije</a:t>
            </a:r>
            <a:endParaRPr lang="en-US" altLang="de-DE" sz="2000" b="0" dirty="0">
              <a:latin typeface="Comic Sans MS" panose="030F0702030302020204" pitchFamily="66" charset="0"/>
            </a:endParaRPr>
          </a:p>
        </p:txBody>
      </p:sp>
      <p:sp>
        <p:nvSpPr>
          <p:cNvPr id="67589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7590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7591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7592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7593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pic>
        <p:nvPicPr>
          <p:cNvPr id="15" name="Picture 2" descr="C:\Users\user\Desktop\Lisa\Danube Hainburg_view from above (c) Sonja Buching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724" y="1503526"/>
            <a:ext cx="2625224" cy="2401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678" y="159853"/>
            <a:ext cx="1214028" cy="1515585"/>
          </a:xfrm>
          <a:prstGeom prst="rect">
            <a:avLst/>
          </a:prstGeom>
        </p:spPr>
      </p:pic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6277356" y="3956121"/>
            <a:ext cx="2866644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hr-HR" altLang="de-DE" sz="1600" u="sng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Ciljane grupe</a:t>
            </a:r>
            <a:r>
              <a:rPr lang="en-US" altLang="de-DE" sz="1600" u="sng" dirty="0" smtClean="0">
                <a:solidFill>
                  <a:srgbClr val="009900"/>
                </a:solidFill>
                <a:latin typeface="Comic Sans MS" panose="030F0702030302020204" pitchFamily="66" charset="0"/>
              </a:rPr>
              <a:t>:</a:t>
            </a:r>
          </a:p>
          <a:p>
            <a:pPr eaLnBrk="1" hangingPunct="1"/>
            <a:endParaRPr lang="en-US" altLang="de-DE" sz="1600" b="0" u="sng" dirty="0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en-US" altLang="de-DE" sz="1600" b="0" dirty="0" smtClean="0">
                <a:latin typeface="Comic Sans MS" panose="030F0702030302020204" pitchFamily="66" charset="0"/>
              </a:rPr>
              <a:t>BSc student</a:t>
            </a:r>
            <a:r>
              <a:rPr lang="hr-HR" altLang="de-DE" sz="1600" b="0" dirty="0" smtClean="0">
                <a:latin typeface="Comic Sans MS" panose="030F0702030302020204" pitchFamily="66" charset="0"/>
              </a:rPr>
              <a:t>i</a:t>
            </a:r>
            <a:r>
              <a:rPr lang="en-US" altLang="de-DE" sz="1600" b="0" dirty="0" smtClean="0">
                <a:latin typeface="Comic Sans MS" panose="030F0702030302020204" pitchFamily="66" charset="0"/>
              </a:rPr>
              <a:t> </a:t>
            </a:r>
            <a:r>
              <a:rPr lang="hr-HR" altLang="de-DE" sz="1600" b="0" dirty="0" smtClean="0">
                <a:latin typeface="Comic Sans MS" panose="030F0702030302020204" pitchFamily="66" charset="0"/>
              </a:rPr>
              <a:t>u</a:t>
            </a:r>
            <a:endParaRPr lang="en-US" altLang="de-DE" sz="16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buBlip>
                <a:blip r:embed="rId3"/>
              </a:buBlip>
            </a:pPr>
            <a:r>
              <a:rPr lang="hr-HR" altLang="de-DE" sz="1600" b="0" dirty="0" smtClean="0">
                <a:latin typeface="Comic Sans MS" panose="030F0702030302020204" pitchFamily="66" charset="0"/>
              </a:rPr>
              <a:t>Poljoprivredi</a:t>
            </a:r>
            <a:endParaRPr lang="de-DE" altLang="de-DE" sz="16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buBlip>
                <a:blip r:embed="rId3"/>
              </a:buBlip>
            </a:pPr>
            <a:r>
              <a:rPr lang="hr-HR" altLang="de-DE" sz="1600" b="0" dirty="0" smtClean="0">
                <a:latin typeface="Comic Sans MS" panose="030F0702030302020204" pitchFamily="66" charset="0"/>
              </a:rPr>
              <a:t>Tehnologiji hrane</a:t>
            </a:r>
            <a:endParaRPr lang="de-DE" altLang="de-DE" sz="16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buBlip>
                <a:blip r:embed="rId3"/>
              </a:buBlip>
            </a:pPr>
            <a:r>
              <a:rPr lang="hr-HR" altLang="de-DE" sz="1600" b="0" dirty="0" smtClean="0">
                <a:latin typeface="Comic Sans MS" panose="030F0702030302020204" pitchFamily="66" charset="0"/>
              </a:rPr>
              <a:t>Znanostima o okolišu</a:t>
            </a:r>
            <a:endParaRPr lang="de-DE" altLang="de-DE" sz="16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buBlip>
                <a:blip r:embed="rId3"/>
              </a:buBlip>
            </a:pPr>
            <a:r>
              <a:rPr lang="hr-HR" altLang="de-DE" sz="1600" b="0" dirty="0" smtClean="0">
                <a:latin typeface="Comic Sans MS" panose="030F0702030302020204" pitchFamily="66" charset="0"/>
              </a:rPr>
              <a:t>Krajobraznoj arhitekturi</a:t>
            </a:r>
            <a:endParaRPr lang="de-DE" altLang="de-DE" sz="1600" b="0" dirty="0" smtClean="0">
              <a:latin typeface="Comic Sans MS" panose="030F0702030302020204" pitchFamily="66" charset="0"/>
            </a:endParaRPr>
          </a:p>
          <a:p>
            <a:pPr marL="342900" indent="-342900" eaLnBrk="1" hangingPunct="1">
              <a:buBlip>
                <a:blip r:embed="rId3"/>
              </a:buBlip>
            </a:pPr>
            <a:r>
              <a:rPr lang="hr-HR" altLang="de-DE" sz="1600" b="0" dirty="0" smtClean="0">
                <a:latin typeface="Comic Sans MS" panose="030F0702030302020204" pitchFamily="66" charset="0"/>
              </a:rPr>
              <a:t>Šumarstvu</a:t>
            </a:r>
            <a:r>
              <a:rPr lang="en-US" altLang="de-DE" sz="2200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endParaRPr lang="de-DE" altLang="de-DE" sz="22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723" y="1511638"/>
            <a:ext cx="2744653" cy="2391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23293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71" y="1515738"/>
            <a:ext cx="2508485" cy="2401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feld 2"/>
          <p:cNvSpPr txBox="1"/>
          <p:nvPr/>
        </p:nvSpPr>
        <p:spPr>
          <a:xfrm rot="20348014">
            <a:off x="2982957" y="950776"/>
            <a:ext cx="4490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 smtClean="0">
                <a:ln>
                  <a:solidFill>
                    <a:srgbClr val="45B545"/>
                  </a:solidFill>
                </a:ln>
                <a:solidFill>
                  <a:srgbClr val="62FF1E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Sve je u održivosti</a:t>
            </a:r>
            <a:endParaRPr lang="en-GB" sz="3600" b="1" dirty="0">
              <a:ln>
                <a:solidFill>
                  <a:srgbClr val="45B545"/>
                </a:solidFill>
              </a:ln>
              <a:solidFill>
                <a:srgbClr val="62FF1E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323617"/>
      </p:ext>
    </p:extLst>
  </p:cSld>
  <p:clrMapOvr>
    <a:masterClrMapping/>
  </p:clrMapOvr>
  <p:transition advTm="193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315" y="1767176"/>
            <a:ext cx="2954685" cy="2625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52402" y="175745"/>
            <a:ext cx="6451846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910" y="99471"/>
            <a:ext cx="1503006" cy="1667705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867290"/>
              </p:ext>
            </p:extLst>
          </p:nvPr>
        </p:nvGraphicFramePr>
        <p:xfrm>
          <a:off x="254325" y="1837976"/>
          <a:ext cx="5934989" cy="4577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26548"/>
                <a:gridCol w="110844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altLang="de-DE" sz="1400" u="sng" dirty="0" smtClean="0">
                          <a:solidFill>
                            <a:srgbClr val="009900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hr-HR" altLang="de-DE" sz="1400" u="sng" dirty="0" smtClean="0">
                          <a:solidFill>
                            <a:srgbClr val="009900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ciljanih područja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Status (O-obavezno; I-izborno)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Održiva poljoprivreda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O (20)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Sigurnost hrane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O (20)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Tlo,</a:t>
                      </a:r>
                      <a:r>
                        <a:rPr lang="hr-HR" sz="1400" baseline="0" dirty="0" smtClean="0">
                          <a:latin typeface="Comic Sans MS" panose="030F0702030302020204" pitchFamily="66" charset="0"/>
                        </a:rPr>
                        <a:t> voda i klima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O (10)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err="1" smtClean="0">
                          <a:latin typeface="Comic Sans MS" panose="030F0702030302020204" pitchFamily="66" charset="0"/>
                        </a:rPr>
                        <a:t>Interkulturalno</a:t>
                      </a:r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 učenje (ljetna+zimska škola, prezentacija na znanstvenoj konferenciji+</a:t>
                      </a:r>
                      <a:r>
                        <a:rPr lang="hr-HR" sz="1400" baseline="0" dirty="0" smtClean="0">
                          <a:latin typeface="Comic Sans MS" panose="030F0702030302020204" pitchFamily="66" charset="0"/>
                        </a:rPr>
                        <a:t> praksa)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O (12)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007E00"/>
                        </a:buClr>
                        <a:buFont typeface="+mj-lt"/>
                        <a:buNone/>
                        <a:defRPr/>
                      </a:pPr>
                      <a:r>
                        <a:rPr lang="hr-HR" sz="14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Održivi ruralni i regionalni razvoj i zakonodavstvo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Biološka raznolikost i održivo korištenje prirodnih resursa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Biotehnologija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Regionalni specijaliteti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Održivi sustavi proizvodnje energije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latin typeface="Comic Sans MS" panose="030F0702030302020204" pitchFamily="66" charset="0"/>
                        </a:rPr>
                        <a:t>I</a:t>
                      </a:r>
                      <a:endParaRPr lang="en-US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90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67"/>
    </mc:Choice>
    <mc:Fallback xmlns="">
      <p:transition spd="slow" advTm="1186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52402" y="175745"/>
            <a:ext cx="6451846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910" y="99471"/>
            <a:ext cx="1503006" cy="1667705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13663593"/>
              </p:ext>
            </p:extLst>
          </p:nvPr>
        </p:nvGraphicFramePr>
        <p:xfrm>
          <a:off x="539552" y="1916832"/>
          <a:ext cx="79208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238986" y="2492896"/>
            <a:ext cx="1626989" cy="903882"/>
            <a:chOff x="336351" y="1580058"/>
            <a:chExt cx="1626989" cy="903882"/>
          </a:xfrm>
        </p:grpSpPr>
        <p:sp>
          <p:nvSpPr>
            <p:cNvPr id="15" name="Rectangle 14"/>
            <p:cNvSpPr/>
            <p:nvPr/>
          </p:nvSpPr>
          <p:spPr>
            <a:xfrm>
              <a:off x="336351" y="1580058"/>
              <a:ext cx="1626989" cy="90388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336351" y="1580058"/>
              <a:ext cx="1626989" cy="9038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2700" kern="1200" dirty="0" smtClean="0"/>
                <a:t>Potpuno izborni</a:t>
              </a:r>
              <a:endParaRPr lang="en-US" sz="27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07293" y="4332732"/>
            <a:ext cx="2160240" cy="903733"/>
            <a:chOff x="4990695" y="301652"/>
            <a:chExt cx="2160240" cy="903733"/>
          </a:xfrm>
        </p:grpSpPr>
        <p:sp>
          <p:nvSpPr>
            <p:cNvPr id="18" name="Rectangle 17"/>
            <p:cNvSpPr/>
            <p:nvPr/>
          </p:nvSpPr>
          <p:spPr>
            <a:xfrm>
              <a:off x="4990695" y="301652"/>
              <a:ext cx="1680943" cy="90373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4990695" y="301652"/>
              <a:ext cx="2160240" cy="9037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2700" kern="1200" dirty="0" smtClean="0"/>
                <a:t>Magistarski rad</a:t>
              </a:r>
              <a:endParaRPr lang="en-US" sz="2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9906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67"/>
    </mc:Choice>
    <mc:Fallback xmlns="">
      <p:transition spd="slow" advTm="1186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9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" r="536"/>
          <a:stretch/>
        </p:blipFill>
        <p:spPr bwMode="auto">
          <a:xfrm>
            <a:off x="614113" y="1599463"/>
            <a:ext cx="8241854" cy="529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Text Box 2"/>
          <p:cNvSpPr txBox="1">
            <a:spLocks noChangeArrowheads="1"/>
          </p:cNvSpPr>
          <p:nvPr/>
        </p:nvSpPr>
        <p:spPr bwMode="auto">
          <a:xfrm>
            <a:off x="541656" y="1782987"/>
            <a:ext cx="1654080" cy="1172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de-DE" sz="2206" u="sng" dirty="0">
                <a:solidFill>
                  <a:srgbClr val="45B545"/>
                </a:solidFill>
                <a:latin typeface="Arial" charset="0"/>
              </a:rPr>
              <a:t>Structure:</a:t>
            </a:r>
          </a:p>
          <a:p>
            <a:pPr lvl="1" eaLnBrk="1" hangingPunct="1"/>
            <a:endParaRPr lang="de-AT" altLang="de-DE" sz="2406" b="0" dirty="0">
              <a:latin typeface="Arial" charset="0"/>
            </a:endParaRPr>
          </a:p>
          <a:p>
            <a:pPr lvl="1" eaLnBrk="1" hangingPunct="1"/>
            <a:r>
              <a:rPr lang="de-AT" altLang="de-DE" sz="2406" b="0" dirty="0">
                <a:latin typeface="Arial" charset="0"/>
              </a:rPr>
              <a:t>	</a:t>
            </a:r>
            <a:endParaRPr lang="de-DE" altLang="de-DE" sz="2406" b="0" dirty="0">
              <a:latin typeface="Arial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9530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82413"/>
            <a:ext cx="1115615" cy="129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610962"/>
      </p:ext>
    </p:extLst>
  </p:cSld>
  <p:clrMapOvr>
    <a:masterClrMapping/>
  </p:clrMapOvr>
  <p:transition advTm="914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9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9530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82413"/>
            <a:ext cx="1115615" cy="1292389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42477057"/>
              </p:ext>
            </p:extLst>
          </p:nvPr>
        </p:nvGraphicFramePr>
        <p:xfrm>
          <a:off x="1016566" y="1844824"/>
          <a:ext cx="75124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4971" y="1840468"/>
            <a:ext cx="2573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>
                <a:solidFill>
                  <a:srgbClr val="339933"/>
                </a:solidFill>
              </a:rPr>
              <a:t>AKREDITACIJA</a:t>
            </a:r>
            <a:endParaRPr lang="en-US" sz="3200" b="1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97953"/>
      </p:ext>
    </p:extLst>
  </p:cSld>
  <p:clrMapOvr>
    <a:masterClrMapping/>
  </p:clrMapOvr>
  <p:transition advTm="914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9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9530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82413"/>
            <a:ext cx="1115615" cy="1292389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967" y="4089898"/>
            <a:ext cx="5019033" cy="268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424971" y="1772816"/>
            <a:ext cx="83852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339933"/>
                </a:solidFill>
              </a:rPr>
              <a:t>SUDJELOVANJE AFZ U DAFM STUDIJU PRIJE AKREDITACIJE:</a:t>
            </a:r>
          </a:p>
          <a:p>
            <a:endParaRPr lang="hr-HR" b="1" dirty="0" smtClean="0">
              <a:solidFill>
                <a:srgbClr val="33993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b="1" dirty="0">
                <a:solidFill>
                  <a:srgbClr val="339933"/>
                </a:solidFill>
              </a:rPr>
              <a:t>P</a:t>
            </a:r>
            <a:r>
              <a:rPr lang="hr-HR" b="1" dirty="0" smtClean="0">
                <a:solidFill>
                  <a:srgbClr val="339933"/>
                </a:solidFill>
              </a:rPr>
              <a:t>redavači na ljetnim  i zimskim školama;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b="1" dirty="0" smtClean="0">
                <a:solidFill>
                  <a:srgbClr val="339933"/>
                </a:solidFill>
              </a:rPr>
              <a:t>Redoviti studenti učesnici ljetnih i zimskih škola;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b="1" dirty="0" smtClean="0">
                <a:solidFill>
                  <a:srgbClr val="339933"/>
                </a:solidFill>
              </a:rPr>
              <a:t>Organizacija ljetne škole 2014;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b="1" dirty="0" smtClean="0">
                <a:solidFill>
                  <a:srgbClr val="339933"/>
                </a:solidFill>
              </a:rPr>
              <a:t>Studenti na razmjeni u sklopu  ERASMUS i CEEPUS programa razmjene;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b="1" dirty="0" smtClean="0">
                <a:solidFill>
                  <a:srgbClr val="339933"/>
                </a:solidFill>
              </a:rPr>
              <a:t>Organizacija i sudjelovanje (nekoliko studenata kroz 3 godine) u nastavi na on-</a:t>
            </a:r>
            <a:r>
              <a:rPr lang="hr-HR" b="1" dirty="0" err="1" smtClean="0">
                <a:solidFill>
                  <a:srgbClr val="339933"/>
                </a:solidFill>
              </a:rPr>
              <a:t>line</a:t>
            </a:r>
            <a:r>
              <a:rPr lang="hr-HR" b="1" dirty="0" smtClean="0">
                <a:solidFill>
                  <a:srgbClr val="339933"/>
                </a:solidFill>
              </a:rPr>
              <a:t>  </a:t>
            </a:r>
            <a:r>
              <a:rPr lang="hr-HR" b="1" dirty="0">
                <a:solidFill>
                  <a:srgbClr val="339933"/>
                </a:solidFill>
              </a:rPr>
              <a:t>modulu </a:t>
            </a:r>
            <a:r>
              <a:rPr lang="hr-HR" b="1" i="1" dirty="0" err="1">
                <a:solidFill>
                  <a:srgbClr val="339933"/>
                </a:solidFill>
              </a:rPr>
              <a:t>IntroductiontoScientificCommunication</a:t>
            </a:r>
            <a:r>
              <a:rPr lang="hr-HR" b="1" i="1" dirty="0" smtClean="0">
                <a:solidFill>
                  <a:srgbClr val="339933"/>
                </a:solidFill>
              </a:rPr>
              <a:t> ;</a:t>
            </a:r>
            <a:endParaRPr lang="en-US" b="1" i="1" dirty="0">
              <a:solidFill>
                <a:srgbClr val="339933"/>
              </a:solidFill>
            </a:endParaRPr>
          </a:p>
        </p:txBody>
      </p:sp>
      <p:pic>
        <p:nvPicPr>
          <p:cNvPr id="3075" name="Picture 3" descr="C:\Users\User\Documents\RENATA 07.07.2019\prodekanstvo- međunarodna suradnja\joint master\summer school Zagreb\pictures\IMG_327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54" y="4081902"/>
            <a:ext cx="3456856" cy="259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805645"/>
      </p:ext>
    </p:extLst>
  </p:cSld>
  <p:clrMapOvr>
    <a:masterClrMapping/>
  </p:clrMapOvr>
  <p:transition advTm="914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9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9530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82413"/>
            <a:ext cx="1115615" cy="1292389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93333272"/>
              </p:ext>
            </p:extLst>
          </p:nvPr>
        </p:nvGraphicFramePr>
        <p:xfrm>
          <a:off x="424971" y="2276872"/>
          <a:ext cx="8098967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8404" y="1599463"/>
            <a:ext cx="88851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>
                <a:solidFill>
                  <a:srgbClr val="339933"/>
                </a:solidFill>
              </a:rPr>
              <a:t>PRIJAVA NA EU PROGRAME (</a:t>
            </a:r>
            <a:r>
              <a:rPr lang="hr-HR" sz="2800" b="1" dirty="0" err="1" smtClean="0">
                <a:solidFill>
                  <a:srgbClr val="339933"/>
                </a:solidFill>
              </a:rPr>
              <a:t>Erasmus</a:t>
            </a:r>
            <a:r>
              <a:rPr lang="hr-HR" sz="2800" b="1" dirty="0" smtClean="0">
                <a:solidFill>
                  <a:srgbClr val="339933"/>
                </a:solidFill>
              </a:rPr>
              <a:t> </a:t>
            </a:r>
            <a:r>
              <a:rPr lang="hr-HR" sz="2800" b="1" dirty="0" err="1" smtClean="0">
                <a:solidFill>
                  <a:srgbClr val="339933"/>
                </a:solidFill>
              </a:rPr>
              <a:t>Mundus</a:t>
            </a:r>
            <a:r>
              <a:rPr lang="hr-HR" sz="2800" b="1" dirty="0" smtClean="0">
                <a:solidFill>
                  <a:srgbClr val="339933"/>
                </a:solidFill>
              </a:rPr>
              <a:t> i </a:t>
            </a:r>
            <a:r>
              <a:rPr lang="hr-HR" sz="2800" b="1" dirty="0" err="1" smtClean="0">
                <a:solidFill>
                  <a:srgbClr val="339933"/>
                </a:solidFill>
              </a:rPr>
              <a:t>Erasmus</a:t>
            </a:r>
            <a:r>
              <a:rPr lang="hr-HR" sz="2800" b="1" dirty="0" smtClean="0">
                <a:solidFill>
                  <a:srgbClr val="339933"/>
                </a:solidFill>
              </a:rPr>
              <a:t> +)</a:t>
            </a:r>
          </a:p>
          <a:p>
            <a:endParaRPr lang="en-US" sz="2800" b="1" dirty="0">
              <a:solidFill>
                <a:srgbClr val="339933"/>
              </a:solidFill>
            </a:endParaRPr>
          </a:p>
        </p:txBody>
      </p:sp>
      <p:pic>
        <p:nvPicPr>
          <p:cNvPr id="12290" name="Picture 2" descr="Slikovni rezultat za emo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81" y="5149194"/>
            <a:ext cx="135103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Slikovni rezultat za emo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584" y="5121430"/>
            <a:ext cx="135103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Slikovni rezultat za emo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10" y="5113254"/>
            <a:ext cx="135103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Slikovni rezultat za emo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278" y="5149193"/>
            <a:ext cx="135103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Slikovni rezultat za emo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753" y="5121429"/>
            <a:ext cx="1351037" cy="13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23615"/>
      </p:ext>
    </p:extLst>
  </p:cSld>
  <p:clrMapOvr>
    <a:masterClrMapping/>
  </p:clrMapOvr>
  <p:transition advTm="914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5804078"/>
              </p:ext>
            </p:extLst>
          </p:nvPr>
        </p:nvGraphicFramePr>
        <p:xfrm>
          <a:off x="467544" y="2053952"/>
          <a:ext cx="7992889" cy="27432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56184"/>
                <a:gridCol w="1224136"/>
                <a:gridCol w="1368152"/>
                <a:gridCol w="1705962"/>
                <a:gridCol w="2038455"/>
              </a:tblGrid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Academic year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</a:rPr>
                        <a:t>Broj upisanih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Broj diplomiranih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Broj studenata koji su jedan semestar proveli na AFZ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Broj </a:t>
                      </a:r>
                      <a:r>
                        <a:rPr lang="hr-HR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diplomiranih pod </a:t>
                      </a:r>
                      <a:r>
                        <a:rPr lang="hr-HR" sz="18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sumentorstvom</a:t>
                      </a:r>
                      <a:r>
                        <a:rPr lang="hr-HR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naših nastavnika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2014/2015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2015/2016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2016/2017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2017/2018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2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2018/2019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2019/2020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2051720" y="1309409"/>
            <a:ext cx="4562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dirty="0" smtClean="0">
                <a:solidFill>
                  <a:srgbClr val="339933"/>
                </a:solidFill>
                <a:latin typeface="Comic Sans MS" panose="030F0702030302020204" pitchFamily="66" charset="0"/>
              </a:rPr>
              <a:t>STATISTIKA</a:t>
            </a:r>
            <a:endParaRPr lang="en-US" sz="3200" dirty="0">
              <a:solidFill>
                <a:srgbClr val="339933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592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722565"/>
              </p:ext>
            </p:extLst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4132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7146474"/>
              </p:ext>
            </p:extLst>
          </p:nvPr>
        </p:nvGraphicFramePr>
        <p:xfrm>
          <a:off x="395536" y="476672"/>
          <a:ext cx="8496943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14588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71689" name="Rectangle 8"/>
          <p:cNvSpPr>
            <a:spLocks noChangeArrowheads="1"/>
          </p:cNvSpPr>
          <p:nvPr/>
        </p:nvSpPr>
        <p:spPr bwMode="auto">
          <a:xfrm>
            <a:off x="1052481" y="-4184"/>
            <a:ext cx="184731" cy="83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AT" altLang="de-DE" sz="2406" b="0">
              <a:latin typeface="Times New Roman" pitchFamily="18" charset="0"/>
            </a:endParaRPr>
          </a:p>
          <a:p>
            <a:endParaRPr lang="de-AT" altLang="de-DE" sz="2406" b="0">
              <a:latin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24971" y="84305"/>
            <a:ext cx="6595301" cy="15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7E00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3008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AgriFood</a:t>
            </a:r>
            <a:r>
              <a:rPr lang="de-DE" altLang="de-DE" sz="3008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Master (DAFM)</a:t>
            </a:r>
          </a:p>
          <a:p>
            <a:pPr eaLnBrk="1" hangingPunct="1">
              <a:defRPr/>
            </a:pP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Food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Food Technology in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5" b="0" kern="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Danube</a:t>
            </a:r>
            <a:r>
              <a:rPr lang="de-DE" altLang="de-DE" sz="2005" b="0" kern="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82413"/>
            <a:ext cx="1115615" cy="12923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4971" y="1840468"/>
            <a:ext cx="32247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>
                <a:solidFill>
                  <a:srgbClr val="339933"/>
                </a:solidFill>
              </a:rPr>
              <a:t>BUDUĆNOST ????</a:t>
            </a:r>
            <a:endParaRPr lang="en-US" sz="3200" b="1" dirty="0">
              <a:solidFill>
                <a:srgbClr val="339933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8150601"/>
              </p:ext>
            </p:extLst>
          </p:nvPr>
        </p:nvGraphicFramePr>
        <p:xfrm>
          <a:off x="1619556" y="239441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70942030"/>
      </p:ext>
    </p:extLst>
  </p:cSld>
  <p:clrMapOvr>
    <a:masterClrMapping/>
  </p:clrMapOvr>
  <p:transition advTm="914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0644DB-7746-4DBC-A7F1-ABCABBBFA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622" y="1494042"/>
            <a:ext cx="8264769" cy="1659362"/>
          </a:xfrm>
        </p:spPr>
        <p:txBody>
          <a:bodyPr>
            <a:normAutofit fontScale="90000"/>
          </a:bodyPr>
          <a:lstStyle/>
          <a:p>
            <a:r>
              <a:rPr lang="hr-HR" sz="3200" b="1" dirty="0" err="1" smtClean="0">
                <a:latin typeface="Comic Sans MS" panose="030F0702030302020204" pitchFamily="66" charset="0"/>
              </a:rPr>
              <a:t>Harmonization</a:t>
            </a:r>
            <a:r>
              <a:rPr lang="hr-HR" sz="3200" b="1" dirty="0" smtClean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and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Innovation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in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PhD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Study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Programs</a:t>
            </a:r>
            <a:r>
              <a:rPr lang="hr-HR" sz="3200" b="1" dirty="0">
                <a:latin typeface="Comic Sans MS" panose="030F0702030302020204" pitchFamily="66" charset="0"/>
              </a:rPr>
              <a:t> for </a:t>
            </a:r>
            <a:r>
              <a:rPr lang="hr-HR" sz="3200" b="1" dirty="0" err="1">
                <a:latin typeface="Comic Sans MS" panose="030F0702030302020204" pitchFamily="66" charset="0"/>
              </a:rPr>
              <a:t>Plant</a:t>
            </a:r>
            <a:r>
              <a:rPr lang="hr-HR" sz="3200" b="1" dirty="0">
                <a:latin typeface="Comic Sans MS" panose="030F0702030302020204" pitchFamily="66" charset="0"/>
              </a:rPr>
              <a:t> Health </a:t>
            </a:r>
            <a:r>
              <a:rPr lang="hr-HR" sz="3200" b="1" dirty="0" err="1">
                <a:latin typeface="Comic Sans MS" panose="030F0702030302020204" pitchFamily="66" charset="0"/>
              </a:rPr>
              <a:t>in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>
                <a:latin typeface="Comic Sans MS" panose="030F0702030302020204" pitchFamily="66" charset="0"/>
              </a:rPr>
              <a:t>Sustainable</a:t>
            </a:r>
            <a:r>
              <a:rPr lang="hr-HR" sz="3200" b="1" dirty="0">
                <a:latin typeface="Comic Sans MS" panose="030F0702030302020204" pitchFamily="66" charset="0"/>
              </a:rPr>
              <a:t> </a:t>
            </a:r>
            <a:r>
              <a:rPr lang="hr-HR" sz="3200" b="1" dirty="0" err="1" smtClean="0">
                <a:latin typeface="Comic Sans MS" panose="030F0702030302020204" pitchFamily="66" charset="0"/>
              </a:rPr>
              <a:t>Agriculture</a:t>
            </a:r>
            <a:r>
              <a:rPr lang="hr-HR" sz="3200" b="1" dirty="0" smtClean="0">
                <a:latin typeface="Comic Sans MS" panose="030F0702030302020204" pitchFamily="66" charset="0"/>
              </a:rPr>
              <a:t/>
            </a:r>
            <a:br>
              <a:rPr lang="hr-HR" sz="3200" b="1" dirty="0" smtClean="0">
                <a:latin typeface="Comic Sans MS" panose="030F0702030302020204" pitchFamily="66" charset="0"/>
              </a:rPr>
            </a:br>
            <a:r>
              <a:rPr lang="hr-HR" sz="3200" b="1" dirty="0" smtClean="0">
                <a:latin typeface="Comic Sans MS" panose="030F0702030302020204" pitchFamily="66" charset="0"/>
              </a:rPr>
              <a:t/>
            </a:r>
            <a:br>
              <a:rPr lang="hr-HR" sz="3200" b="1" dirty="0" smtClean="0">
                <a:latin typeface="Comic Sans MS" panose="030F0702030302020204" pitchFamily="66" charset="0"/>
              </a:rPr>
            </a:br>
            <a:r>
              <a:rPr lang="hr-HR" sz="3200" b="1" dirty="0" err="1" smtClean="0">
                <a:latin typeface="Comic Sans MS" panose="030F0702030302020204" pitchFamily="66" charset="0"/>
              </a:rPr>
              <a:t>HarISA</a:t>
            </a:r>
            <a:endParaRPr lang="hr-HR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556BD00-95A4-46E3-8774-40E03C15C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29313"/>
            <a:ext cx="6858000" cy="2013316"/>
          </a:xfrm>
        </p:spPr>
        <p:txBody>
          <a:bodyPr>
            <a:normAutofit/>
          </a:bodyPr>
          <a:lstStyle/>
          <a:p>
            <a:r>
              <a:rPr lang="hr-HR" sz="2400" b="1" dirty="0" err="1" smtClean="0">
                <a:latin typeface="Comic Sans MS" pitchFamily="66" charset="0"/>
              </a:rPr>
              <a:t>Erasmus</a:t>
            </a:r>
            <a:r>
              <a:rPr lang="hr-HR" sz="2400" b="1" dirty="0" smtClean="0">
                <a:latin typeface="Comic Sans MS" pitchFamily="66" charset="0"/>
              </a:rPr>
              <a:t> +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en-US" sz="2400" b="1" dirty="0">
                <a:latin typeface="Comic Sans MS" pitchFamily="66" charset="0"/>
              </a:rPr>
              <a:t>project N°: </a:t>
            </a:r>
            <a:r>
              <a:rPr lang="da-DK" sz="2400" b="1" dirty="0" smtClean="0">
                <a:latin typeface="Comic Sans MS" panose="030F0702030302020204" pitchFamily="66" charset="0"/>
              </a:rPr>
              <a:t>598444-EPP-1-2018-1-HR-EPPKA2-CBHE-JP-AUA</a:t>
            </a:r>
            <a:endParaRPr lang="hr-HR" sz="2400" b="1" dirty="0" smtClean="0">
              <a:latin typeface="Comic Sans MS" panose="030F0702030302020204" pitchFamily="66" charset="0"/>
            </a:endParaRPr>
          </a:p>
          <a:p>
            <a:pPr algn="l"/>
            <a:r>
              <a:rPr lang="da-DK" sz="2400" dirty="0">
                <a:latin typeface="Comic Sans MS" panose="030F0702030302020204" pitchFamily="66" charset="0"/>
              </a:rPr>
              <a:t>Grant Agreement </a:t>
            </a:r>
            <a:r>
              <a:rPr lang="da-DK" sz="2400" b="1" dirty="0" smtClean="0">
                <a:latin typeface="Comic Sans MS" panose="030F0702030302020204" pitchFamily="66" charset="0"/>
              </a:rPr>
              <a:t>2018-2472/001-001</a:t>
            </a:r>
            <a:endParaRPr lang="en-US" sz="2400" dirty="0">
              <a:latin typeface="Comic Sans MS" panose="030F0702030302020204" pitchFamily="66" charset="0"/>
            </a:endParaRPr>
          </a:p>
          <a:p>
            <a:endParaRPr lang="hr-HR" sz="2400" b="1" dirty="0" smtClean="0">
              <a:latin typeface="Comic Sans MS" panose="030F0702030302020204" pitchFamily="66" charset="0"/>
            </a:endParaRPr>
          </a:p>
          <a:p>
            <a:endParaRPr lang="hr-HR" sz="2400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20E1199-D655-477E-9A95-B63D5C6A2F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061386" cy="785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2BBD2BE-90E2-490F-9257-B071388BF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7110"/>
            <a:ext cx="1143000" cy="1446933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2E980495-9B74-4613-A849-CAC1AD5B6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6" y="677195"/>
            <a:ext cx="1512094" cy="37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Funded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by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the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European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Union</a:t>
            </a:r>
            <a:endParaRPr lang="hr-HR" altLang="sr-Latn-RS" sz="3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01613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harissa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@agr.hr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www.agr.hr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4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20E1199-D655-477E-9A95-B63D5C6A2F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061386" cy="785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2BBD2BE-90E2-490F-9257-B071388BF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7110"/>
            <a:ext cx="1143000" cy="1446933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2E980495-9B74-4613-A849-CAC1AD5B6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6" y="677195"/>
            <a:ext cx="1512094" cy="37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Funded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by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the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European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Union</a:t>
            </a:r>
            <a:endParaRPr lang="hr-HR" altLang="sr-Latn-RS" sz="3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01613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harissa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@agr.hr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www.agr.hr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Dijagram 8"/>
          <p:cNvGraphicFramePr/>
          <p:nvPr>
            <p:extLst>
              <p:ext uri="{D42A27DB-BD31-4B8C-83A1-F6EECF244321}">
                <p14:modId xmlns:p14="http://schemas.microsoft.com/office/powerpoint/2010/main" val="2609598790"/>
              </p:ext>
            </p:extLst>
          </p:nvPr>
        </p:nvGraphicFramePr>
        <p:xfrm>
          <a:off x="296652" y="1397000"/>
          <a:ext cx="730869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8198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20E1199-D655-477E-9A95-B63D5C6A2F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2061386" cy="785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2BBD2BE-90E2-490F-9257-B071388BF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7110"/>
            <a:ext cx="1143000" cy="1446933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2E980495-9B74-4613-A849-CAC1AD5B6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6" y="677195"/>
            <a:ext cx="1512094" cy="37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Funded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by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the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European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Union</a:t>
            </a:r>
            <a:endParaRPr lang="hr-HR" altLang="sr-Latn-RS" sz="3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01613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harissa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@agr.hr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www.agr.hr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Dijagram 8"/>
          <p:cNvGraphicFramePr/>
          <p:nvPr>
            <p:extLst>
              <p:ext uri="{D42A27DB-BD31-4B8C-83A1-F6EECF244321}">
                <p14:modId xmlns:p14="http://schemas.microsoft.com/office/powerpoint/2010/main" val="3125694857"/>
              </p:ext>
            </p:extLst>
          </p:nvPr>
        </p:nvGraphicFramePr>
        <p:xfrm>
          <a:off x="395655" y="1340768"/>
          <a:ext cx="8176845" cy="4784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3365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20E1199-D655-477E-9A95-B63D5C6A2F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061386" cy="7850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2BBD2BE-90E2-490F-9257-B071388BF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47110"/>
            <a:ext cx="1143000" cy="1446933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2E980495-9B74-4613-A849-CAC1AD5B6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6" y="677195"/>
            <a:ext cx="1512094" cy="37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Funded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by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the </a:t>
            </a:r>
            <a:r>
              <a:rPr lang="hr-HR" altLang="sr-Latn-RS" sz="800" dirty="0" err="1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European</a:t>
            </a:r>
            <a:r>
              <a:rPr lang="hr-HR" altLang="sr-Latn-RS" sz="800" dirty="0">
                <a:solidFill>
                  <a:srgbClr val="365F91"/>
                </a:solidFill>
                <a:latin typeface="Verdana" pitchFamily="34" charset="0"/>
                <a:ea typeface="Calibri" pitchFamily="34" charset="0"/>
              </a:rPr>
              <a:t> Union</a:t>
            </a:r>
            <a:endParaRPr lang="hr-HR" altLang="sr-Latn-RS" sz="32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01613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harissa</a:t>
            </a:r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@agr.hr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u="sng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www.agr.hr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Dijagram 8"/>
          <p:cNvGraphicFramePr/>
          <p:nvPr>
            <p:extLst>
              <p:ext uri="{D42A27DB-BD31-4B8C-83A1-F6EECF244321}">
                <p14:modId xmlns:p14="http://schemas.microsoft.com/office/powerpoint/2010/main" val="4216633746"/>
              </p:ext>
            </p:extLst>
          </p:nvPr>
        </p:nvGraphicFramePr>
        <p:xfrm>
          <a:off x="0" y="1196752"/>
          <a:ext cx="8960105" cy="5232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77691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570A-8480-497D-96D4-D725A6D7C6AA}" type="slidenum">
              <a:rPr lang="en-US" smtClean="0">
                <a:cs typeface="+mn-ea"/>
                <a:sym typeface="+mn-lt"/>
              </a:rPr>
              <a:t>26</a:t>
            </a:fld>
            <a:endParaRPr lang="en-US"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273029" y="2163763"/>
            <a:ext cx="2527697" cy="3830639"/>
            <a:chOff x="4364038" y="2163763"/>
            <a:chExt cx="3370262" cy="3830638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811963" y="2163763"/>
              <a:ext cx="922337" cy="923925"/>
            </a:xfrm>
            <a:custGeom>
              <a:avLst/>
              <a:gdLst>
                <a:gd name="T0" fmla="*/ 0 w 195"/>
                <a:gd name="T1" fmla="*/ 96 h 195"/>
                <a:gd name="T2" fmla="*/ 95 w 195"/>
                <a:gd name="T3" fmla="*/ 194 h 195"/>
                <a:gd name="T4" fmla="*/ 194 w 195"/>
                <a:gd name="T5" fmla="*/ 100 h 195"/>
                <a:gd name="T6" fmla="*/ 99 w 195"/>
                <a:gd name="T7" fmla="*/ 1 h 195"/>
                <a:gd name="T8" fmla="*/ 0 w 195"/>
                <a:gd name="T9" fmla="*/ 9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5">
                  <a:moveTo>
                    <a:pt x="0" y="96"/>
                  </a:moveTo>
                  <a:cubicBezTo>
                    <a:pt x="0" y="150"/>
                    <a:pt x="42" y="194"/>
                    <a:pt x="95" y="194"/>
                  </a:cubicBezTo>
                  <a:cubicBezTo>
                    <a:pt x="149" y="195"/>
                    <a:pt x="193" y="153"/>
                    <a:pt x="194" y="100"/>
                  </a:cubicBezTo>
                  <a:cubicBezTo>
                    <a:pt x="195" y="46"/>
                    <a:pt x="152" y="2"/>
                    <a:pt x="99" y="1"/>
                  </a:cubicBezTo>
                  <a:cubicBezTo>
                    <a:pt x="45" y="0"/>
                    <a:pt x="1" y="43"/>
                    <a:pt x="0" y="9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364038" y="2655888"/>
              <a:ext cx="3341687" cy="3338513"/>
            </a:xfrm>
            <a:custGeom>
              <a:avLst/>
              <a:gdLst>
                <a:gd name="T0" fmla="*/ 679 w 707"/>
                <a:gd name="T1" fmla="*/ 254 h 705"/>
                <a:gd name="T2" fmla="*/ 591 w 707"/>
                <a:gd name="T3" fmla="*/ 193 h 705"/>
                <a:gd name="T4" fmla="*/ 526 w 707"/>
                <a:gd name="T5" fmla="*/ 71 h 705"/>
                <a:gd name="T6" fmla="*/ 455 w 707"/>
                <a:gd name="T7" fmla="*/ 11 h 705"/>
                <a:gd name="T8" fmla="*/ 339 w 707"/>
                <a:gd name="T9" fmla="*/ 50 h 705"/>
                <a:gd name="T10" fmla="*/ 339 w 707"/>
                <a:gd name="T11" fmla="*/ 50 h 705"/>
                <a:gd name="T12" fmla="*/ 337 w 707"/>
                <a:gd name="T13" fmla="*/ 52 h 705"/>
                <a:gd name="T14" fmla="*/ 220 w 707"/>
                <a:gd name="T15" fmla="*/ 176 h 705"/>
                <a:gd name="T16" fmla="*/ 220 w 707"/>
                <a:gd name="T17" fmla="*/ 176 h 705"/>
                <a:gd name="T18" fmla="*/ 187 w 707"/>
                <a:gd name="T19" fmla="*/ 293 h 705"/>
                <a:gd name="T20" fmla="*/ 175 w 707"/>
                <a:gd name="T21" fmla="*/ 504 h 705"/>
                <a:gd name="T22" fmla="*/ 35 w 707"/>
                <a:gd name="T23" fmla="*/ 600 h 705"/>
                <a:gd name="T24" fmla="*/ 14 w 707"/>
                <a:gd name="T25" fmla="*/ 671 h 705"/>
                <a:gd name="T26" fmla="*/ 85 w 707"/>
                <a:gd name="T27" fmla="*/ 691 h 705"/>
                <a:gd name="T28" fmla="*/ 184 w 707"/>
                <a:gd name="T29" fmla="*/ 624 h 705"/>
                <a:gd name="T30" fmla="*/ 265 w 707"/>
                <a:gd name="T31" fmla="*/ 563 h 705"/>
                <a:gd name="T32" fmla="*/ 276 w 707"/>
                <a:gd name="T33" fmla="*/ 531 h 705"/>
                <a:gd name="T34" fmla="*/ 294 w 707"/>
                <a:gd name="T35" fmla="*/ 382 h 705"/>
                <a:gd name="T36" fmla="*/ 406 w 707"/>
                <a:gd name="T37" fmla="*/ 469 h 705"/>
                <a:gd name="T38" fmla="*/ 405 w 707"/>
                <a:gd name="T39" fmla="*/ 640 h 705"/>
                <a:gd name="T40" fmla="*/ 452 w 707"/>
                <a:gd name="T41" fmla="*/ 697 h 705"/>
                <a:gd name="T42" fmla="*/ 509 w 707"/>
                <a:gd name="T43" fmla="*/ 650 h 705"/>
                <a:gd name="T44" fmla="*/ 510 w 707"/>
                <a:gd name="T45" fmla="*/ 530 h 705"/>
                <a:gd name="T46" fmla="*/ 506 w 707"/>
                <a:gd name="T47" fmla="*/ 429 h 705"/>
                <a:gd name="T48" fmla="*/ 485 w 707"/>
                <a:gd name="T49" fmla="*/ 402 h 705"/>
                <a:gd name="T50" fmla="*/ 350 w 707"/>
                <a:gd name="T51" fmla="*/ 282 h 705"/>
                <a:gd name="T52" fmla="*/ 461 w 707"/>
                <a:gd name="T53" fmla="*/ 165 h 705"/>
                <a:gd name="T54" fmla="*/ 461 w 707"/>
                <a:gd name="T55" fmla="*/ 165 h 705"/>
                <a:gd name="T56" fmla="*/ 468 w 707"/>
                <a:gd name="T57" fmla="*/ 156 h 705"/>
                <a:gd name="T58" fmla="*/ 518 w 707"/>
                <a:gd name="T59" fmla="*/ 248 h 705"/>
                <a:gd name="T60" fmla="*/ 629 w 707"/>
                <a:gd name="T61" fmla="*/ 328 h 705"/>
                <a:gd name="T62" fmla="*/ 694 w 707"/>
                <a:gd name="T63" fmla="*/ 317 h 705"/>
                <a:gd name="T64" fmla="*/ 679 w 707"/>
                <a:gd name="T65" fmla="*/ 2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7" h="705">
                  <a:moveTo>
                    <a:pt x="679" y="254"/>
                  </a:moveTo>
                  <a:cubicBezTo>
                    <a:pt x="591" y="193"/>
                    <a:pt x="591" y="193"/>
                    <a:pt x="591" y="193"/>
                  </a:cubicBezTo>
                  <a:cubicBezTo>
                    <a:pt x="526" y="71"/>
                    <a:pt x="526" y="71"/>
                    <a:pt x="526" y="71"/>
                  </a:cubicBezTo>
                  <a:cubicBezTo>
                    <a:pt x="526" y="71"/>
                    <a:pt x="501" y="22"/>
                    <a:pt x="455" y="11"/>
                  </a:cubicBezTo>
                  <a:cubicBezTo>
                    <a:pt x="421" y="0"/>
                    <a:pt x="375" y="14"/>
                    <a:pt x="339" y="50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9" y="51"/>
                    <a:pt x="338" y="51"/>
                    <a:pt x="337" y="52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220" y="176"/>
                    <a:pt x="220" y="176"/>
                    <a:pt x="220" y="176"/>
                  </a:cubicBezTo>
                  <a:cubicBezTo>
                    <a:pt x="187" y="213"/>
                    <a:pt x="175" y="259"/>
                    <a:pt x="187" y="293"/>
                  </a:cubicBezTo>
                  <a:cubicBezTo>
                    <a:pt x="175" y="504"/>
                    <a:pt x="175" y="504"/>
                    <a:pt x="175" y="504"/>
                  </a:cubicBezTo>
                  <a:cubicBezTo>
                    <a:pt x="35" y="600"/>
                    <a:pt x="35" y="600"/>
                    <a:pt x="35" y="600"/>
                  </a:cubicBezTo>
                  <a:cubicBezTo>
                    <a:pt x="9" y="614"/>
                    <a:pt x="0" y="646"/>
                    <a:pt x="14" y="671"/>
                  </a:cubicBezTo>
                  <a:cubicBezTo>
                    <a:pt x="28" y="696"/>
                    <a:pt x="60" y="705"/>
                    <a:pt x="85" y="691"/>
                  </a:cubicBezTo>
                  <a:cubicBezTo>
                    <a:pt x="184" y="624"/>
                    <a:pt x="184" y="624"/>
                    <a:pt x="184" y="624"/>
                  </a:cubicBezTo>
                  <a:cubicBezTo>
                    <a:pt x="184" y="624"/>
                    <a:pt x="254" y="581"/>
                    <a:pt x="265" y="563"/>
                  </a:cubicBezTo>
                  <a:cubicBezTo>
                    <a:pt x="273" y="551"/>
                    <a:pt x="276" y="531"/>
                    <a:pt x="276" y="531"/>
                  </a:cubicBezTo>
                  <a:cubicBezTo>
                    <a:pt x="294" y="382"/>
                    <a:pt x="294" y="382"/>
                    <a:pt x="294" y="382"/>
                  </a:cubicBezTo>
                  <a:cubicBezTo>
                    <a:pt x="406" y="469"/>
                    <a:pt x="406" y="469"/>
                    <a:pt x="406" y="469"/>
                  </a:cubicBezTo>
                  <a:cubicBezTo>
                    <a:pt x="405" y="640"/>
                    <a:pt x="405" y="640"/>
                    <a:pt x="405" y="640"/>
                  </a:cubicBezTo>
                  <a:cubicBezTo>
                    <a:pt x="402" y="668"/>
                    <a:pt x="423" y="694"/>
                    <a:pt x="452" y="697"/>
                  </a:cubicBezTo>
                  <a:cubicBezTo>
                    <a:pt x="480" y="700"/>
                    <a:pt x="506" y="679"/>
                    <a:pt x="509" y="650"/>
                  </a:cubicBezTo>
                  <a:cubicBezTo>
                    <a:pt x="510" y="530"/>
                    <a:pt x="510" y="530"/>
                    <a:pt x="510" y="530"/>
                  </a:cubicBezTo>
                  <a:cubicBezTo>
                    <a:pt x="510" y="530"/>
                    <a:pt x="514" y="448"/>
                    <a:pt x="506" y="429"/>
                  </a:cubicBezTo>
                  <a:cubicBezTo>
                    <a:pt x="500" y="415"/>
                    <a:pt x="485" y="402"/>
                    <a:pt x="485" y="402"/>
                  </a:cubicBezTo>
                  <a:cubicBezTo>
                    <a:pt x="350" y="282"/>
                    <a:pt x="350" y="282"/>
                    <a:pt x="350" y="282"/>
                  </a:cubicBezTo>
                  <a:cubicBezTo>
                    <a:pt x="461" y="165"/>
                    <a:pt x="461" y="165"/>
                    <a:pt x="461" y="165"/>
                  </a:cubicBezTo>
                  <a:cubicBezTo>
                    <a:pt x="461" y="165"/>
                    <a:pt x="461" y="165"/>
                    <a:pt x="461" y="165"/>
                  </a:cubicBezTo>
                  <a:cubicBezTo>
                    <a:pt x="464" y="162"/>
                    <a:pt x="466" y="159"/>
                    <a:pt x="468" y="156"/>
                  </a:cubicBezTo>
                  <a:cubicBezTo>
                    <a:pt x="518" y="248"/>
                    <a:pt x="518" y="248"/>
                    <a:pt x="518" y="248"/>
                  </a:cubicBezTo>
                  <a:cubicBezTo>
                    <a:pt x="629" y="328"/>
                    <a:pt x="629" y="328"/>
                    <a:pt x="629" y="328"/>
                  </a:cubicBezTo>
                  <a:cubicBezTo>
                    <a:pt x="651" y="341"/>
                    <a:pt x="681" y="339"/>
                    <a:pt x="694" y="317"/>
                  </a:cubicBezTo>
                  <a:cubicBezTo>
                    <a:pt x="707" y="295"/>
                    <a:pt x="701" y="272"/>
                    <a:pt x="679" y="2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65523" y="2863850"/>
            <a:ext cx="2581275" cy="10620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11080" y="1817689"/>
            <a:ext cx="2790825" cy="2722563"/>
          </a:xfrm>
          <a:custGeom>
            <a:avLst/>
            <a:gdLst>
              <a:gd name="T0" fmla="*/ 2344 w 2344"/>
              <a:gd name="T1" fmla="*/ 1715 h 1715"/>
              <a:gd name="T2" fmla="*/ 2281 w 2344"/>
              <a:gd name="T3" fmla="*/ 1715 h 1715"/>
              <a:gd name="T4" fmla="*/ 2287 w 2344"/>
              <a:gd name="T5" fmla="*/ 1259 h 1715"/>
              <a:gd name="T6" fmla="*/ 1745 w 2344"/>
              <a:gd name="T7" fmla="*/ 582 h 1715"/>
              <a:gd name="T8" fmla="*/ 0 w 2344"/>
              <a:gd name="T9" fmla="*/ 60 h 1715"/>
              <a:gd name="T10" fmla="*/ 18 w 2344"/>
              <a:gd name="T11" fmla="*/ 0 h 1715"/>
              <a:gd name="T12" fmla="*/ 1784 w 2344"/>
              <a:gd name="T13" fmla="*/ 528 h 1715"/>
              <a:gd name="T14" fmla="*/ 2344 w 2344"/>
              <a:gd name="T15" fmla="*/ 1247 h 1715"/>
              <a:gd name="T16" fmla="*/ 2344 w 2344"/>
              <a:gd name="T17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44" h="1715">
                <a:moveTo>
                  <a:pt x="2344" y="1715"/>
                </a:moveTo>
                <a:lnTo>
                  <a:pt x="2281" y="1715"/>
                </a:lnTo>
                <a:lnTo>
                  <a:pt x="2287" y="1259"/>
                </a:lnTo>
                <a:lnTo>
                  <a:pt x="1745" y="582"/>
                </a:lnTo>
                <a:lnTo>
                  <a:pt x="0" y="60"/>
                </a:lnTo>
                <a:lnTo>
                  <a:pt x="18" y="0"/>
                </a:lnTo>
                <a:lnTo>
                  <a:pt x="1784" y="528"/>
                </a:lnTo>
                <a:lnTo>
                  <a:pt x="2344" y="1247"/>
                </a:lnTo>
                <a:lnTo>
                  <a:pt x="2344" y="17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65523" y="1817689"/>
            <a:ext cx="2581275" cy="1027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65523" y="5005389"/>
            <a:ext cx="2581275" cy="9509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5523" y="3943351"/>
            <a:ext cx="2581275" cy="10429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419" y="2322514"/>
            <a:ext cx="66883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hr-HR" b="1" dirty="0" smtClean="0">
                <a:solidFill>
                  <a:schemeClr val="bg2"/>
                </a:solidFill>
                <a:cs typeface="+mn-ea"/>
                <a:sym typeface="+mn-lt"/>
              </a:rPr>
              <a:t>IDEJA</a:t>
            </a:r>
            <a:endParaRPr lang="id-ID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8382" y="3178970"/>
            <a:ext cx="177637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hr-HR" b="1" dirty="0" smtClean="0">
                <a:solidFill>
                  <a:schemeClr val="bg2"/>
                </a:solidFill>
                <a:cs typeface="+mn-ea"/>
                <a:sym typeface="+mn-lt"/>
              </a:rPr>
              <a:t>PARTNERI</a:t>
            </a:r>
            <a:endParaRPr lang="id-ID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5899" y="4042505"/>
            <a:ext cx="199089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hr-HR" b="1" dirty="0" smtClean="0">
                <a:solidFill>
                  <a:schemeClr val="bg2"/>
                </a:solidFill>
                <a:cs typeface="+mn-ea"/>
                <a:sym typeface="+mn-lt"/>
              </a:rPr>
              <a:t>ADMINISTRATIVNA PODRŠKA INSTITUCIJE</a:t>
            </a:r>
            <a:endParaRPr lang="id-ID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5263" y="5094021"/>
            <a:ext cx="1841339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hr-HR" b="1" dirty="0" smtClean="0">
                <a:solidFill>
                  <a:schemeClr val="bg2"/>
                </a:solidFill>
                <a:cs typeface="+mn-ea"/>
                <a:sym typeface="+mn-lt"/>
              </a:rPr>
              <a:t>FINANCIJSKA PODRŠKA INSTITUCIJE</a:t>
            </a:r>
            <a:endParaRPr lang="id-ID" b="1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77674" y="2077174"/>
            <a:ext cx="378152" cy="500927"/>
            <a:chOff x="5016501" y="4030663"/>
            <a:chExt cx="244475" cy="242887"/>
          </a:xfrm>
          <a:solidFill>
            <a:schemeClr val="bg2"/>
          </a:solidFill>
        </p:grpSpPr>
        <p:sp>
          <p:nvSpPr>
            <p:cNvPr id="25" name="Freeform 434"/>
            <p:cNvSpPr>
              <a:spLocks/>
            </p:cNvSpPr>
            <p:nvPr/>
          </p:nvSpPr>
          <p:spPr bwMode="auto">
            <a:xfrm>
              <a:off x="5016501" y="4030663"/>
              <a:ext cx="203200" cy="201613"/>
            </a:xfrm>
            <a:custGeom>
              <a:avLst/>
              <a:gdLst>
                <a:gd name="T0" fmla="*/ 37 w 54"/>
                <a:gd name="T1" fmla="*/ 23 h 54"/>
                <a:gd name="T2" fmla="*/ 31 w 54"/>
                <a:gd name="T3" fmla="*/ 23 h 54"/>
                <a:gd name="T4" fmla="*/ 28 w 54"/>
                <a:gd name="T5" fmla="*/ 8 h 54"/>
                <a:gd name="T6" fmla="*/ 20 w 54"/>
                <a:gd name="T7" fmla="*/ 0 h 54"/>
                <a:gd name="T8" fmla="*/ 17 w 54"/>
                <a:gd name="T9" fmla="*/ 14 h 54"/>
                <a:gd name="T10" fmla="*/ 26 w 54"/>
                <a:gd name="T11" fmla="*/ 23 h 54"/>
                <a:gd name="T12" fmla="*/ 23 w 54"/>
                <a:gd name="T13" fmla="*/ 25 h 54"/>
                <a:gd name="T14" fmla="*/ 14 w 54"/>
                <a:gd name="T15" fmla="*/ 17 h 54"/>
                <a:gd name="T16" fmla="*/ 0 w 54"/>
                <a:gd name="T17" fmla="*/ 20 h 54"/>
                <a:gd name="T18" fmla="*/ 9 w 54"/>
                <a:gd name="T19" fmla="*/ 28 h 54"/>
                <a:gd name="T20" fmla="*/ 23 w 54"/>
                <a:gd name="T21" fmla="*/ 31 h 54"/>
                <a:gd name="T22" fmla="*/ 23 w 54"/>
                <a:gd name="T23" fmla="*/ 37 h 54"/>
                <a:gd name="T24" fmla="*/ 40 w 54"/>
                <a:gd name="T25" fmla="*/ 54 h 54"/>
                <a:gd name="T26" fmla="*/ 54 w 54"/>
                <a:gd name="T27" fmla="*/ 40 h 54"/>
                <a:gd name="T28" fmla="*/ 37 w 54"/>
                <a:gd name="T2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4">
                  <a:moveTo>
                    <a:pt x="37" y="23"/>
                  </a:moveTo>
                  <a:cubicBezTo>
                    <a:pt x="35" y="21"/>
                    <a:pt x="33" y="21"/>
                    <a:pt x="31" y="23"/>
                  </a:cubicBezTo>
                  <a:cubicBezTo>
                    <a:pt x="31" y="23"/>
                    <a:pt x="37" y="17"/>
                    <a:pt x="28" y="8"/>
                  </a:cubicBezTo>
                  <a:cubicBezTo>
                    <a:pt x="26" y="6"/>
                    <a:pt x="20" y="0"/>
                    <a:pt x="20" y="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6" y="25"/>
                    <a:pt x="9" y="28"/>
                  </a:cubicBezTo>
                  <a:cubicBezTo>
                    <a:pt x="17" y="37"/>
                    <a:pt x="23" y="31"/>
                    <a:pt x="23" y="31"/>
                  </a:cubicBezTo>
                  <a:cubicBezTo>
                    <a:pt x="21" y="33"/>
                    <a:pt x="21" y="35"/>
                    <a:pt x="23" y="37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54" y="40"/>
                    <a:pt x="54" y="40"/>
                    <a:pt x="54" y="40"/>
                  </a:cubicBezTo>
                  <a:lnTo>
                    <a:pt x="3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Freeform 435"/>
            <p:cNvSpPr>
              <a:spLocks/>
            </p:cNvSpPr>
            <p:nvPr/>
          </p:nvSpPr>
          <p:spPr bwMode="auto">
            <a:xfrm>
              <a:off x="5178426" y="4187825"/>
              <a:ext cx="82550" cy="85725"/>
            </a:xfrm>
            <a:custGeom>
              <a:avLst/>
              <a:gdLst>
                <a:gd name="T0" fmla="*/ 17 w 22"/>
                <a:gd name="T1" fmla="*/ 3 h 23"/>
                <a:gd name="T2" fmla="*/ 14 w 22"/>
                <a:gd name="T3" fmla="*/ 0 h 23"/>
                <a:gd name="T4" fmla="*/ 0 w 22"/>
                <a:gd name="T5" fmla="*/ 15 h 23"/>
                <a:gd name="T6" fmla="*/ 2 w 22"/>
                <a:gd name="T7" fmla="*/ 17 h 23"/>
                <a:gd name="T8" fmla="*/ 21 w 22"/>
                <a:gd name="T9" fmla="*/ 22 h 23"/>
                <a:gd name="T10" fmla="*/ 17 w 22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3">
                  <a:moveTo>
                    <a:pt x="17" y="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2" y="17"/>
                  </a:cubicBezTo>
                  <a:cubicBezTo>
                    <a:pt x="8" y="23"/>
                    <a:pt x="21" y="22"/>
                    <a:pt x="21" y="22"/>
                  </a:cubicBezTo>
                  <a:cubicBezTo>
                    <a:pt x="21" y="22"/>
                    <a:pt x="22" y="9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7" name="Freeform 170"/>
          <p:cNvSpPr>
            <a:spLocks/>
          </p:cNvSpPr>
          <p:nvPr/>
        </p:nvSpPr>
        <p:spPr bwMode="auto">
          <a:xfrm>
            <a:off x="508994" y="3224214"/>
            <a:ext cx="315515" cy="420687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19114" y="4274917"/>
            <a:ext cx="295274" cy="373284"/>
          </a:xfrm>
          <a:custGeom>
            <a:avLst/>
            <a:gdLst>
              <a:gd name="T0" fmla="*/ 44 w 57"/>
              <a:gd name="T1" fmla="*/ 0 h 54"/>
              <a:gd name="T2" fmla="*/ 41 w 57"/>
              <a:gd name="T3" fmla="*/ 0 h 54"/>
              <a:gd name="T4" fmla="*/ 28 w 57"/>
              <a:gd name="T5" fmla="*/ 7 h 54"/>
              <a:gd name="T6" fmla="*/ 15 w 57"/>
              <a:gd name="T7" fmla="*/ 0 h 54"/>
              <a:gd name="T8" fmla="*/ 13 w 57"/>
              <a:gd name="T9" fmla="*/ 0 h 54"/>
              <a:gd name="T10" fmla="*/ 0 w 57"/>
              <a:gd name="T11" fmla="*/ 15 h 54"/>
              <a:gd name="T12" fmla="*/ 0 w 57"/>
              <a:gd name="T13" fmla="*/ 19 h 54"/>
              <a:gd name="T14" fmla="*/ 28 w 57"/>
              <a:gd name="T15" fmla="*/ 54 h 54"/>
              <a:gd name="T16" fmla="*/ 57 w 57"/>
              <a:gd name="T17" fmla="*/ 19 h 54"/>
              <a:gd name="T18" fmla="*/ 57 w 57"/>
              <a:gd name="T19" fmla="*/ 15 h 54"/>
              <a:gd name="T20" fmla="*/ 44 w 57"/>
              <a:gd name="T21" fmla="*/ 0 h 54"/>
              <a:gd name="T22" fmla="*/ 50 w 57"/>
              <a:gd name="T23" fmla="*/ 18 h 54"/>
              <a:gd name="T24" fmla="*/ 28 w 57"/>
              <a:gd name="T25" fmla="*/ 46 h 54"/>
              <a:gd name="T26" fmla="*/ 6 w 57"/>
              <a:gd name="T27" fmla="*/ 18 h 54"/>
              <a:gd name="T28" fmla="*/ 6 w 57"/>
              <a:gd name="T29" fmla="*/ 16 h 54"/>
              <a:gd name="T30" fmla="*/ 13 w 57"/>
              <a:gd name="T31" fmla="*/ 6 h 54"/>
              <a:gd name="T32" fmla="*/ 15 w 57"/>
              <a:gd name="T33" fmla="*/ 6 h 54"/>
              <a:gd name="T34" fmla="*/ 24 w 57"/>
              <a:gd name="T35" fmla="*/ 11 h 54"/>
              <a:gd name="T36" fmla="*/ 28 w 57"/>
              <a:gd name="T37" fmla="*/ 17 h 54"/>
              <a:gd name="T38" fmla="*/ 33 w 57"/>
              <a:gd name="T39" fmla="*/ 11 h 54"/>
              <a:gd name="T40" fmla="*/ 41 w 57"/>
              <a:gd name="T41" fmla="*/ 6 h 54"/>
              <a:gd name="T42" fmla="*/ 43 w 57"/>
              <a:gd name="T43" fmla="*/ 6 h 54"/>
              <a:gd name="T44" fmla="*/ 50 w 57"/>
              <a:gd name="T45" fmla="*/ 16 h 54"/>
              <a:gd name="T46" fmla="*/ 50 w 57"/>
              <a:gd name="T47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" h="54">
                <a:moveTo>
                  <a:pt x="44" y="0"/>
                </a:moveTo>
                <a:cubicBezTo>
                  <a:pt x="43" y="0"/>
                  <a:pt x="42" y="0"/>
                  <a:pt x="41" y="0"/>
                </a:cubicBezTo>
                <a:cubicBezTo>
                  <a:pt x="35" y="0"/>
                  <a:pt x="32" y="3"/>
                  <a:pt x="28" y="7"/>
                </a:cubicBezTo>
                <a:cubicBezTo>
                  <a:pt x="25" y="3"/>
                  <a:pt x="22" y="0"/>
                  <a:pt x="15" y="0"/>
                </a:cubicBezTo>
                <a:cubicBezTo>
                  <a:pt x="14" y="0"/>
                  <a:pt x="14" y="0"/>
                  <a:pt x="13" y="0"/>
                </a:cubicBezTo>
                <a:cubicBezTo>
                  <a:pt x="7" y="1"/>
                  <a:pt x="1" y="6"/>
                  <a:pt x="0" y="15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28"/>
                  <a:pt x="8" y="39"/>
                  <a:pt x="28" y="54"/>
                </a:cubicBezTo>
                <a:cubicBezTo>
                  <a:pt x="49" y="39"/>
                  <a:pt x="56" y="28"/>
                  <a:pt x="57" y="19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6"/>
                  <a:pt x="49" y="1"/>
                  <a:pt x="44" y="0"/>
                </a:cubicBezTo>
                <a:close/>
                <a:moveTo>
                  <a:pt x="50" y="18"/>
                </a:moveTo>
                <a:cubicBezTo>
                  <a:pt x="50" y="27"/>
                  <a:pt x="42" y="36"/>
                  <a:pt x="28" y="46"/>
                </a:cubicBezTo>
                <a:cubicBezTo>
                  <a:pt x="14" y="36"/>
                  <a:pt x="7" y="27"/>
                  <a:pt x="6" y="18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9"/>
                  <a:pt x="11" y="7"/>
                  <a:pt x="13" y="6"/>
                </a:cubicBezTo>
                <a:cubicBezTo>
                  <a:pt x="14" y="6"/>
                  <a:pt x="15" y="6"/>
                  <a:pt x="15" y="6"/>
                </a:cubicBezTo>
                <a:cubicBezTo>
                  <a:pt x="19" y="6"/>
                  <a:pt x="21" y="7"/>
                  <a:pt x="24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33" y="11"/>
                  <a:pt x="33" y="11"/>
                  <a:pt x="33" y="11"/>
                </a:cubicBezTo>
                <a:cubicBezTo>
                  <a:pt x="36" y="7"/>
                  <a:pt x="38" y="6"/>
                  <a:pt x="41" y="6"/>
                </a:cubicBezTo>
                <a:cubicBezTo>
                  <a:pt x="42" y="6"/>
                  <a:pt x="43" y="6"/>
                  <a:pt x="43" y="6"/>
                </a:cubicBezTo>
                <a:cubicBezTo>
                  <a:pt x="46" y="7"/>
                  <a:pt x="50" y="9"/>
                  <a:pt x="50" y="16"/>
                </a:cubicBezTo>
                <a:lnTo>
                  <a:pt x="50" y="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17917" y="5297974"/>
            <a:ext cx="297668" cy="497812"/>
            <a:chOff x="9985375" y="3051175"/>
            <a:chExt cx="649288" cy="814388"/>
          </a:xfrm>
          <a:solidFill>
            <a:schemeClr val="bg2"/>
          </a:solidFill>
        </p:grpSpPr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66751" y="188640"/>
            <a:ext cx="8009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b="1" dirty="0" smtClean="0"/>
              <a:t>Uspjeh u internacionalnim programima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4439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7" grpId="0"/>
      <p:bldP spid="19" grpId="0"/>
      <p:bldP spid="21" grpId="0"/>
      <p:bldP spid="23" grpId="0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223963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0644DB-7746-4DBC-A7F1-ABCABBBFA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583" y="1988840"/>
            <a:ext cx="8264769" cy="2880320"/>
          </a:xfrm>
        </p:spPr>
        <p:txBody>
          <a:bodyPr>
            <a:normAutofit/>
          </a:bodyPr>
          <a:lstStyle/>
          <a:p>
            <a:r>
              <a:rPr lang="hr-HR" sz="5400" b="1" dirty="0" smtClean="0">
                <a:latin typeface="Comic Sans MS" panose="030F0702030302020204" pitchFamily="66" charset="0"/>
              </a:rPr>
              <a:t>Hvala na pozornosti!!!</a:t>
            </a:r>
            <a:r>
              <a:rPr lang="hr-HR" sz="1800" b="1" dirty="0">
                <a:latin typeface="Comic Sans MS" panose="030F0702030302020204" pitchFamily="66" charset="0"/>
              </a:rPr>
              <a:t/>
            </a:r>
            <a:br>
              <a:rPr lang="hr-HR" sz="1800" b="1" dirty="0">
                <a:latin typeface="Comic Sans MS" panose="030F0702030302020204" pitchFamily="66" charset="0"/>
              </a:rPr>
            </a:br>
            <a:endParaRPr lang="hr-HR" sz="1800" b="1" dirty="0">
              <a:latin typeface="Comic Sans MS" panose="030F0702030302020204" pitchFamily="66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xmlns="" id="{DD33A608-94F0-486E-9F3B-87DD6D56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843728"/>
            <a:ext cx="2592288" cy="8747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Zagreb Faculty of Agriculture                   Svetosimunska street 25, 10000 Zagreb, Croatia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hr-HR" altLang="sr-Latn-RS" sz="1000" dirty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Contact: </a:t>
            </a:r>
            <a:r>
              <a:rPr lang="hr-HR" altLang="sr-Latn-RS" sz="1000" u="sng" dirty="0" err="1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rbazok</a:t>
            </a:r>
            <a:r>
              <a:rPr lang="hr-HR" altLang="sr-Latn-RS" sz="1000" u="sng" dirty="0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@</a:t>
            </a:r>
            <a:r>
              <a:rPr lang="hr-HR" altLang="sr-Latn-RS" sz="1000" u="sng" dirty="0" err="1" smtClean="0">
                <a:solidFill>
                  <a:srgbClr val="365F9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agr.hr</a:t>
            </a:r>
            <a:endParaRPr lang="hr-HR" altLang="sr-Latn-R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7877"/>
            <a:ext cx="1116261" cy="1116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5559003"/>
            <a:ext cx="2843808" cy="12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8625"/>
            <a:ext cx="1370831" cy="129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70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27743996"/>
              </p:ext>
            </p:extLst>
          </p:nvPr>
        </p:nvGraphicFramePr>
        <p:xfrm>
          <a:off x="467544" y="548680"/>
          <a:ext cx="835292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afi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36912"/>
            <a:ext cx="839736" cy="1075535"/>
          </a:xfrm>
          <a:prstGeom prst="rect">
            <a:avLst/>
          </a:prstGeom>
        </p:spPr>
      </p:pic>
      <p:pic>
        <p:nvPicPr>
          <p:cNvPr id="2050" name="Picture 2" descr="C:\Users\User\Documents\RENATA 07.07.2019\capacity building 2018\provedba\logo\HarISA_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51" y="4437112"/>
            <a:ext cx="1257697" cy="119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Logo ipm-general use copy_l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65387" y="1268760"/>
            <a:ext cx="933981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9301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2054" name="Gruppo 8"/>
          <p:cNvGrpSpPr>
            <a:grpSpLocks/>
          </p:cNvGrpSpPr>
          <p:nvPr/>
        </p:nvGrpSpPr>
        <p:grpSpPr bwMode="auto">
          <a:xfrm>
            <a:off x="0" y="9525"/>
            <a:ext cx="9180513" cy="6875463"/>
            <a:chOff x="-784" y="-12876"/>
            <a:chExt cx="9181331" cy="6876000"/>
          </a:xfrm>
        </p:grpSpPr>
        <p:grpSp>
          <p:nvGrpSpPr>
            <p:cNvPr id="2057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2059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0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58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nternational joint Master degree in</a:t>
              </a:r>
            </a:p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(acronym: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 b="1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2055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CasellaDiTesto 11"/>
          <p:cNvSpPr txBox="1">
            <a:spLocks noChangeArrowheads="1"/>
          </p:cNvSpPr>
          <p:nvPr/>
        </p:nvSpPr>
        <p:spPr bwMode="auto">
          <a:xfrm>
            <a:off x="468313" y="531813"/>
            <a:ext cx="83518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r-HR" altLang="en-US" sz="2800" b="1">
                <a:solidFill>
                  <a:srgbClr val="C00000"/>
                </a:solidFill>
                <a:latin typeface="Comic Sans MS" pitchFamily="66" charset="0"/>
              </a:rPr>
              <a:t>INTERNACIONALNI DIPLOMSKI STUDIJ “PLANT MEDICINE”</a:t>
            </a:r>
          </a:p>
          <a:p>
            <a:pPr algn="ctr" eaLnBrk="1" hangingPunct="1"/>
            <a:r>
              <a:rPr lang="hr-HR" altLang="en-US" sz="2800" b="1">
                <a:solidFill>
                  <a:srgbClr val="C00000"/>
                </a:solidFill>
                <a:latin typeface="Comic Sans MS" pitchFamily="66" charset="0"/>
              </a:rPr>
              <a:t>1588875 –TEMPUS-IT-JPCR</a:t>
            </a:r>
          </a:p>
          <a:p>
            <a:pPr algn="ctr" eaLnBrk="1" hangingPunct="1"/>
            <a:endParaRPr lang="hr-HR" altLang="en-US" sz="2800" b="1">
              <a:solidFill>
                <a:srgbClr val="C00000"/>
              </a:solidFill>
              <a:latin typeface="Comic Sans MS" pitchFamily="66" charset="0"/>
            </a:endParaRPr>
          </a:p>
          <a:p>
            <a:pPr algn="ctr" eaLnBrk="1" hangingPunct="1"/>
            <a:r>
              <a:rPr lang="hr-HR" altLang="en-US" sz="2800" b="1">
                <a:solidFill>
                  <a:srgbClr val="C00000"/>
                </a:solidFill>
                <a:latin typeface="Comic Sans MS" pitchFamily="66" charset="0"/>
              </a:rPr>
              <a:t>1.1.2010-14.10.2014.</a:t>
            </a:r>
            <a:endParaRPr lang="en-US" altLang="en-US" sz="28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6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3078" name="Gruppo 8"/>
          <p:cNvGrpSpPr>
            <a:grpSpLocks/>
          </p:cNvGrpSpPr>
          <p:nvPr/>
        </p:nvGrpSpPr>
        <p:grpSpPr bwMode="auto">
          <a:xfrm>
            <a:off x="0" y="9525"/>
            <a:ext cx="9180513" cy="6875463"/>
            <a:chOff x="-784" y="-12876"/>
            <a:chExt cx="9181331" cy="6876000"/>
          </a:xfrm>
        </p:grpSpPr>
        <p:grpSp>
          <p:nvGrpSpPr>
            <p:cNvPr id="3120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312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23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21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nternational joint Master degree in</a:t>
              </a:r>
            </a:p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(acronym: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 b="1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3079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ica 13"/>
          <p:cNvGraphicFramePr>
            <a:graphicFrameLocks noGrp="1"/>
          </p:cNvGraphicFramePr>
          <p:nvPr/>
        </p:nvGraphicFramePr>
        <p:xfrm>
          <a:off x="539750" y="620713"/>
          <a:ext cx="8137524" cy="4752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762"/>
                <a:gridCol w="4068762"/>
              </a:tblGrid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/>
                        <a:t>SUDIONIK</a:t>
                      </a:r>
                      <a:endParaRPr lang="hr-HR" sz="1600" dirty="0"/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/>
                        <a:t>ZEMLJA</a:t>
                      </a:r>
                      <a:endParaRPr lang="hr-HR" sz="1600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Bari- koordinator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Italija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Agricultural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Plovdiv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Bugarska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Agricultural</a:t>
                      </a:r>
                      <a:r>
                        <a:rPr lang="hr-HR" sz="1600" b="1" baseline="0" dirty="0" smtClean="0"/>
                        <a:t> </a:t>
                      </a:r>
                      <a:r>
                        <a:rPr lang="hr-HR" sz="1600" b="1" baseline="0" dirty="0" err="1" smtClean="0"/>
                        <a:t>University</a:t>
                      </a:r>
                      <a:r>
                        <a:rPr lang="hr-HR" sz="1600" b="1" baseline="0" dirty="0" smtClean="0"/>
                        <a:t> </a:t>
                      </a:r>
                      <a:r>
                        <a:rPr lang="hr-HR" sz="1600" b="1" baseline="0" dirty="0" err="1" smtClean="0"/>
                        <a:t>Athens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Grčka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Zagreb, </a:t>
                      </a:r>
                      <a:r>
                        <a:rPr lang="hr-HR" sz="1600" b="1" dirty="0" err="1" smtClean="0"/>
                        <a:t>Agricultural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Faculty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Hrvatska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J.J</a:t>
                      </a:r>
                      <a:r>
                        <a:rPr lang="hr-HR" sz="1600" b="1" dirty="0" smtClean="0"/>
                        <a:t>. Strossmayer Osijek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vMerge="1">
                  <a:txBody>
                    <a:bodyPr/>
                    <a:lstStyle/>
                    <a:p>
                      <a:pPr algn="ctr"/>
                      <a:endParaRPr lang="hr-HR" sz="1400" dirty="0"/>
                    </a:p>
                  </a:txBody>
                  <a:tcPr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Novi Sad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Srbija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Belgrade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vMerge="1">
                  <a:txBody>
                    <a:bodyPr/>
                    <a:lstStyle/>
                    <a:p>
                      <a:pPr algn="ctr"/>
                      <a:endParaRPr lang="hr-HR" sz="1400" dirty="0"/>
                    </a:p>
                  </a:txBody>
                  <a:tcPr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Prishina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Kosovo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Agricultural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of</a:t>
                      </a:r>
                      <a:r>
                        <a:rPr lang="hr-HR" sz="1600" b="1" dirty="0" smtClean="0"/>
                        <a:t> Tirana 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Albanija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Fan</a:t>
                      </a:r>
                      <a:r>
                        <a:rPr lang="hr-HR" sz="1600" b="1" baseline="0" dirty="0" smtClean="0"/>
                        <a:t> S. Noli </a:t>
                      </a:r>
                      <a:r>
                        <a:rPr lang="hr-HR" sz="1600" b="1" baseline="0" dirty="0" err="1" smtClean="0"/>
                        <a:t>Korce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  <a:tc vMerge="1">
                  <a:txBody>
                    <a:bodyPr/>
                    <a:lstStyle/>
                    <a:p>
                      <a:pPr algn="ctr"/>
                      <a:endParaRPr lang="hr-HR" sz="1400" dirty="0"/>
                    </a:p>
                  </a:txBody>
                  <a:tcPr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“St. </a:t>
                      </a:r>
                      <a:r>
                        <a:rPr lang="hr-HR" sz="1600" b="1" dirty="0" err="1" smtClean="0"/>
                        <a:t>Cyril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and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Methodius</a:t>
                      </a:r>
                      <a:r>
                        <a:rPr lang="hr-HR" sz="1600" b="1" dirty="0" smtClean="0"/>
                        <a:t>” Skopje</a:t>
                      </a:r>
                    </a:p>
                  </a:txBody>
                  <a:tcPr marL="91447" marR="91447" marT="45724" marB="45724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Makedonija</a:t>
                      </a:r>
                      <a:endParaRPr lang="hr-HR" sz="1600" b="1" dirty="0"/>
                    </a:p>
                  </a:txBody>
                  <a:tcPr marL="91447" marR="91447" marT="45724" marB="45724"/>
                </a:tc>
              </a:tr>
              <a:tr h="365613"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err="1" smtClean="0"/>
                        <a:t>South</a:t>
                      </a:r>
                      <a:r>
                        <a:rPr lang="hr-HR" sz="1600" b="1" dirty="0" smtClean="0"/>
                        <a:t> East </a:t>
                      </a:r>
                      <a:r>
                        <a:rPr lang="hr-HR" sz="1600" b="1" dirty="0" err="1" smtClean="0"/>
                        <a:t>European</a:t>
                      </a:r>
                      <a:r>
                        <a:rPr lang="hr-HR" sz="1600" b="1" dirty="0" smtClean="0"/>
                        <a:t> </a:t>
                      </a:r>
                      <a:r>
                        <a:rPr lang="hr-HR" sz="1600" b="1" dirty="0" err="1" smtClean="0"/>
                        <a:t>University</a:t>
                      </a:r>
                      <a:r>
                        <a:rPr lang="hr-HR" sz="1600" b="1" dirty="0" smtClean="0"/>
                        <a:t> - Tetovo</a:t>
                      </a:r>
                    </a:p>
                  </a:txBody>
                  <a:tcPr marL="91447" marR="91447" marT="45724" marB="45724"/>
                </a:tc>
                <a:tc vMerge="1">
                  <a:txBody>
                    <a:bodyPr/>
                    <a:lstStyle/>
                    <a:p>
                      <a:pPr algn="ctr"/>
                      <a:endParaRPr lang="hr-HR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19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5126" name="Gruppo 8"/>
          <p:cNvGrpSpPr>
            <a:grpSpLocks/>
          </p:cNvGrpSpPr>
          <p:nvPr/>
        </p:nvGrpSpPr>
        <p:grpSpPr bwMode="auto">
          <a:xfrm>
            <a:off x="0" y="9525"/>
            <a:ext cx="9180513" cy="6875463"/>
            <a:chOff x="-784" y="-12876"/>
            <a:chExt cx="9181331" cy="6876000"/>
          </a:xfrm>
        </p:grpSpPr>
        <p:grpSp>
          <p:nvGrpSpPr>
            <p:cNvPr id="5129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5131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32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30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nternational joint Master degree in</a:t>
              </a:r>
            </a:p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(acronym: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 b="1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5127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250825" y="333375"/>
            <a:ext cx="8637588" cy="563086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r-HR" altLang="en-US" sz="2000" b="1" dirty="0">
                <a:solidFill>
                  <a:schemeClr val="tx2"/>
                </a:solidFill>
                <a:latin typeface="Comic Sans MS" pitchFamily="66" charset="0"/>
              </a:rPr>
              <a:t>Specifični ciljevi projekta </a:t>
            </a:r>
          </a:p>
          <a:p>
            <a:pPr eaLnBrk="1" hangingPunct="1">
              <a:lnSpc>
                <a:spcPct val="150000"/>
              </a:lnSpc>
            </a:pPr>
            <a:r>
              <a:rPr lang="hr-HR" altLang="en-US" sz="2000" dirty="0">
                <a:latin typeface="Comic Sans MS" pitchFamily="66" charset="0"/>
              </a:rPr>
              <a:t>Podrška procesu reforme visokog obrazovanja u zemljama učesnicama s ciljem kreiranja regionalne mreže visokoškolskih institucija uključenih u područje ruralnog razvoja u skladu s </a:t>
            </a:r>
            <a:r>
              <a:rPr lang="hr-HR" altLang="en-US" sz="2000" dirty="0" err="1">
                <a:latin typeface="Comic Sans MS" pitchFamily="66" charset="0"/>
              </a:rPr>
              <a:t>Bolonjskim</a:t>
            </a:r>
            <a:r>
              <a:rPr lang="hr-HR" altLang="en-US" sz="2000" dirty="0">
                <a:latin typeface="Comic Sans MS" pitchFamily="66" charset="0"/>
              </a:rPr>
              <a:t> procesom;</a:t>
            </a:r>
          </a:p>
          <a:p>
            <a:pPr eaLnBrk="1" hangingPunct="1">
              <a:lnSpc>
                <a:spcPct val="150000"/>
              </a:lnSpc>
            </a:pPr>
            <a:r>
              <a:rPr lang="hr-HR" altLang="en-US" sz="2000" b="1" dirty="0">
                <a:solidFill>
                  <a:schemeClr val="tx2"/>
                </a:solidFill>
                <a:latin typeface="Comic Sans MS" pitchFamily="66" charset="0"/>
              </a:rPr>
              <a:t>Specifični ciljevi projekta: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sz="2000" dirty="0">
                <a:latin typeface="Comic Sans MS" pitchFamily="66" charset="0"/>
              </a:rPr>
              <a:t>Razvoj diplomskog studija (2 godišnji program od 120 ECTS bodova) iz “Biljne medicine”;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sz="2000" dirty="0">
                <a:latin typeface="Comic Sans MS" pitchFamily="66" charset="0"/>
              </a:rPr>
              <a:t>Usklađivanje novog “</a:t>
            </a:r>
            <a:r>
              <a:rPr lang="hr-HR" altLang="en-US" sz="2000" dirty="0" err="1">
                <a:latin typeface="Comic Sans MS" pitchFamily="66" charset="0"/>
              </a:rPr>
              <a:t>curriculuma</a:t>
            </a:r>
            <a:r>
              <a:rPr lang="hr-HR" altLang="en-US" sz="2000" dirty="0">
                <a:latin typeface="Comic Sans MS" pitchFamily="66" charset="0"/>
              </a:rPr>
              <a:t>” s trenutno postojećim kod pojedinih partnera;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sz="2000" dirty="0">
                <a:latin typeface="Comic Sans MS" pitchFamily="66" charset="0"/>
              </a:rPr>
              <a:t>Postizanje jedinstvenog internacionalno prepoznatog i priznatog akademskog stupnja magistra struke;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sz="2000" dirty="0">
                <a:latin typeface="Comic Sans MS" pitchFamily="66" charset="0"/>
              </a:rPr>
              <a:t>Modernizacija nastave;  </a:t>
            </a:r>
          </a:p>
        </p:txBody>
      </p:sp>
    </p:spTree>
    <p:extLst>
      <p:ext uri="{BB962C8B-B14F-4D97-AF65-F5344CB8AC3E}">
        <p14:creationId xmlns:p14="http://schemas.microsoft.com/office/powerpoint/2010/main" val="22233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8198" name="Gruppo 8"/>
          <p:cNvGrpSpPr>
            <a:grpSpLocks/>
          </p:cNvGrpSpPr>
          <p:nvPr/>
        </p:nvGrpSpPr>
        <p:grpSpPr bwMode="auto">
          <a:xfrm>
            <a:off x="0" y="9525"/>
            <a:ext cx="9180513" cy="6875463"/>
            <a:chOff x="-784" y="-12876"/>
            <a:chExt cx="9181331" cy="6876000"/>
          </a:xfrm>
        </p:grpSpPr>
        <p:grpSp>
          <p:nvGrpSpPr>
            <p:cNvPr id="8203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8205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6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204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nternational joint Master degree in</a:t>
              </a:r>
            </a:p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(acronym: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 b="1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8199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Dijagram 13"/>
          <p:cNvGraphicFramePr/>
          <p:nvPr/>
        </p:nvGraphicFramePr>
        <p:xfrm>
          <a:off x="1475656" y="188640"/>
          <a:ext cx="60960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TekstniOkvir 14"/>
          <p:cNvSpPr txBox="1"/>
          <p:nvPr/>
        </p:nvSpPr>
        <p:spPr>
          <a:xfrm>
            <a:off x="3995738" y="2492375"/>
            <a:ext cx="108108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ILI</a:t>
            </a:r>
          </a:p>
        </p:txBody>
      </p:sp>
      <p:graphicFrame>
        <p:nvGraphicFramePr>
          <p:cNvPr id="16" name="Dijagram 15"/>
          <p:cNvGraphicFramePr/>
          <p:nvPr/>
        </p:nvGraphicFramePr>
        <p:xfrm>
          <a:off x="1547664" y="3140968"/>
          <a:ext cx="60960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2162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9222" name="Gruppo 8"/>
          <p:cNvGrpSpPr>
            <a:grpSpLocks/>
          </p:cNvGrpSpPr>
          <p:nvPr/>
        </p:nvGrpSpPr>
        <p:grpSpPr bwMode="auto">
          <a:xfrm>
            <a:off x="0" y="9525"/>
            <a:ext cx="9180513" cy="6875463"/>
            <a:chOff x="-784" y="-12876"/>
            <a:chExt cx="9181331" cy="6876000"/>
          </a:xfrm>
        </p:grpSpPr>
        <p:grpSp>
          <p:nvGrpSpPr>
            <p:cNvPr id="9225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922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28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26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nternational joint Master degree in</a:t>
              </a:r>
            </a:p>
            <a:p>
              <a:pPr algn="ctr" eaLnBrk="1" hangingPunct="1"/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800" b="1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(acronym:</a:t>
              </a:r>
              <a:r>
                <a:rPr lang="it-IT" altLang="en-US" sz="2000">
                  <a:latin typeface="Calibri" pitchFamily="34" charset="0"/>
                </a:rPr>
                <a:t> </a:t>
              </a:r>
              <a:r>
                <a:rPr lang="it-IT" altLang="en-US" sz="2000" b="1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9223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Rezervirano mjesto sadržaja 3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2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142876" y="0"/>
            <a:ext cx="9001156" cy="5929330"/>
          </a:xfrm>
          <a:prstGeom prst="rect">
            <a:avLst/>
          </a:prstGeom>
          <a:gradFill flip="none" rotWithShape="1">
            <a:gsLst>
              <a:gs pos="0">
                <a:srgbClr val="00FF00">
                  <a:alpha val="65000"/>
                </a:srgb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latin typeface="Calibri" pitchFamily="34" charset="0"/>
            </a:endParaRPr>
          </a:p>
        </p:txBody>
      </p:sp>
      <p:grpSp>
        <p:nvGrpSpPr>
          <p:cNvPr id="7174" name="Gruppo 8"/>
          <p:cNvGrpSpPr>
            <a:grpSpLocks/>
          </p:cNvGrpSpPr>
          <p:nvPr/>
        </p:nvGrpSpPr>
        <p:grpSpPr bwMode="auto">
          <a:xfrm>
            <a:off x="0" y="13079"/>
            <a:ext cx="9180513" cy="6875463"/>
            <a:chOff x="-784" y="-12876"/>
            <a:chExt cx="9181331" cy="6876000"/>
          </a:xfrm>
        </p:grpSpPr>
        <p:grpSp>
          <p:nvGrpSpPr>
            <p:cNvPr id="7177" name="Gruppo 6"/>
            <p:cNvGrpSpPr>
              <a:grpSpLocks/>
            </p:cNvGrpSpPr>
            <p:nvPr/>
          </p:nvGrpSpPr>
          <p:grpSpPr bwMode="auto">
            <a:xfrm>
              <a:off x="-784" y="-12876"/>
              <a:ext cx="9144816" cy="6876000"/>
              <a:chOff x="-784" y="-12876"/>
              <a:chExt cx="9144816" cy="6876000"/>
            </a:xfrm>
          </p:grpSpPr>
          <p:pic>
            <p:nvPicPr>
              <p:cNvPr id="7179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 flipV="1">
                <a:off x="-3366970" y="3353310"/>
                <a:ext cx="6876000" cy="143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80" name="Immagine 3" descr="banner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44" y="5929354"/>
                <a:ext cx="9001188" cy="928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78" name="Rettangolo 6"/>
            <p:cNvSpPr>
              <a:spLocks noChangeArrowheads="1"/>
            </p:cNvSpPr>
            <p:nvPr/>
          </p:nvSpPr>
          <p:spPr bwMode="auto">
            <a:xfrm>
              <a:off x="2322547" y="5883650"/>
              <a:ext cx="68580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08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it-IT" altLang="en-US" sz="2800" b="1" dirty="0">
                  <a:solidFill>
                    <a:srgbClr val="FF0000"/>
                  </a:solidFill>
                  <a:latin typeface="Calibri" pitchFamily="34" charset="0"/>
                </a:rPr>
                <a:t>I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nternational joint Master </a:t>
              </a:r>
              <a:r>
                <a:rPr lang="it-IT" altLang="en-US" sz="2000" dirty="0" err="1">
                  <a:solidFill>
                    <a:schemeClr val="bg1"/>
                  </a:solidFill>
                  <a:latin typeface="Calibri" pitchFamily="34" charset="0"/>
                </a:rPr>
                <a:t>degree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 in</a:t>
              </a:r>
            </a:p>
            <a:p>
              <a:pPr algn="ctr" eaLnBrk="1" hangingPunct="1"/>
              <a:r>
                <a:rPr lang="it-IT" altLang="en-US" sz="2800" b="1" dirty="0" err="1">
                  <a:solidFill>
                    <a:srgbClr val="FF0000"/>
                  </a:solidFill>
                  <a:latin typeface="Calibri" pitchFamily="34" charset="0"/>
                </a:rPr>
                <a:t>P</a:t>
              </a:r>
              <a:r>
                <a:rPr lang="it-IT" altLang="en-US" sz="2000" dirty="0" err="1">
                  <a:solidFill>
                    <a:schemeClr val="bg1"/>
                  </a:solidFill>
                  <a:latin typeface="Calibri" pitchFamily="34" charset="0"/>
                </a:rPr>
                <a:t>lant</a:t>
              </a:r>
              <a:r>
                <a:rPr lang="it-IT" altLang="en-US" sz="2000" dirty="0">
                  <a:latin typeface="Calibri" pitchFamily="34" charset="0"/>
                </a:rPr>
                <a:t> </a:t>
              </a:r>
              <a:r>
                <a:rPr lang="it-IT" altLang="en-US" sz="2800" b="1" dirty="0">
                  <a:solidFill>
                    <a:srgbClr val="FF0000"/>
                  </a:solidFill>
                  <a:latin typeface="Calibri" pitchFamily="34" charset="0"/>
                </a:rPr>
                <a:t>M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edicine</a:t>
              </a:r>
              <a:r>
                <a:rPr lang="it-IT" altLang="en-US" sz="2000" dirty="0">
                  <a:latin typeface="Calibri" pitchFamily="34" charset="0"/>
                </a:rPr>
                <a:t> 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(</a:t>
              </a:r>
              <a:r>
                <a:rPr lang="it-IT" altLang="en-US" sz="2000" dirty="0" err="1">
                  <a:solidFill>
                    <a:schemeClr val="bg1"/>
                  </a:solidFill>
                  <a:latin typeface="Calibri" pitchFamily="34" charset="0"/>
                </a:rPr>
                <a:t>acronym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:</a:t>
              </a:r>
              <a:r>
                <a:rPr lang="it-IT" altLang="en-US" sz="2000" dirty="0">
                  <a:latin typeface="Calibri" pitchFamily="34" charset="0"/>
                </a:rPr>
                <a:t> </a:t>
              </a:r>
              <a:r>
                <a:rPr lang="it-IT" altLang="en-US" sz="2000" b="1" dirty="0">
                  <a:solidFill>
                    <a:srgbClr val="FF0000"/>
                  </a:solidFill>
                  <a:latin typeface="Calibri" pitchFamily="34" charset="0"/>
                </a:rPr>
                <a:t>IPM</a:t>
              </a:r>
              <a:r>
                <a:rPr lang="it-IT" altLang="en-US" sz="2000" dirty="0">
                  <a:solidFill>
                    <a:schemeClr val="bg1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7175" name="Picture 18" descr="Logo ipm-general use copy_l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042025"/>
            <a:ext cx="698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250825" y="0"/>
            <a:ext cx="8637588" cy="63246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900113" indent="-9001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Studenti pohađaju nastavu na matičnim Sveučilištima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Obavezni sadržaji unaprijed definirani i usklađeni između partnera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Nakon završetka studenti dobivaju diplomu matičnog Sveučilišta a uz nju i “Diploma </a:t>
            </a:r>
            <a:r>
              <a:rPr lang="hr-HR" altLang="en-US" b="1" dirty="0" err="1">
                <a:solidFill>
                  <a:schemeClr val="tx2"/>
                </a:solidFill>
                <a:latin typeface="Comic Sans MS" pitchFamily="66" charset="0"/>
              </a:rPr>
              <a:t>Supplement</a:t>
            </a: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” na engleskom jeziku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Sveučilišta koja su potpisala Memorandum of </a:t>
            </a:r>
            <a:r>
              <a:rPr lang="hr-HR" altLang="en-US" b="1" dirty="0" err="1">
                <a:solidFill>
                  <a:schemeClr val="tx2"/>
                </a:solidFill>
                <a:latin typeface="Comic Sans MS" pitchFamily="66" charset="0"/>
              </a:rPr>
              <a:t>Understanding</a:t>
            </a: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 međusobno priznaju diplome – olakšana nostrifikacija</a:t>
            </a:r>
          </a:p>
          <a:p>
            <a:pPr eaLnBrk="1" hangingPunct="1">
              <a:lnSpc>
                <a:spcPct val="150000"/>
              </a:lnSpc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MOBILNOST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Nastavni materijali za svaki sadržaj (odnosi se na stručne sadržaje) postoje na engleskom jeziku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Studenti mogu ostvariti mobilnost putem neke od standardnih stipendija ili razmjena;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Neke predmete studenti mogu upisivati na drugim sveučilištima te nastavu pratiti na virtualnoj platformi tzv. “</a:t>
            </a:r>
            <a:r>
              <a:rPr lang="hr-HR" altLang="en-US" b="1" dirty="0" err="1">
                <a:solidFill>
                  <a:schemeClr val="tx2"/>
                </a:solidFill>
                <a:latin typeface="Comic Sans MS" pitchFamily="66" charset="0"/>
              </a:rPr>
              <a:t>second</a:t>
            </a: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hr-HR" altLang="en-US" b="1" dirty="0" err="1">
                <a:solidFill>
                  <a:schemeClr val="tx2"/>
                </a:solidFill>
                <a:latin typeface="Comic Sans MS" pitchFamily="66" charset="0"/>
              </a:rPr>
              <a:t>life</a:t>
            </a:r>
            <a:r>
              <a:rPr lang="hr-HR" altLang="en-US" b="1" dirty="0">
                <a:solidFill>
                  <a:schemeClr val="tx2"/>
                </a:solidFill>
                <a:latin typeface="Comic Sans MS" pitchFamily="66" charset="0"/>
              </a:rPr>
              <a:t>”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hr-HR" altLang="en-US" b="1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hr-HR" altLang="en-US" dirty="0">
                <a:latin typeface="Comic Sans MS" pitchFamily="66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9300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1604</Words>
  <Application>Microsoft Office PowerPoint</Application>
  <PresentationFormat>On-screen Show (4:3)</PresentationFormat>
  <Paragraphs>304</Paragraphs>
  <Slides>27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Iskustvo Agronomskog fakulteta u razvoju združenih studija i privlačenju studenata  prof. dr. sc. Renata Bažok Sveučilište u Zagrebu Agronomski fakultet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Harmonization and Innovation in PhD Study Programs for Plant Health in Sustainable Agriculture  HarISA</vt:lpstr>
      <vt:lpstr>PowerPoint Presentation</vt:lpstr>
      <vt:lpstr>PowerPoint Presentation</vt:lpstr>
      <vt:lpstr>PowerPoint Presentation</vt:lpstr>
      <vt:lpstr>PowerPoint Presentation</vt:lpstr>
      <vt:lpstr>Hvala na pozornosti!!!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 + Capacity Building in HE: Lessons Learned from the Standpoint of Different Participation Level: Partner vs. Programme Country  prof. Renata Bažok, PhD University of Zagreb Faculty of Agriculture</dc:title>
  <dc:creator>User</dc:creator>
  <cp:lastModifiedBy>User</cp:lastModifiedBy>
  <cp:revision>36</cp:revision>
  <cp:lastPrinted>2019-03-20T06:49:38Z</cp:lastPrinted>
  <dcterms:created xsi:type="dcterms:W3CDTF">2019-03-19T13:15:47Z</dcterms:created>
  <dcterms:modified xsi:type="dcterms:W3CDTF">2019-10-24T06:16:38Z</dcterms:modified>
</cp:coreProperties>
</file>