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8" r:id="rId3"/>
    <p:sldId id="279" r:id="rId4"/>
    <p:sldId id="280" r:id="rId5"/>
    <p:sldId id="256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587" autoAdjust="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466357-AFAE-4DDE-8CCB-4607020B6A9B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hr-HR"/>
        </a:p>
      </dgm:t>
    </dgm:pt>
    <dgm:pt modelId="{7205F456-FB53-4F45-B14A-6D17F4DE5889}">
      <dgm:prSet phldrT="[Tekst]"/>
      <dgm:spPr/>
      <dgm:t>
        <a:bodyPr/>
        <a:lstStyle/>
        <a:p>
          <a:r>
            <a:rPr lang="hr-HR" dirty="0" smtClean="0"/>
            <a:t>ESG </a:t>
          </a:r>
          <a:r>
            <a:rPr lang="hr-HR" dirty="0" smtClean="0"/>
            <a:t>2005</a:t>
          </a:r>
          <a:endParaRPr lang="hr-HR" dirty="0"/>
        </a:p>
      </dgm:t>
    </dgm:pt>
    <dgm:pt modelId="{95BA69C1-1B23-421A-933E-5973971072E5}" type="parTrans" cxnId="{2E134B3E-44F1-44C8-A487-A9C614D9CDA8}">
      <dgm:prSet/>
      <dgm:spPr/>
      <dgm:t>
        <a:bodyPr/>
        <a:lstStyle/>
        <a:p>
          <a:endParaRPr lang="hr-HR"/>
        </a:p>
      </dgm:t>
    </dgm:pt>
    <dgm:pt modelId="{7CFE664E-CF93-4977-9361-B8C1D076DDB7}" type="sibTrans" cxnId="{2E134B3E-44F1-44C8-A487-A9C614D9CDA8}">
      <dgm:prSet/>
      <dgm:spPr/>
      <dgm:t>
        <a:bodyPr/>
        <a:lstStyle/>
        <a:p>
          <a:endParaRPr lang="hr-HR"/>
        </a:p>
      </dgm:t>
    </dgm:pt>
    <dgm:pt modelId="{026C788D-D1B2-4575-8AA0-35290356D164}">
      <dgm:prSet phldrT="[Tekst]"/>
      <dgm:spPr/>
      <dgm:t>
        <a:bodyPr/>
        <a:lstStyle/>
        <a:p>
          <a:r>
            <a:rPr lang="hr-BA" dirty="0" smtClean="0"/>
            <a:t>1.1. Politika kvalitete i postupci za osiguravanje kvalitete</a:t>
          </a:r>
          <a:endParaRPr lang="hr-HR" dirty="0"/>
        </a:p>
      </dgm:t>
    </dgm:pt>
    <dgm:pt modelId="{DD06AA37-76A2-4E75-833F-7A9192B54FB5}" type="parTrans" cxnId="{1E9ED3FD-80BF-4B63-B53B-4BF5588ADFF6}">
      <dgm:prSet/>
      <dgm:spPr/>
      <dgm:t>
        <a:bodyPr/>
        <a:lstStyle/>
        <a:p>
          <a:endParaRPr lang="hr-HR"/>
        </a:p>
      </dgm:t>
    </dgm:pt>
    <dgm:pt modelId="{E13BDF3E-8333-44B5-BB60-99B13E3020CA}" type="sibTrans" cxnId="{1E9ED3FD-80BF-4B63-B53B-4BF5588ADFF6}">
      <dgm:prSet/>
      <dgm:spPr/>
      <dgm:t>
        <a:bodyPr/>
        <a:lstStyle/>
        <a:p>
          <a:endParaRPr lang="hr-HR"/>
        </a:p>
      </dgm:t>
    </dgm:pt>
    <dgm:pt modelId="{4077344D-6B57-4593-AC71-F48E71C96794}">
      <dgm:prSet phldrT="[Tekst]"/>
      <dgm:spPr/>
      <dgm:t>
        <a:bodyPr/>
        <a:lstStyle/>
        <a:p>
          <a:r>
            <a:rPr lang="hr-BA" dirty="0" smtClean="0"/>
            <a:t>1.6. Informacijski sustavi</a:t>
          </a:r>
          <a:endParaRPr lang="hr-HR" dirty="0"/>
        </a:p>
      </dgm:t>
    </dgm:pt>
    <dgm:pt modelId="{3F47614A-6031-40CD-A3B5-8A5A6AD95CD7}" type="parTrans" cxnId="{F112CD1D-5415-4C41-9B77-C33E32EC5CE7}">
      <dgm:prSet/>
      <dgm:spPr/>
      <dgm:t>
        <a:bodyPr/>
        <a:lstStyle/>
        <a:p>
          <a:endParaRPr lang="hr-HR"/>
        </a:p>
      </dgm:t>
    </dgm:pt>
    <dgm:pt modelId="{A6DC8802-2ACE-41D4-A6BA-8E9F2D64050E}" type="sibTrans" cxnId="{F112CD1D-5415-4C41-9B77-C33E32EC5CE7}">
      <dgm:prSet/>
      <dgm:spPr/>
      <dgm:t>
        <a:bodyPr/>
        <a:lstStyle/>
        <a:p>
          <a:endParaRPr lang="hr-HR"/>
        </a:p>
      </dgm:t>
    </dgm:pt>
    <dgm:pt modelId="{5D0450A7-4719-4B16-93D4-831D04638053}">
      <dgm:prSet phldrT="[Tekst]"/>
      <dgm:spPr/>
      <dgm:t>
        <a:bodyPr/>
        <a:lstStyle/>
        <a:p>
          <a:r>
            <a:rPr lang="hr-BA" dirty="0" smtClean="0"/>
            <a:t>1.7. Informiranje javnosti</a:t>
          </a:r>
          <a:endParaRPr lang="hr-HR" dirty="0"/>
        </a:p>
      </dgm:t>
    </dgm:pt>
    <dgm:pt modelId="{2E4841C2-E303-4C64-97A5-87E003CB89B7}" type="parTrans" cxnId="{FF218B1C-3971-443E-BAB4-40F187C56948}">
      <dgm:prSet/>
      <dgm:spPr/>
      <dgm:t>
        <a:bodyPr/>
        <a:lstStyle/>
        <a:p>
          <a:endParaRPr lang="hr-HR"/>
        </a:p>
      </dgm:t>
    </dgm:pt>
    <dgm:pt modelId="{20C22FE3-F2AC-43D2-807A-45E77AE8863F}" type="sibTrans" cxnId="{FF218B1C-3971-443E-BAB4-40F187C56948}">
      <dgm:prSet/>
      <dgm:spPr/>
      <dgm:t>
        <a:bodyPr/>
        <a:lstStyle/>
        <a:p>
          <a:endParaRPr lang="hr-HR"/>
        </a:p>
      </dgm:t>
    </dgm:pt>
    <dgm:pt modelId="{E72E54FC-8159-41BA-A079-E00C33557FCF}">
      <dgm:prSet/>
      <dgm:spPr/>
      <dgm:t>
        <a:bodyPr/>
        <a:lstStyle/>
        <a:p>
          <a:r>
            <a:rPr lang="hr-BA" dirty="0" smtClean="0"/>
            <a:t>1.2. Odobrenje, praćenje i periodične provjere programa i kvalifikacija</a:t>
          </a:r>
          <a:endParaRPr lang="hr-HR" dirty="0"/>
        </a:p>
      </dgm:t>
    </dgm:pt>
    <dgm:pt modelId="{D477CB69-AAD1-4FD0-B966-5D2DC5A706E3}" type="parTrans" cxnId="{FF47A41E-C656-4527-888D-CDAA7BDF4BF0}">
      <dgm:prSet/>
      <dgm:spPr/>
      <dgm:t>
        <a:bodyPr/>
        <a:lstStyle/>
        <a:p>
          <a:endParaRPr lang="hr-HR"/>
        </a:p>
      </dgm:t>
    </dgm:pt>
    <dgm:pt modelId="{5254C8AD-8B2E-484D-9808-1B0C620A502E}" type="sibTrans" cxnId="{FF47A41E-C656-4527-888D-CDAA7BDF4BF0}">
      <dgm:prSet/>
      <dgm:spPr/>
      <dgm:t>
        <a:bodyPr/>
        <a:lstStyle/>
        <a:p>
          <a:endParaRPr lang="hr-HR"/>
        </a:p>
      </dgm:t>
    </dgm:pt>
    <dgm:pt modelId="{1F0A9BBA-3F01-4DE6-BA89-1B9EF809591C}">
      <dgm:prSet/>
      <dgm:spPr/>
      <dgm:t>
        <a:bodyPr/>
        <a:lstStyle/>
        <a:p>
          <a:r>
            <a:rPr lang="hr-BA" dirty="0" smtClean="0"/>
            <a:t>1.3. Ocjenjivanje studenata</a:t>
          </a:r>
          <a:endParaRPr lang="hr-HR" dirty="0"/>
        </a:p>
      </dgm:t>
    </dgm:pt>
    <dgm:pt modelId="{CBEB7EFB-8B76-4D15-B257-049E9D83A198}" type="parTrans" cxnId="{2E29B8E9-4235-4D5D-95EA-AE0D70C88F42}">
      <dgm:prSet/>
      <dgm:spPr/>
      <dgm:t>
        <a:bodyPr/>
        <a:lstStyle/>
        <a:p>
          <a:endParaRPr lang="hr-HR"/>
        </a:p>
      </dgm:t>
    </dgm:pt>
    <dgm:pt modelId="{AC66CB3A-6AFB-43E8-997C-B69B39D156E5}" type="sibTrans" cxnId="{2E29B8E9-4235-4D5D-95EA-AE0D70C88F42}">
      <dgm:prSet/>
      <dgm:spPr/>
      <dgm:t>
        <a:bodyPr/>
        <a:lstStyle/>
        <a:p>
          <a:endParaRPr lang="hr-HR"/>
        </a:p>
      </dgm:t>
    </dgm:pt>
    <dgm:pt modelId="{2CDB2886-3FC8-4955-9856-51236E05A6C2}">
      <dgm:prSet/>
      <dgm:spPr/>
      <dgm:t>
        <a:bodyPr/>
        <a:lstStyle/>
        <a:p>
          <a:r>
            <a:rPr lang="hr-BA" dirty="0" smtClean="0"/>
            <a:t>1.4. Osiguravanje kvalitete nastavnika</a:t>
          </a:r>
          <a:endParaRPr lang="hr-HR" dirty="0"/>
        </a:p>
      </dgm:t>
    </dgm:pt>
    <dgm:pt modelId="{B762D34E-063E-4710-AD8F-5850C0A89A88}" type="parTrans" cxnId="{DBDCFB81-2B30-4512-8A28-37E88A5AFE5D}">
      <dgm:prSet/>
      <dgm:spPr/>
      <dgm:t>
        <a:bodyPr/>
        <a:lstStyle/>
        <a:p>
          <a:endParaRPr lang="hr-HR"/>
        </a:p>
      </dgm:t>
    </dgm:pt>
    <dgm:pt modelId="{8498042F-2BAC-4EF3-AE4E-42F3500995B4}" type="sibTrans" cxnId="{DBDCFB81-2B30-4512-8A28-37E88A5AFE5D}">
      <dgm:prSet/>
      <dgm:spPr/>
      <dgm:t>
        <a:bodyPr/>
        <a:lstStyle/>
        <a:p>
          <a:endParaRPr lang="hr-HR"/>
        </a:p>
      </dgm:t>
    </dgm:pt>
    <dgm:pt modelId="{14633545-2FBC-4957-B271-0BAB711040E6}">
      <dgm:prSet/>
      <dgm:spPr/>
      <dgm:t>
        <a:bodyPr/>
        <a:lstStyle/>
        <a:p>
          <a:r>
            <a:rPr lang="hr-BA" dirty="0" smtClean="0"/>
            <a:t>1.5. Obrazovni resursi i pomoć studentima</a:t>
          </a:r>
          <a:endParaRPr lang="hr-HR" dirty="0"/>
        </a:p>
      </dgm:t>
    </dgm:pt>
    <dgm:pt modelId="{DC73CC6D-842E-40C1-AB60-1AD81D135C90}" type="parTrans" cxnId="{759A0A0D-CECD-4641-AF04-70021C549068}">
      <dgm:prSet/>
      <dgm:spPr/>
      <dgm:t>
        <a:bodyPr/>
        <a:lstStyle/>
        <a:p>
          <a:endParaRPr lang="hr-HR"/>
        </a:p>
      </dgm:t>
    </dgm:pt>
    <dgm:pt modelId="{BEBD56AE-5CB2-48AF-BC00-C124E147E2E5}" type="sibTrans" cxnId="{759A0A0D-CECD-4641-AF04-70021C549068}">
      <dgm:prSet/>
      <dgm:spPr/>
      <dgm:t>
        <a:bodyPr/>
        <a:lstStyle/>
        <a:p>
          <a:endParaRPr lang="hr-HR"/>
        </a:p>
      </dgm:t>
    </dgm:pt>
    <dgm:pt modelId="{5638B177-56A5-4EE9-A3B2-A0C75DF5C84B}" type="pres">
      <dgm:prSet presAssocID="{04466357-AFAE-4DDE-8CCB-4607020B6A9B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29EC7FAE-8830-4762-AF5F-62A27DF9E477}" type="pres">
      <dgm:prSet presAssocID="{7205F456-FB53-4F45-B14A-6D17F4DE5889}" presName="thickLine" presStyleLbl="alignNode1" presStyleIdx="0" presStyleCnt="1"/>
      <dgm:spPr/>
    </dgm:pt>
    <dgm:pt modelId="{F53F0B53-BFDE-45E9-99FF-6371C514F24E}" type="pres">
      <dgm:prSet presAssocID="{7205F456-FB53-4F45-B14A-6D17F4DE5889}" presName="horz1" presStyleCnt="0"/>
      <dgm:spPr/>
    </dgm:pt>
    <dgm:pt modelId="{5E2424AC-F29F-4AA2-8782-DB7FD9F2A0B2}" type="pres">
      <dgm:prSet presAssocID="{7205F456-FB53-4F45-B14A-6D17F4DE5889}" presName="tx1" presStyleLbl="revTx" presStyleIdx="0" presStyleCnt="8"/>
      <dgm:spPr/>
      <dgm:t>
        <a:bodyPr/>
        <a:lstStyle/>
        <a:p>
          <a:endParaRPr lang="hr-HR"/>
        </a:p>
      </dgm:t>
    </dgm:pt>
    <dgm:pt modelId="{3628B379-5B3F-47F4-9596-9CF62EB3670F}" type="pres">
      <dgm:prSet presAssocID="{7205F456-FB53-4F45-B14A-6D17F4DE5889}" presName="vert1" presStyleCnt="0"/>
      <dgm:spPr/>
    </dgm:pt>
    <dgm:pt modelId="{D95D0351-7F4D-4BD2-8F25-856C3CE78811}" type="pres">
      <dgm:prSet presAssocID="{026C788D-D1B2-4575-8AA0-35290356D164}" presName="vertSpace2a" presStyleCnt="0"/>
      <dgm:spPr/>
    </dgm:pt>
    <dgm:pt modelId="{8A21D242-FC8C-4606-BFAD-C51E68208747}" type="pres">
      <dgm:prSet presAssocID="{026C788D-D1B2-4575-8AA0-35290356D164}" presName="horz2" presStyleCnt="0"/>
      <dgm:spPr/>
    </dgm:pt>
    <dgm:pt modelId="{90D25B83-C135-490A-9E8B-CDEF26CAD071}" type="pres">
      <dgm:prSet presAssocID="{026C788D-D1B2-4575-8AA0-35290356D164}" presName="horzSpace2" presStyleCnt="0"/>
      <dgm:spPr/>
    </dgm:pt>
    <dgm:pt modelId="{39490B9C-C9EB-42FB-A6BF-FB22F38152BD}" type="pres">
      <dgm:prSet presAssocID="{026C788D-D1B2-4575-8AA0-35290356D164}" presName="tx2" presStyleLbl="revTx" presStyleIdx="1" presStyleCnt="8"/>
      <dgm:spPr/>
      <dgm:t>
        <a:bodyPr/>
        <a:lstStyle/>
        <a:p>
          <a:endParaRPr lang="hr-HR"/>
        </a:p>
      </dgm:t>
    </dgm:pt>
    <dgm:pt modelId="{F0063F8E-28EE-4FFC-B970-98F95C80025E}" type="pres">
      <dgm:prSet presAssocID="{026C788D-D1B2-4575-8AA0-35290356D164}" presName="vert2" presStyleCnt="0"/>
      <dgm:spPr/>
    </dgm:pt>
    <dgm:pt modelId="{94001210-4F04-4130-A7B6-BB86111B2132}" type="pres">
      <dgm:prSet presAssocID="{026C788D-D1B2-4575-8AA0-35290356D164}" presName="thinLine2b" presStyleLbl="callout" presStyleIdx="0" presStyleCnt="7"/>
      <dgm:spPr/>
    </dgm:pt>
    <dgm:pt modelId="{BFE1942E-6006-4087-B996-73DE0CB1FC58}" type="pres">
      <dgm:prSet presAssocID="{026C788D-D1B2-4575-8AA0-35290356D164}" presName="vertSpace2b" presStyleCnt="0"/>
      <dgm:spPr/>
    </dgm:pt>
    <dgm:pt modelId="{1EE2BF44-65B4-4A3F-8D05-D20C6277F1D7}" type="pres">
      <dgm:prSet presAssocID="{E72E54FC-8159-41BA-A079-E00C33557FCF}" presName="horz2" presStyleCnt="0"/>
      <dgm:spPr/>
    </dgm:pt>
    <dgm:pt modelId="{74D5F1E5-8919-4DD1-987C-D7A0F48E3230}" type="pres">
      <dgm:prSet presAssocID="{E72E54FC-8159-41BA-A079-E00C33557FCF}" presName="horzSpace2" presStyleCnt="0"/>
      <dgm:spPr/>
    </dgm:pt>
    <dgm:pt modelId="{6EE60AC0-DD63-41E3-877E-56CEB87610AC}" type="pres">
      <dgm:prSet presAssocID="{E72E54FC-8159-41BA-A079-E00C33557FCF}" presName="tx2" presStyleLbl="revTx" presStyleIdx="2" presStyleCnt="8"/>
      <dgm:spPr/>
      <dgm:t>
        <a:bodyPr/>
        <a:lstStyle/>
        <a:p>
          <a:endParaRPr lang="hr-HR"/>
        </a:p>
      </dgm:t>
    </dgm:pt>
    <dgm:pt modelId="{E144E470-2742-4C1E-B579-FFB7EEE0D078}" type="pres">
      <dgm:prSet presAssocID="{E72E54FC-8159-41BA-A079-E00C33557FCF}" presName="vert2" presStyleCnt="0"/>
      <dgm:spPr/>
    </dgm:pt>
    <dgm:pt modelId="{C5E2FF11-8A2E-4C55-9D4F-07225A8B042F}" type="pres">
      <dgm:prSet presAssocID="{E72E54FC-8159-41BA-A079-E00C33557FCF}" presName="thinLine2b" presStyleLbl="callout" presStyleIdx="1" presStyleCnt="7"/>
      <dgm:spPr/>
    </dgm:pt>
    <dgm:pt modelId="{A94960F9-CCDB-4E0F-A41D-63B13DC235C9}" type="pres">
      <dgm:prSet presAssocID="{E72E54FC-8159-41BA-A079-E00C33557FCF}" presName="vertSpace2b" presStyleCnt="0"/>
      <dgm:spPr/>
    </dgm:pt>
    <dgm:pt modelId="{D771302F-4660-44A9-BFCE-38F09DEF23F3}" type="pres">
      <dgm:prSet presAssocID="{1F0A9BBA-3F01-4DE6-BA89-1B9EF809591C}" presName="horz2" presStyleCnt="0"/>
      <dgm:spPr/>
    </dgm:pt>
    <dgm:pt modelId="{099834D9-2608-47C2-AA02-2838A65E91FB}" type="pres">
      <dgm:prSet presAssocID="{1F0A9BBA-3F01-4DE6-BA89-1B9EF809591C}" presName="horzSpace2" presStyleCnt="0"/>
      <dgm:spPr/>
    </dgm:pt>
    <dgm:pt modelId="{D0950401-AA49-4E7D-8953-C8314AA57BE1}" type="pres">
      <dgm:prSet presAssocID="{1F0A9BBA-3F01-4DE6-BA89-1B9EF809591C}" presName="tx2" presStyleLbl="revTx" presStyleIdx="3" presStyleCnt="8"/>
      <dgm:spPr/>
      <dgm:t>
        <a:bodyPr/>
        <a:lstStyle/>
        <a:p>
          <a:endParaRPr lang="hr-HR"/>
        </a:p>
      </dgm:t>
    </dgm:pt>
    <dgm:pt modelId="{CD4A8D32-08CC-41C7-AB5A-8DC6A259B516}" type="pres">
      <dgm:prSet presAssocID="{1F0A9BBA-3F01-4DE6-BA89-1B9EF809591C}" presName="vert2" presStyleCnt="0"/>
      <dgm:spPr/>
    </dgm:pt>
    <dgm:pt modelId="{2A061BA7-B4EE-4F24-BF6A-EE4D0FDDA560}" type="pres">
      <dgm:prSet presAssocID="{1F0A9BBA-3F01-4DE6-BA89-1B9EF809591C}" presName="thinLine2b" presStyleLbl="callout" presStyleIdx="2" presStyleCnt="7"/>
      <dgm:spPr/>
    </dgm:pt>
    <dgm:pt modelId="{18E2A9F7-1C52-4209-8E96-C6AFD7D55C71}" type="pres">
      <dgm:prSet presAssocID="{1F0A9BBA-3F01-4DE6-BA89-1B9EF809591C}" presName="vertSpace2b" presStyleCnt="0"/>
      <dgm:spPr/>
    </dgm:pt>
    <dgm:pt modelId="{5A0DE9B1-C4C1-42C6-AB4C-207BCA75597B}" type="pres">
      <dgm:prSet presAssocID="{2CDB2886-3FC8-4955-9856-51236E05A6C2}" presName="horz2" presStyleCnt="0"/>
      <dgm:spPr/>
    </dgm:pt>
    <dgm:pt modelId="{AE14CBF0-3A68-4080-B65C-EB4D9D6559A5}" type="pres">
      <dgm:prSet presAssocID="{2CDB2886-3FC8-4955-9856-51236E05A6C2}" presName="horzSpace2" presStyleCnt="0"/>
      <dgm:spPr/>
    </dgm:pt>
    <dgm:pt modelId="{74684F17-4FBC-4A91-8FB0-60AD5A91EEBC}" type="pres">
      <dgm:prSet presAssocID="{2CDB2886-3FC8-4955-9856-51236E05A6C2}" presName="tx2" presStyleLbl="revTx" presStyleIdx="4" presStyleCnt="8"/>
      <dgm:spPr/>
      <dgm:t>
        <a:bodyPr/>
        <a:lstStyle/>
        <a:p>
          <a:endParaRPr lang="hr-HR"/>
        </a:p>
      </dgm:t>
    </dgm:pt>
    <dgm:pt modelId="{AF8B564C-B6B2-4107-8C80-834CECAE62DD}" type="pres">
      <dgm:prSet presAssocID="{2CDB2886-3FC8-4955-9856-51236E05A6C2}" presName="vert2" presStyleCnt="0"/>
      <dgm:spPr/>
    </dgm:pt>
    <dgm:pt modelId="{A442E3EE-622D-4915-9635-8C80F70A5EDB}" type="pres">
      <dgm:prSet presAssocID="{2CDB2886-3FC8-4955-9856-51236E05A6C2}" presName="thinLine2b" presStyleLbl="callout" presStyleIdx="3" presStyleCnt="7"/>
      <dgm:spPr/>
    </dgm:pt>
    <dgm:pt modelId="{8CF2AC6D-136D-4603-827C-D6CDDAF5E600}" type="pres">
      <dgm:prSet presAssocID="{2CDB2886-3FC8-4955-9856-51236E05A6C2}" presName="vertSpace2b" presStyleCnt="0"/>
      <dgm:spPr/>
    </dgm:pt>
    <dgm:pt modelId="{63CAF1D7-8A2C-45BA-BF8E-DEAD4F301E21}" type="pres">
      <dgm:prSet presAssocID="{14633545-2FBC-4957-B271-0BAB711040E6}" presName="horz2" presStyleCnt="0"/>
      <dgm:spPr/>
    </dgm:pt>
    <dgm:pt modelId="{5FB00F3C-1582-4728-BF38-3B2949327312}" type="pres">
      <dgm:prSet presAssocID="{14633545-2FBC-4957-B271-0BAB711040E6}" presName="horzSpace2" presStyleCnt="0"/>
      <dgm:spPr/>
    </dgm:pt>
    <dgm:pt modelId="{554EC8D7-E2B0-46F7-8BDE-7CFCCFF35B16}" type="pres">
      <dgm:prSet presAssocID="{14633545-2FBC-4957-B271-0BAB711040E6}" presName="tx2" presStyleLbl="revTx" presStyleIdx="5" presStyleCnt="8"/>
      <dgm:spPr/>
      <dgm:t>
        <a:bodyPr/>
        <a:lstStyle/>
        <a:p>
          <a:endParaRPr lang="hr-HR"/>
        </a:p>
      </dgm:t>
    </dgm:pt>
    <dgm:pt modelId="{DC1F92DE-15DD-4D30-A8E7-1FD71FD66525}" type="pres">
      <dgm:prSet presAssocID="{14633545-2FBC-4957-B271-0BAB711040E6}" presName="vert2" presStyleCnt="0"/>
      <dgm:spPr/>
    </dgm:pt>
    <dgm:pt modelId="{AD1F32D1-DDE0-4C9F-B7D2-BC20ED8D3445}" type="pres">
      <dgm:prSet presAssocID="{14633545-2FBC-4957-B271-0BAB711040E6}" presName="thinLine2b" presStyleLbl="callout" presStyleIdx="4" presStyleCnt="7"/>
      <dgm:spPr/>
    </dgm:pt>
    <dgm:pt modelId="{291E112A-DA42-49C2-B7A3-54940E42E46D}" type="pres">
      <dgm:prSet presAssocID="{14633545-2FBC-4957-B271-0BAB711040E6}" presName="vertSpace2b" presStyleCnt="0"/>
      <dgm:spPr/>
    </dgm:pt>
    <dgm:pt modelId="{400E1695-8E46-42CE-8063-DD6C103CE753}" type="pres">
      <dgm:prSet presAssocID="{4077344D-6B57-4593-AC71-F48E71C96794}" presName="horz2" presStyleCnt="0"/>
      <dgm:spPr/>
    </dgm:pt>
    <dgm:pt modelId="{EBD9DD27-6A73-42D5-AE9C-3091195731B5}" type="pres">
      <dgm:prSet presAssocID="{4077344D-6B57-4593-AC71-F48E71C96794}" presName="horzSpace2" presStyleCnt="0"/>
      <dgm:spPr/>
    </dgm:pt>
    <dgm:pt modelId="{F09D40D4-FBF8-4B6A-B2D2-B76F655F7E5F}" type="pres">
      <dgm:prSet presAssocID="{4077344D-6B57-4593-AC71-F48E71C96794}" presName="tx2" presStyleLbl="revTx" presStyleIdx="6" presStyleCnt="8"/>
      <dgm:spPr/>
      <dgm:t>
        <a:bodyPr/>
        <a:lstStyle/>
        <a:p>
          <a:endParaRPr lang="hr-HR"/>
        </a:p>
      </dgm:t>
    </dgm:pt>
    <dgm:pt modelId="{905B58A4-5058-4345-9A6B-989706F8594B}" type="pres">
      <dgm:prSet presAssocID="{4077344D-6B57-4593-AC71-F48E71C96794}" presName="vert2" presStyleCnt="0"/>
      <dgm:spPr/>
    </dgm:pt>
    <dgm:pt modelId="{0B7A68D2-3312-42A4-98F3-5A4D1ABCC92C}" type="pres">
      <dgm:prSet presAssocID="{4077344D-6B57-4593-AC71-F48E71C96794}" presName="thinLine2b" presStyleLbl="callout" presStyleIdx="5" presStyleCnt="7"/>
      <dgm:spPr/>
    </dgm:pt>
    <dgm:pt modelId="{A5F20F7D-922D-444C-BD92-4F604C1A619E}" type="pres">
      <dgm:prSet presAssocID="{4077344D-6B57-4593-AC71-F48E71C96794}" presName="vertSpace2b" presStyleCnt="0"/>
      <dgm:spPr/>
    </dgm:pt>
    <dgm:pt modelId="{EFFDF8BD-8399-4997-94E1-1508FC7A0D16}" type="pres">
      <dgm:prSet presAssocID="{5D0450A7-4719-4B16-93D4-831D04638053}" presName="horz2" presStyleCnt="0"/>
      <dgm:spPr/>
    </dgm:pt>
    <dgm:pt modelId="{9C00134F-0067-4BF8-9AE1-D2E8EF147348}" type="pres">
      <dgm:prSet presAssocID="{5D0450A7-4719-4B16-93D4-831D04638053}" presName="horzSpace2" presStyleCnt="0"/>
      <dgm:spPr/>
    </dgm:pt>
    <dgm:pt modelId="{21B994BF-3878-4D57-BE0E-219E37C0A9A6}" type="pres">
      <dgm:prSet presAssocID="{5D0450A7-4719-4B16-93D4-831D04638053}" presName="tx2" presStyleLbl="revTx" presStyleIdx="7" presStyleCnt="8"/>
      <dgm:spPr/>
      <dgm:t>
        <a:bodyPr/>
        <a:lstStyle/>
        <a:p>
          <a:endParaRPr lang="hr-HR"/>
        </a:p>
      </dgm:t>
    </dgm:pt>
    <dgm:pt modelId="{14BAB9B7-80E4-40CF-8DE4-6FAF2CF3B40E}" type="pres">
      <dgm:prSet presAssocID="{5D0450A7-4719-4B16-93D4-831D04638053}" presName="vert2" presStyleCnt="0"/>
      <dgm:spPr/>
    </dgm:pt>
    <dgm:pt modelId="{1F230E7D-DBBD-4AB0-8CA8-820046FA1BE9}" type="pres">
      <dgm:prSet presAssocID="{5D0450A7-4719-4B16-93D4-831D04638053}" presName="thinLine2b" presStyleLbl="callout" presStyleIdx="6" presStyleCnt="7"/>
      <dgm:spPr/>
    </dgm:pt>
    <dgm:pt modelId="{9EF34211-B306-4FC8-A405-79EB2E5F90F9}" type="pres">
      <dgm:prSet presAssocID="{5D0450A7-4719-4B16-93D4-831D04638053}" presName="vertSpace2b" presStyleCnt="0"/>
      <dgm:spPr/>
    </dgm:pt>
  </dgm:ptLst>
  <dgm:cxnLst>
    <dgm:cxn modelId="{FF47A41E-C656-4527-888D-CDAA7BDF4BF0}" srcId="{7205F456-FB53-4F45-B14A-6D17F4DE5889}" destId="{E72E54FC-8159-41BA-A079-E00C33557FCF}" srcOrd="1" destOrd="0" parTransId="{D477CB69-AAD1-4FD0-B966-5D2DC5A706E3}" sibTransId="{5254C8AD-8B2E-484D-9808-1B0C620A502E}"/>
    <dgm:cxn modelId="{7210339D-F0B8-4049-8D37-73302CE8973C}" type="presOf" srcId="{5D0450A7-4719-4B16-93D4-831D04638053}" destId="{21B994BF-3878-4D57-BE0E-219E37C0A9A6}" srcOrd="0" destOrd="0" presId="urn:microsoft.com/office/officeart/2008/layout/LinedList"/>
    <dgm:cxn modelId="{731A2CAB-7DE0-478E-BDE0-6C6086EA0F69}" type="presOf" srcId="{E72E54FC-8159-41BA-A079-E00C33557FCF}" destId="{6EE60AC0-DD63-41E3-877E-56CEB87610AC}" srcOrd="0" destOrd="0" presId="urn:microsoft.com/office/officeart/2008/layout/LinedList"/>
    <dgm:cxn modelId="{F112CD1D-5415-4C41-9B77-C33E32EC5CE7}" srcId="{7205F456-FB53-4F45-B14A-6D17F4DE5889}" destId="{4077344D-6B57-4593-AC71-F48E71C96794}" srcOrd="5" destOrd="0" parTransId="{3F47614A-6031-40CD-A3B5-8A5A6AD95CD7}" sibTransId="{A6DC8802-2ACE-41D4-A6BA-8E9F2D64050E}"/>
    <dgm:cxn modelId="{FF218B1C-3971-443E-BAB4-40F187C56948}" srcId="{7205F456-FB53-4F45-B14A-6D17F4DE5889}" destId="{5D0450A7-4719-4B16-93D4-831D04638053}" srcOrd="6" destOrd="0" parTransId="{2E4841C2-E303-4C64-97A5-87E003CB89B7}" sibTransId="{20C22FE3-F2AC-43D2-807A-45E77AE8863F}"/>
    <dgm:cxn modelId="{2E29B8E9-4235-4D5D-95EA-AE0D70C88F42}" srcId="{7205F456-FB53-4F45-B14A-6D17F4DE5889}" destId="{1F0A9BBA-3F01-4DE6-BA89-1B9EF809591C}" srcOrd="2" destOrd="0" parTransId="{CBEB7EFB-8B76-4D15-B257-049E9D83A198}" sibTransId="{AC66CB3A-6AFB-43E8-997C-B69B39D156E5}"/>
    <dgm:cxn modelId="{9EC7622C-E1B1-4E19-AA1B-6BD7CAB2A8F0}" type="presOf" srcId="{026C788D-D1B2-4575-8AA0-35290356D164}" destId="{39490B9C-C9EB-42FB-A6BF-FB22F38152BD}" srcOrd="0" destOrd="0" presId="urn:microsoft.com/office/officeart/2008/layout/LinedList"/>
    <dgm:cxn modelId="{45179A7C-7DED-47D1-88A1-4186B51F6377}" type="presOf" srcId="{7205F456-FB53-4F45-B14A-6D17F4DE5889}" destId="{5E2424AC-F29F-4AA2-8782-DB7FD9F2A0B2}" srcOrd="0" destOrd="0" presId="urn:microsoft.com/office/officeart/2008/layout/LinedList"/>
    <dgm:cxn modelId="{2E134B3E-44F1-44C8-A487-A9C614D9CDA8}" srcId="{04466357-AFAE-4DDE-8CCB-4607020B6A9B}" destId="{7205F456-FB53-4F45-B14A-6D17F4DE5889}" srcOrd="0" destOrd="0" parTransId="{95BA69C1-1B23-421A-933E-5973971072E5}" sibTransId="{7CFE664E-CF93-4977-9361-B8C1D076DDB7}"/>
    <dgm:cxn modelId="{DBDCFB81-2B30-4512-8A28-37E88A5AFE5D}" srcId="{7205F456-FB53-4F45-B14A-6D17F4DE5889}" destId="{2CDB2886-3FC8-4955-9856-51236E05A6C2}" srcOrd="3" destOrd="0" parTransId="{B762D34E-063E-4710-AD8F-5850C0A89A88}" sibTransId="{8498042F-2BAC-4EF3-AE4E-42F3500995B4}"/>
    <dgm:cxn modelId="{759A0A0D-CECD-4641-AF04-70021C549068}" srcId="{7205F456-FB53-4F45-B14A-6D17F4DE5889}" destId="{14633545-2FBC-4957-B271-0BAB711040E6}" srcOrd="4" destOrd="0" parTransId="{DC73CC6D-842E-40C1-AB60-1AD81D135C90}" sibTransId="{BEBD56AE-5CB2-48AF-BC00-C124E147E2E5}"/>
    <dgm:cxn modelId="{1E9ED3FD-80BF-4B63-B53B-4BF5588ADFF6}" srcId="{7205F456-FB53-4F45-B14A-6D17F4DE5889}" destId="{026C788D-D1B2-4575-8AA0-35290356D164}" srcOrd="0" destOrd="0" parTransId="{DD06AA37-76A2-4E75-833F-7A9192B54FB5}" sibTransId="{E13BDF3E-8333-44B5-BB60-99B13E3020CA}"/>
    <dgm:cxn modelId="{DBBFE75D-D453-479F-9C7E-2C378923680E}" type="presOf" srcId="{2CDB2886-3FC8-4955-9856-51236E05A6C2}" destId="{74684F17-4FBC-4A91-8FB0-60AD5A91EEBC}" srcOrd="0" destOrd="0" presId="urn:microsoft.com/office/officeart/2008/layout/LinedList"/>
    <dgm:cxn modelId="{4086D303-69F3-4450-BC71-A6392B98572B}" type="presOf" srcId="{4077344D-6B57-4593-AC71-F48E71C96794}" destId="{F09D40D4-FBF8-4B6A-B2D2-B76F655F7E5F}" srcOrd="0" destOrd="0" presId="urn:microsoft.com/office/officeart/2008/layout/LinedList"/>
    <dgm:cxn modelId="{FFFAD8CF-89E9-4D77-9A12-30EFB7B44335}" type="presOf" srcId="{1F0A9BBA-3F01-4DE6-BA89-1B9EF809591C}" destId="{D0950401-AA49-4E7D-8953-C8314AA57BE1}" srcOrd="0" destOrd="0" presId="urn:microsoft.com/office/officeart/2008/layout/LinedList"/>
    <dgm:cxn modelId="{75EA37F6-C093-4C42-B49F-BF1B185F6861}" type="presOf" srcId="{04466357-AFAE-4DDE-8CCB-4607020B6A9B}" destId="{5638B177-56A5-4EE9-A3B2-A0C75DF5C84B}" srcOrd="0" destOrd="0" presId="urn:microsoft.com/office/officeart/2008/layout/LinedList"/>
    <dgm:cxn modelId="{68C73AA2-CE44-4398-A4C5-78AC82718C34}" type="presOf" srcId="{14633545-2FBC-4957-B271-0BAB711040E6}" destId="{554EC8D7-E2B0-46F7-8BDE-7CFCCFF35B16}" srcOrd="0" destOrd="0" presId="urn:microsoft.com/office/officeart/2008/layout/LinedList"/>
    <dgm:cxn modelId="{FCC86F14-6938-43E6-8A9B-A87B22A2AA83}" type="presParOf" srcId="{5638B177-56A5-4EE9-A3B2-A0C75DF5C84B}" destId="{29EC7FAE-8830-4762-AF5F-62A27DF9E477}" srcOrd="0" destOrd="0" presId="urn:microsoft.com/office/officeart/2008/layout/LinedList"/>
    <dgm:cxn modelId="{72B20B09-82EA-4E1E-B6E4-0D54962BD432}" type="presParOf" srcId="{5638B177-56A5-4EE9-A3B2-A0C75DF5C84B}" destId="{F53F0B53-BFDE-45E9-99FF-6371C514F24E}" srcOrd="1" destOrd="0" presId="urn:microsoft.com/office/officeart/2008/layout/LinedList"/>
    <dgm:cxn modelId="{87974EAF-2855-4F5A-8816-2AF67A42E1E9}" type="presParOf" srcId="{F53F0B53-BFDE-45E9-99FF-6371C514F24E}" destId="{5E2424AC-F29F-4AA2-8782-DB7FD9F2A0B2}" srcOrd="0" destOrd="0" presId="urn:microsoft.com/office/officeart/2008/layout/LinedList"/>
    <dgm:cxn modelId="{FC28C6D4-F9B8-4133-9E87-CE907F590129}" type="presParOf" srcId="{F53F0B53-BFDE-45E9-99FF-6371C514F24E}" destId="{3628B379-5B3F-47F4-9596-9CF62EB3670F}" srcOrd="1" destOrd="0" presId="urn:microsoft.com/office/officeart/2008/layout/LinedList"/>
    <dgm:cxn modelId="{8F8F2D63-A2CB-4311-99C6-1E9BB78F65BA}" type="presParOf" srcId="{3628B379-5B3F-47F4-9596-9CF62EB3670F}" destId="{D95D0351-7F4D-4BD2-8F25-856C3CE78811}" srcOrd="0" destOrd="0" presId="urn:microsoft.com/office/officeart/2008/layout/LinedList"/>
    <dgm:cxn modelId="{78FBCF85-E8CD-469F-9961-D252FC1D5746}" type="presParOf" srcId="{3628B379-5B3F-47F4-9596-9CF62EB3670F}" destId="{8A21D242-FC8C-4606-BFAD-C51E68208747}" srcOrd="1" destOrd="0" presId="urn:microsoft.com/office/officeart/2008/layout/LinedList"/>
    <dgm:cxn modelId="{1FB2D0D5-F6CA-4738-AA5A-10FED3C18F6D}" type="presParOf" srcId="{8A21D242-FC8C-4606-BFAD-C51E68208747}" destId="{90D25B83-C135-490A-9E8B-CDEF26CAD071}" srcOrd="0" destOrd="0" presId="urn:microsoft.com/office/officeart/2008/layout/LinedList"/>
    <dgm:cxn modelId="{14C05164-2A25-4CEF-91BA-BDB9DC7226A7}" type="presParOf" srcId="{8A21D242-FC8C-4606-BFAD-C51E68208747}" destId="{39490B9C-C9EB-42FB-A6BF-FB22F38152BD}" srcOrd="1" destOrd="0" presId="urn:microsoft.com/office/officeart/2008/layout/LinedList"/>
    <dgm:cxn modelId="{2519A884-F261-4249-83F7-3B8E857618BF}" type="presParOf" srcId="{8A21D242-FC8C-4606-BFAD-C51E68208747}" destId="{F0063F8E-28EE-4FFC-B970-98F95C80025E}" srcOrd="2" destOrd="0" presId="urn:microsoft.com/office/officeart/2008/layout/LinedList"/>
    <dgm:cxn modelId="{833723BD-363D-41C8-807F-C667065F76D9}" type="presParOf" srcId="{3628B379-5B3F-47F4-9596-9CF62EB3670F}" destId="{94001210-4F04-4130-A7B6-BB86111B2132}" srcOrd="2" destOrd="0" presId="urn:microsoft.com/office/officeart/2008/layout/LinedList"/>
    <dgm:cxn modelId="{DBAC7224-5656-42E4-9D50-9A10BF8DF3A2}" type="presParOf" srcId="{3628B379-5B3F-47F4-9596-9CF62EB3670F}" destId="{BFE1942E-6006-4087-B996-73DE0CB1FC58}" srcOrd="3" destOrd="0" presId="urn:microsoft.com/office/officeart/2008/layout/LinedList"/>
    <dgm:cxn modelId="{0A82D887-08BF-42C4-B69B-22F976C56214}" type="presParOf" srcId="{3628B379-5B3F-47F4-9596-9CF62EB3670F}" destId="{1EE2BF44-65B4-4A3F-8D05-D20C6277F1D7}" srcOrd="4" destOrd="0" presId="urn:microsoft.com/office/officeart/2008/layout/LinedList"/>
    <dgm:cxn modelId="{B73CE05C-F0DB-4AB6-9DF0-ED01E8102362}" type="presParOf" srcId="{1EE2BF44-65B4-4A3F-8D05-D20C6277F1D7}" destId="{74D5F1E5-8919-4DD1-987C-D7A0F48E3230}" srcOrd="0" destOrd="0" presId="urn:microsoft.com/office/officeart/2008/layout/LinedList"/>
    <dgm:cxn modelId="{BB6B6188-2FB6-4C6A-B9A8-6EB0D4CF19B4}" type="presParOf" srcId="{1EE2BF44-65B4-4A3F-8D05-D20C6277F1D7}" destId="{6EE60AC0-DD63-41E3-877E-56CEB87610AC}" srcOrd="1" destOrd="0" presId="urn:microsoft.com/office/officeart/2008/layout/LinedList"/>
    <dgm:cxn modelId="{A9BB6199-A274-4391-89F2-9237EE4A2603}" type="presParOf" srcId="{1EE2BF44-65B4-4A3F-8D05-D20C6277F1D7}" destId="{E144E470-2742-4C1E-B579-FFB7EEE0D078}" srcOrd="2" destOrd="0" presId="urn:microsoft.com/office/officeart/2008/layout/LinedList"/>
    <dgm:cxn modelId="{70ACB1C4-67C6-4DA2-BA0F-5B039A948A6B}" type="presParOf" srcId="{3628B379-5B3F-47F4-9596-9CF62EB3670F}" destId="{C5E2FF11-8A2E-4C55-9D4F-07225A8B042F}" srcOrd="5" destOrd="0" presId="urn:microsoft.com/office/officeart/2008/layout/LinedList"/>
    <dgm:cxn modelId="{CF0E097E-DD29-4119-B1EC-6974FF62ADEF}" type="presParOf" srcId="{3628B379-5B3F-47F4-9596-9CF62EB3670F}" destId="{A94960F9-CCDB-4E0F-A41D-63B13DC235C9}" srcOrd="6" destOrd="0" presId="urn:microsoft.com/office/officeart/2008/layout/LinedList"/>
    <dgm:cxn modelId="{F8384FDB-8DD1-4D2A-AD04-65F4360CDC94}" type="presParOf" srcId="{3628B379-5B3F-47F4-9596-9CF62EB3670F}" destId="{D771302F-4660-44A9-BFCE-38F09DEF23F3}" srcOrd="7" destOrd="0" presId="urn:microsoft.com/office/officeart/2008/layout/LinedList"/>
    <dgm:cxn modelId="{81997591-D946-438E-B1C7-91AD2F30F66F}" type="presParOf" srcId="{D771302F-4660-44A9-BFCE-38F09DEF23F3}" destId="{099834D9-2608-47C2-AA02-2838A65E91FB}" srcOrd="0" destOrd="0" presId="urn:microsoft.com/office/officeart/2008/layout/LinedList"/>
    <dgm:cxn modelId="{A0FEE0CF-669F-40EE-9017-B33846B911BF}" type="presParOf" srcId="{D771302F-4660-44A9-BFCE-38F09DEF23F3}" destId="{D0950401-AA49-4E7D-8953-C8314AA57BE1}" srcOrd="1" destOrd="0" presId="urn:microsoft.com/office/officeart/2008/layout/LinedList"/>
    <dgm:cxn modelId="{54585193-9180-4626-8350-0148637C376F}" type="presParOf" srcId="{D771302F-4660-44A9-BFCE-38F09DEF23F3}" destId="{CD4A8D32-08CC-41C7-AB5A-8DC6A259B516}" srcOrd="2" destOrd="0" presId="urn:microsoft.com/office/officeart/2008/layout/LinedList"/>
    <dgm:cxn modelId="{19AB5F7D-0CA4-47E5-B07C-6466008BC0D4}" type="presParOf" srcId="{3628B379-5B3F-47F4-9596-9CF62EB3670F}" destId="{2A061BA7-B4EE-4F24-BF6A-EE4D0FDDA560}" srcOrd="8" destOrd="0" presId="urn:microsoft.com/office/officeart/2008/layout/LinedList"/>
    <dgm:cxn modelId="{B56E923F-A0CD-4CF8-A852-19A22CDD7538}" type="presParOf" srcId="{3628B379-5B3F-47F4-9596-9CF62EB3670F}" destId="{18E2A9F7-1C52-4209-8E96-C6AFD7D55C71}" srcOrd="9" destOrd="0" presId="urn:microsoft.com/office/officeart/2008/layout/LinedList"/>
    <dgm:cxn modelId="{A18DA832-C72F-4A87-882B-57C4B28666A0}" type="presParOf" srcId="{3628B379-5B3F-47F4-9596-9CF62EB3670F}" destId="{5A0DE9B1-C4C1-42C6-AB4C-207BCA75597B}" srcOrd="10" destOrd="0" presId="urn:microsoft.com/office/officeart/2008/layout/LinedList"/>
    <dgm:cxn modelId="{CE59F847-137A-44B5-890B-9A6E75AECA22}" type="presParOf" srcId="{5A0DE9B1-C4C1-42C6-AB4C-207BCA75597B}" destId="{AE14CBF0-3A68-4080-B65C-EB4D9D6559A5}" srcOrd="0" destOrd="0" presId="urn:microsoft.com/office/officeart/2008/layout/LinedList"/>
    <dgm:cxn modelId="{6B902262-A24A-4F5C-A358-20898D2F9AE9}" type="presParOf" srcId="{5A0DE9B1-C4C1-42C6-AB4C-207BCA75597B}" destId="{74684F17-4FBC-4A91-8FB0-60AD5A91EEBC}" srcOrd="1" destOrd="0" presId="urn:microsoft.com/office/officeart/2008/layout/LinedList"/>
    <dgm:cxn modelId="{93AD60E8-C51F-4A85-90F7-FD46A642376A}" type="presParOf" srcId="{5A0DE9B1-C4C1-42C6-AB4C-207BCA75597B}" destId="{AF8B564C-B6B2-4107-8C80-834CECAE62DD}" srcOrd="2" destOrd="0" presId="urn:microsoft.com/office/officeart/2008/layout/LinedList"/>
    <dgm:cxn modelId="{B5BFE31F-9991-4673-8ED1-0B914490156F}" type="presParOf" srcId="{3628B379-5B3F-47F4-9596-9CF62EB3670F}" destId="{A442E3EE-622D-4915-9635-8C80F70A5EDB}" srcOrd="11" destOrd="0" presId="urn:microsoft.com/office/officeart/2008/layout/LinedList"/>
    <dgm:cxn modelId="{E2D3E504-296A-48F1-84B0-3FEEC518174F}" type="presParOf" srcId="{3628B379-5B3F-47F4-9596-9CF62EB3670F}" destId="{8CF2AC6D-136D-4603-827C-D6CDDAF5E600}" srcOrd="12" destOrd="0" presId="urn:microsoft.com/office/officeart/2008/layout/LinedList"/>
    <dgm:cxn modelId="{85FF3226-E89F-4F52-8743-3AC621D08590}" type="presParOf" srcId="{3628B379-5B3F-47F4-9596-9CF62EB3670F}" destId="{63CAF1D7-8A2C-45BA-BF8E-DEAD4F301E21}" srcOrd="13" destOrd="0" presId="urn:microsoft.com/office/officeart/2008/layout/LinedList"/>
    <dgm:cxn modelId="{FF4A0B99-42FA-4946-847E-FCC82D0CDC1C}" type="presParOf" srcId="{63CAF1D7-8A2C-45BA-BF8E-DEAD4F301E21}" destId="{5FB00F3C-1582-4728-BF38-3B2949327312}" srcOrd="0" destOrd="0" presId="urn:microsoft.com/office/officeart/2008/layout/LinedList"/>
    <dgm:cxn modelId="{63048F6F-94C2-4716-9777-97BB782EFD6F}" type="presParOf" srcId="{63CAF1D7-8A2C-45BA-BF8E-DEAD4F301E21}" destId="{554EC8D7-E2B0-46F7-8BDE-7CFCCFF35B16}" srcOrd="1" destOrd="0" presId="urn:microsoft.com/office/officeart/2008/layout/LinedList"/>
    <dgm:cxn modelId="{BA0CFD88-08EE-44AD-B1DD-E9120479F7FD}" type="presParOf" srcId="{63CAF1D7-8A2C-45BA-BF8E-DEAD4F301E21}" destId="{DC1F92DE-15DD-4D30-A8E7-1FD71FD66525}" srcOrd="2" destOrd="0" presId="urn:microsoft.com/office/officeart/2008/layout/LinedList"/>
    <dgm:cxn modelId="{8BCBBE5F-BB32-4126-BB52-DF6CF20CEAA6}" type="presParOf" srcId="{3628B379-5B3F-47F4-9596-9CF62EB3670F}" destId="{AD1F32D1-DDE0-4C9F-B7D2-BC20ED8D3445}" srcOrd="14" destOrd="0" presId="urn:microsoft.com/office/officeart/2008/layout/LinedList"/>
    <dgm:cxn modelId="{F5DDDBDD-0D24-4906-BD4F-64512908711D}" type="presParOf" srcId="{3628B379-5B3F-47F4-9596-9CF62EB3670F}" destId="{291E112A-DA42-49C2-B7A3-54940E42E46D}" srcOrd="15" destOrd="0" presId="urn:microsoft.com/office/officeart/2008/layout/LinedList"/>
    <dgm:cxn modelId="{9AD51027-ECC4-497B-8831-D0B41D86577A}" type="presParOf" srcId="{3628B379-5B3F-47F4-9596-9CF62EB3670F}" destId="{400E1695-8E46-42CE-8063-DD6C103CE753}" srcOrd="16" destOrd="0" presId="urn:microsoft.com/office/officeart/2008/layout/LinedList"/>
    <dgm:cxn modelId="{70F49ABD-B8D5-46EB-96BE-4AEC75CF9353}" type="presParOf" srcId="{400E1695-8E46-42CE-8063-DD6C103CE753}" destId="{EBD9DD27-6A73-42D5-AE9C-3091195731B5}" srcOrd="0" destOrd="0" presId="urn:microsoft.com/office/officeart/2008/layout/LinedList"/>
    <dgm:cxn modelId="{A27D920E-6FEE-4800-B379-20D934E1190B}" type="presParOf" srcId="{400E1695-8E46-42CE-8063-DD6C103CE753}" destId="{F09D40D4-FBF8-4B6A-B2D2-B76F655F7E5F}" srcOrd="1" destOrd="0" presId="urn:microsoft.com/office/officeart/2008/layout/LinedList"/>
    <dgm:cxn modelId="{08EC3055-C093-4358-BAB9-A64A2FAD8AEE}" type="presParOf" srcId="{400E1695-8E46-42CE-8063-DD6C103CE753}" destId="{905B58A4-5058-4345-9A6B-989706F8594B}" srcOrd="2" destOrd="0" presId="urn:microsoft.com/office/officeart/2008/layout/LinedList"/>
    <dgm:cxn modelId="{69699748-F4CE-4F81-81BB-226BBF53326A}" type="presParOf" srcId="{3628B379-5B3F-47F4-9596-9CF62EB3670F}" destId="{0B7A68D2-3312-42A4-98F3-5A4D1ABCC92C}" srcOrd="17" destOrd="0" presId="urn:microsoft.com/office/officeart/2008/layout/LinedList"/>
    <dgm:cxn modelId="{4443AAA0-8EB4-4DB9-B4EC-7D6ED8B98A30}" type="presParOf" srcId="{3628B379-5B3F-47F4-9596-9CF62EB3670F}" destId="{A5F20F7D-922D-444C-BD92-4F604C1A619E}" srcOrd="18" destOrd="0" presId="urn:microsoft.com/office/officeart/2008/layout/LinedList"/>
    <dgm:cxn modelId="{3347BCC9-DE0C-4E5E-AF6E-008113AFA0EE}" type="presParOf" srcId="{3628B379-5B3F-47F4-9596-9CF62EB3670F}" destId="{EFFDF8BD-8399-4997-94E1-1508FC7A0D16}" srcOrd="19" destOrd="0" presId="urn:microsoft.com/office/officeart/2008/layout/LinedList"/>
    <dgm:cxn modelId="{6C1FD233-9A83-4844-8B8D-C4C4565AC6F4}" type="presParOf" srcId="{EFFDF8BD-8399-4997-94E1-1508FC7A0D16}" destId="{9C00134F-0067-4BF8-9AE1-D2E8EF147348}" srcOrd="0" destOrd="0" presId="urn:microsoft.com/office/officeart/2008/layout/LinedList"/>
    <dgm:cxn modelId="{46E84F57-7926-465F-8D5F-1791B85624E7}" type="presParOf" srcId="{EFFDF8BD-8399-4997-94E1-1508FC7A0D16}" destId="{21B994BF-3878-4D57-BE0E-219E37C0A9A6}" srcOrd="1" destOrd="0" presId="urn:microsoft.com/office/officeart/2008/layout/LinedList"/>
    <dgm:cxn modelId="{FEFCA67D-D9F9-49B5-A13C-E19C368F1CB5}" type="presParOf" srcId="{EFFDF8BD-8399-4997-94E1-1508FC7A0D16}" destId="{14BAB9B7-80E4-40CF-8DE4-6FAF2CF3B40E}" srcOrd="2" destOrd="0" presId="urn:microsoft.com/office/officeart/2008/layout/LinedList"/>
    <dgm:cxn modelId="{E9D1C8F9-9344-409D-A3FB-91091DC0E7B5}" type="presParOf" srcId="{3628B379-5B3F-47F4-9596-9CF62EB3670F}" destId="{1F230E7D-DBBD-4AB0-8CA8-820046FA1BE9}" srcOrd="20" destOrd="0" presId="urn:microsoft.com/office/officeart/2008/layout/LinedList"/>
    <dgm:cxn modelId="{3BBD7667-13BE-4F7F-A724-916317696523}" type="presParOf" srcId="{3628B379-5B3F-47F4-9596-9CF62EB3670F}" destId="{9EF34211-B306-4FC8-A405-79EB2E5F90F9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719D83-287A-4F8F-AF1F-335223DA6E89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hr-HR"/>
        </a:p>
      </dgm:t>
    </dgm:pt>
    <dgm:pt modelId="{586FD668-5E5D-4C14-94E0-91AC6A71E76B}">
      <dgm:prSet phldrT="[Tekst]"/>
      <dgm:spPr/>
      <dgm:t>
        <a:bodyPr/>
        <a:lstStyle/>
        <a:p>
          <a:r>
            <a:rPr lang="hr-HR" b="0" dirty="0" smtClean="0"/>
            <a:t>ESG 2015</a:t>
          </a:r>
          <a:endParaRPr lang="hr-HR" b="0" dirty="0"/>
        </a:p>
      </dgm:t>
    </dgm:pt>
    <dgm:pt modelId="{D727DF48-44F7-4E8B-BA13-9E743734733E}" type="parTrans" cxnId="{D14D32C0-6176-4928-930D-4E31676F3150}">
      <dgm:prSet/>
      <dgm:spPr/>
      <dgm:t>
        <a:bodyPr/>
        <a:lstStyle/>
        <a:p>
          <a:endParaRPr lang="hr-HR"/>
        </a:p>
      </dgm:t>
    </dgm:pt>
    <dgm:pt modelId="{5009BBD4-4567-4A04-8C79-2B7EA857FE53}" type="sibTrans" cxnId="{D14D32C0-6176-4928-930D-4E31676F3150}">
      <dgm:prSet/>
      <dgm:spPr/>
      <dgm:t>
        <a:bodyPr/>
        <a:lstStyle/>
        <a:p>
          <a:endParaRPr lang="hr-HR"/>
        </a:p>
      </dgm:t>
    </dgm:pt>
    <dgm:pt modelId="{C01EBBC8-687B-41BD-B64E-63A042C5D81E}">
      <dgm:prSet phldrT="[Tekst]"/>
      <dgm:spPr/>
      <dgm:t>
        <a:bodyPr/>
        <a:lstStyle/>
        <a:p>
          <a:r>
            <a:rPr lang="hr-HR" b="0" dirty="0" smtClean="0"/>
            <a:t>1.1. Politika osiguravanja kvalitete</a:t>
          </a:r>
          <a:endParaRPr lang="hr-HR" b="0" dirty="0"/>
        </a:p>
      </dgm:t>
    </dgm:pt>
    <dgm:pt modelId="{D5FA80F4-B997-4260-9B10-CF9260389FCD}" type="parTrans" cxnId="{BBA0CF59-B834-4962-8F0F-607E3301519A}">
      <dgm:prSet/>
      <dgm:spPr/>
      <dgm:t>
        <a:bodyPr/>
        <a:lstStyle/>
        <a:p>
          <a:endParaRPr lang="hr-HR"/>
        </a:p>
      </dgm:t>
    </dgm:pt>
    <dgm:pt modelId="{A77DE8A0-EC06-4186-8D1B-C44576410504}" type="sibTrans" cxnId="{BBA0CF59-B834-4962-8F0F-607E3301519A}">
      <dgm:prSet/>
      <dgm:spPr/>
      <dgm:t>
        <a:bodyPr/>
        <a:lstStyle/>
        <a:p>
          <a:endParaRPr lang="hr-HR"/>
        </a:p>
      </dgm:t>
    </dgm:pt>
    <dgm:pt modelId="{B27EB9DF-50B0-4783-AA6F-ABC1C29591DD}">
      <dgm:prSet phldrT="[Tekst]"/>
      <dgm:spPr/>
      <dgm:t>
        <a:bodyPr/>
        <a:lstStyle/>
        <a:p>
          <a:r>
            <a:rPr lang="hr-HR" b="0" dirty="0" smtClean="0"/>
            <a:t>1.2. Izrada i odobravanje programa</a:t>
          </a:r>
          <a:endParaRPr lang="hr-HR" b="0" dirty="0"/>
        </a:p>
      </dgm:t>
    </dgm:pt>
    <dgm:pt modelId="{E0FFD393-B827-4853-ADA7-F0AF0EA2215B}" type="parTrans" cxnId="{7C081A67-01FE-4FF5-8131-E3EFC1C9FE25}">
      <dgm:prSet/>
      <dgm:spPr/>
      <dgm:t>
        <a:bodyPr/>
        <a:lstStyle/>
        <a:p>
          <a:endParaRPr lang="hr-HR"/>
        </a:p>
      </dgm:t>
    </dgm:pt>
    <dgm:pt modelId="{0BEDD036-511C-4395-B241-6AE124BC6BC1}" type="sibTrans" cxnId="{7C081A67-01FE-4FF5-8131-E3EFC1C9FE25}">
      <dgm:prSet/>
      <dgm:spPr/>
      <dgm:t>
        <a:bodyPr/>
        <a:lstStyle/>
        <a:p>
          <a:endParaRPr lang="hr-HR"/>
        </a:p>
      </dgm:t>
    </dgm:pt>
    <dgm:pt modelId="{51AC6AA4-E53B-45F2-8ABB-1A73FF0E4FC8}">
      <dgm:prSet phldrT="[Tekst]"/>
      <dgm:spPr/>
      <dgm:t>
        <a:bodyPr/>
        <a:lstStyle/>
        <a:p>
          <a:r>
            <a:rPr lang="hr-HR" b="0" dirty="0" smtClean="0"/>
            <a:t>1.3. Učenje, poučavanje i vrednovanje </a:t>
          </a:r>
          <a:r>
            <a:rPr lang="hr-HR" dirty="0" smtClean="0">
              <a:solidFill>
                <a:schemeClr val="tx1"/>
              </a:solidFill>
            </a:rPr>
            <a:t>usmjereni na studenta</a:t>
          </a:r>
          <a:endParaRPr lang="hr-HR" dirty="0">
            <a:solidFill>
              <a:schemeClr val="tx1"/>
            </a:solidFill>
          </a:endParaRPr>
        </a:p>
      </dgm:t>
    </dgm:pt>
    <dgm:pt modelId="{FA91E53C-A863-4E6B-8561-7D3E79AA6C42}" type="parTrans" cxnId="{CBB832AB-76F4-492E-A341-691D15922FC5}">
      <dgm:prSet/>
      <dgm:spPr/>
      <dgm:t>
        <a:bodyPr/>
        <a:lstStyle/>
        <a:p>
          <a:endParaRPr lang="hr-HR"/>
        </a:p>
      </dgm:t>
    </dgm:pt>
    <dgm:pt modelId="{CC8D505F-5449-45B4-A471-6D17B5D50501}" type="sibTrans" cxnId="{CBB832AB-76F4-492E-A341-691D15922FC5}">
      <dgm:prSet/>
      <dgm:spPr/>
      <dgm:t>
        <a:bodyPr/>
        <a:lstStyle/>
        <a:p>
          <a:endParaRPr lang="hr-HR"/>
        </a:p>
      </dgm:t>
    </dgm:pt>
    <dgm:pt modelId="{C27322D1-6848-4EC1-B811-037889B15AC0}">
      <dgm:prSet/>
      <dgm:spPr/>
      <dgm:t>
        <a:bodyPr/>
        <a:lstStyle/>
        <a:p>
          <a:r>
            <a:rPr lang="hr-HR" b="0" dirty="0" smtClean="0"/>
            <a:t>1.4. Upis i napredovanje studenata, priznavanje i certificiranje</a:t>
          </a:r>
          <a:endParaRPr lang="hr-HR" b="0" dirty="0"/>
        </a:p>
      </dgm:t>
    </dgm:pt>
    <dgm:pt modelId="{02637171-7B97-440D-9393-9C7CE226B6DB}" type="parTrans" cxnId="{1D7A2AFA-E081-46CF-AA4A-81CFA73EDB62}">
      <dgm:prSet/>
      <dgm:spPr/>
      <dgm:t>
        <a:bodyPr/>
        <a:lstStyle/>
        <a:p>
          <a:endParaRPr lang="hr-HR"/>
        </a:p>
      </dgm:t>
    </dgm:pt>
    <dgm:pt modelId="{398E2B53-0B77-40B7-8066-E1BF87472953}" type="sibTrans" cxnId="{1D7A2AFA-E081-46CF-AA4A-81CFA73EDB62}">
      <dgm:prSet/>
      <dgm:spPr/>
      <dgm:t>
        <a:bodyPr/>
        <a:lstStyle/>
        <a:p>
          <a:endParaRPr lang="hr-HR"/>
        </a:p>
      </dgm:t>
    </dgm:pt>
    <dgm:pt modelId="{E0BEBD4F-0804-454B-8B69-BD4ACCC819A6}">
      <dgm:prSet/>
      <dgm:spPr/>
      <dgm:t>
        <a:bodyPr/>
        <a:lstStyle/>
        <a:p>
          <a:r>
            <a:rPr lang="hr-HR" b="0" dirty="0" smtClean="0"/>
            <a:t>1.5. Nastavno osoblje</a:t>
          </a:r>
          <a:endParaRPr lang="hr-HR" b="0" dirty="0"/>
        </a:p>
      </dgm:t>
    </dgm:pt>
    <dgm:pt modelId="{C55F4526-BC5D-407C-81A4-0E3C41106CA9}" type="parTrans" cxnId="{2704F000-4633-4BD6-A4F7-4ABF1043B7BC}">
      <dgm:prSet/>
      <dgm:spPr/>
      <dgm:t>
        <a:bodyPr/>
        <a:lstStyle/>
        <a:p>
          <a:endParaRPr lang="hr-HR"/>
        </a:p>
      </dgm:t>
    </dgm:pt>
    <dgm:pt modelId="{AA3370F4-F361-461F-8B3D-E50C12347F50}" type="sibTrans" cxnId="{2704F000-4633-4BD6-A4F7-4ABF1043B7BC}">
      <dgm:prSet/>
      <dgm:spPr/>
      <dgm:t>
        <a:bodyPr/>
        <a:lstStyle/>
        <a:p>
          <a:endParaRPr lang="hr-HR"/>
        </a:p>
      </dgm:t>
    </dgm:pt>
    <dgm:pt modelId="{B584C10C-1664-414D-8262-DC1D60CF15B2}">
      <dgm:prSet/>
      <dgm:spPr/>
      <dgm:t>
        <a:bodyPr/>
        <a:lstStyle/>
        <a:p>
          <a:r>
            <a:rPr lang="pl-PL" b="0" dirty="0" smtClean="0"/>
            <a:t>1.6. Resursi za učenje i podrška studentima</a:t>
          </a:r>
          <a:endParaRPr lang="hr-HR" b="0" dirty="0"/>
        </a:p>
      </dgm:t>
    </dgm:pt>
    <dgm:pt modelId="{37720FA6-2665-4AF0-B3CD-953BC5F26C2C}" type="parTrans" cxnId="{15E30E42-D964-4527-8FEF-D816917D80B0}">
      <dgm:prSet/>
      <dgm:spPr/>
      <dgm:t>
        <a:bodyPr/>
        <a:lstStyle/>
        <a:p>
          <a:endParaRPr lang="hr-HR"/>
        </a:p>
      </dgm:t>
    </dgm:pt>
    <dgm:pt modelId="{18AC24D2-70E4-43EC-9811-902146B2BD73}" type="sibTrans" cxnId="{15E30E42-D964-4527-8FEF-D816917D80B0}">
      <dgm:prSet/>
      <dgm:spPr/>
      <dgm:t>
        <a:bodyPr/>
        <a:lstStyle/>
        <a:p>
          <a:endParaRPr lang="hr-HR"/>
        </a:p>
      </dgm:t>
    </dgm:pt>
    <dgm:pt modelId="{004E0B7E-3C57-44B3-9E19-A6A4F082B5C2}">
      <dgm:prSet/>
      <dgm:spPr/>
      <dgm:t>
        <a:bodyPr/>
        <a:lstStyle/>
        <a:p>
          <a:r>
            <a:rPr lang="hr-HR" b="0" dirty="0" smtClean="0"/>
            <a:t>1.7. Upravljanje informacijama</a:t>
          </a:r>
          <a:endParaRPr lang="hr-HR" b="0" dirty="0"/>
        </a:p>
      </dgm:t>
    </dgm:pt>
    <dgm:pt modelId="{FDF5BB49-3DB7-4286-AF7D-FB070F32B573}" type="parTrans" cxnId="{7F37F49B-D1FB-47A5-BF74-278119FAD6B8}">
      <dgm:prSet/>
      <dgm:spPr/>
      <dgm:t>
        <a:bodyPr/>
        <a:lstStyle/>
        <a:p>
          <a:endParaRPr lang="hr-HR"/>
        </a:p>
      </dgm:t>
    </dgm:pt>
    <dgm:pt modelId="{3D6E9BA2-294A-42D6-934B-CE5CE3693B71}" type="sibTrans" cxnId="{7F37F49B-D1FB-47A5-BF74-278119FAD6B8}">
      <dgm:prSet/>
      <dgm:spPr/>
      <dgm:t>
        <a:bodyPr/>
        <a:lstStyle/>
        <a:p>
          <a:endParaRPr lang="hr-HR"/>
        </a:p>
      </dgm:t>
    </dgm:pt>
    <dgm:pt modelId="{583BB1EB-345C-43FC-A705-99ECE199BF1D}">
      <dgm:prSet/>
      <dgm:spPr/>
      <dgm:t>
        <a:bodyPr/>
        <a:lstStyle/>
        <a:p>
          <a:r>
            <a:rPr lang="hr-HR" b="0" dirty="0" smtClean="0"/>
            <a:t>1.8. Informiranje javnosti</a:t>
          </a:r>
          <a:endParaRPr lang="hr-HR" b="0" dirty="0"/>
        </a:p>
      </dgm:t>
    </dgm:pt>
    <dgm:pt modelId="{8F178A61-516A-429B-BF1A-4617553C523D}" type="parTrans" cxnId="{AA1FD5B6-8339-473D-A335-882D721020B6}">
      <dgm:prSet/>
      <dgm:spPr/>
      <dgm:t>
        <a:bodyPr/>
        <a:lstStyle/>
        <a:p>
          <a:endParaRPr lang="hr-HR"/>
        </a:p>
      </dgm:t>
    </dgm:pt>
    <dgm:pt modelId="{5C74DB8A-CE09-4393-A164-E13A9D567C3F}" type="sibTrans" cxnId="{AA1FD5B6-8339-473D-A335-882D721020B6}">
      <dgm:prSet/>
      <dgm:spPr/>
      <dgm:t>
        <a:bodyPr/>
        <a:lstStyle/>
        <a:p>
          <a:endParaRPr lang="hr-HR"/>
        </a:p>
      </dgm:t>
    </dgm:pt>
    <dgm:pt modelId="{89EFD481-13F2-4216-A942-AE4CBD7F9B5F}">
      <dgm:prSet/>
      <dgm:spPr/>
      <dgm:t>
        <a:bodyPr/>
        <a:lstStyle/>
        <a:p>
          <a:r>
            <a:rPr lang="hr-HR" b="0" dirty="0" smtClean="0"/>
            <a:t>1.9. Kontinuirano praćenje i periodička revizija programa</a:t>
          </a:r>
          <a:endParaRPr lang="hr-HR" b="0" dirty="0"/>
        </a:p>
      </dgm:t>
    </dgm:pt>
    <dgm:pt modelId="{62992DA1-AF9A-4D00-8328-2BA4C020975C}" type="parTrans" cxnId="{CEF13A85-FA6B-40F7-8072-053C835C5E2F}">
      <dgm:prSet/>
      <dgm:spPr/>
      <dgm:t>
        <a:bodyPr/>
        <a:lstStyle/>
        <a:p>
          <a:endParaRPr lang="hr-HR"/>
        </a:p>
      </dgm:t>
    </dgm:pt>
    <dgm:pt modelId="{D5085269-FA09-4780-85EF-C4315E9C1ECF}" type="sibTrans" cxnId="{CEF13A85-FA6B-40F7-8072-053C835C5E2F}">
      <dgm:prSet/>
      <dgm:spPr/>
      <dgm:t>
        <a:bodyPr/>
        <a:lstStyle/>
        <a:p>
          <a:endParaRPr lang="hr-HR"/>
        </a:p>
      </dgm:t>
    </dgm:pt>
    <dgm:pt modelId="{767BD884-77AD-4BCA-9CB5-4C994ACA69E1}">
      <dgm:prSet/>
      <dgm:spPr/>
      <dgm:t>
        <a:bodyPr/>
        <a:lstStyle/>
        <a:p>
          <a:r>
            <a:rPr lang="hr-HR" b="0" dirty="0" smtClean="0"/>
            <a:t>1.10. Periodičko vanjsko osiguravanje kvalitete</a:t>
          </a:r>
          <a:endParaRPr lang="hr-HR" b="0" dirty="0"/>
        </a:p>
      </dgm:t>
    </dgm:pt>
    <dgm:pt modelId="{3005825A-D86C-47C0-AD68-A7A3517FBBD0}" type="parTrans" cxnId="{DA9FEAF5-D626-4D6E-AE42-BD9E5C6CAE7E}">
      <dgm:prSet/>
      <dgm:spPr/>
      <dgm:t>
        <a:bodyPr/>
        <a:lstStyle/>
        <a:p>
          <a:endParaRPr lang="hr-HR"/>
        </a:p>
      </dgm:t>
    </dgm:pt>
    <dgm:pt modelId="{0528842F-7AF4-475F-B6BF-A3F37EA932C3}" type="sibTrans" cxnId="{DA9FEAF5-D626-4D6E-AE42-BD9E5C6CAE7E}">
      <dgm:prSet/>
      <dgm:spPr/>
      <dgm:t>
        <a:bodyPr/>
        <a:lstStyle/>
        <a:p>
          <a:endParaRPr lang="hr-HR"/>
        </a:p>
      </dgm:t>
    </dgm:pt>
    <dgm:pt modelId="{25D2865A-F862-47D9-85C7-3CE5047370E9}" type="pres">
      <dgm:prSet presAssocID="{77719D83-287A-4F8F-AF1F-335223DA6E8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hr-HR"/>
        </a:p>
      </dgm:t>
    </dgm:pt>
    <dgm:pt modelId="{31D7585B-7320-4B4A-AF9B-385554285C1C}" type="pres">
      <dgm:prSet presAssocID="{586FD668-5E5D-4C14-94E0-91AC6A71E76B}" presName="thickLine" presStyleLbl="alignNode1" presStyleIdx="0" presStyleCnt="1"/>
      <dgm:spPr/>
    </dgm:pt>
    <dgm:pt modelId="{0357235B-8F6A-46C9-B02E-C6EB16F5805A}" type="pres">
      <dgm:prSet presAssocID="{586FD668-5E5D-4C14-94E0-91AC6A71E76B}" presName="horz1" presStyleCnt="0"/>
      <dgm:spPr/>
    </dgm:pt>
    <dgm:pt modelId="{073FF36F-A3F0-446A-BD95-5EA768FFACCA}" type="pres">
      <dgm:prSet presAssocID="{586FD668-5E5D-4C14-94E0-91AC6A71E76B}" presName="tx1" presStyleLbl="revTx" presStyleIdx="0" presStyleCnt="11"/>
      <dgm:spPr/>
      <dgm:t>
        <a:bodyPr/>
        <a:lstStyle/>
        <a:p>
          <a:endParaRPr lang="hr-HR"/>
        </a:p>
      </dgm:t>
    </dgm:pt>
    <dgm:pt modelId="{E4391142-60D0-48F6-947C-E4C5081DFC05}" type="pres">
      <dgm:prSet presAssocID="{586FD668-5E5D-4C14-94E0-91AC6A71E76B}" presName="vert1" presStyleCnt="0"/>
      <dgm:spPr/>
    </dgm:pt>
    <dgm:pt modelId="{11B9721F-16B9-4E09-8F3B-8F9C7ADCF0D9}" type="pres">
      <dgm:prSet presAssocID="{C01EBBC8-687B-41BD-B64E-63A042C5D81E}" presName="vertSpace2a" presStyleCnt="0"/>
      <dgm:spPr/>
    </dgm:pt>
    <dgm:pt modelId="{6CED39DB-BA65-44A7-862C-B578982B930E}" type="pres">
      <dgm:prSet presAssocID="{C01EBBC8-687B-41BD-B64E-63A042C5D81E}" presName="horz2" presStyleCnt="0"/>
      <dgm:spPr/>
    </dgm:pt>
    <dgm:pt modelId="{0D1A4E6F-06DA-4649-8166-6C1FF2E0A715}" type="pres">
      <dgm:prSet presAssocID="{C01EBBC8-687B-41BD-B64E-63A042C5D81E}" presName="horzSpace2" presStyleCnt="0"/>
      <dgm:spPr/>
    </dgm:pt>
    <dgm:pt modelId="{E8889BFE-9ADF-4CC4-983F-84C6E784AEB5}" type="pres">
      <dgm:prSet presAssocID="{C01EBBC8-687B-41BD-B64E-63A042C5D81E}" presName="tx2" presStyleLbl="revTx" presStyleIdx="1" presStyleCnt="11"/>
      <dgm:spPr/>
      <dgm:t>
        <a:bodyPr/>
        <a:lstStyle/>
        <a:p>
          <a:endParaRPr lang="hr-HR"/>
        </a:p>
      </dgm:t>
    </dgm:pt>
    <dgm:pt modelId="{9CD7B98A-FDBC-4E23-8172-C7DE09A8D946}" type="pres">
      <dgm:prSet presAssocID="{C01EBBC8-687B-41BD-B64E-63A042C5D81E}" presName="vert2" presStyleCnt="0"/>
      <dgm:spPr/>
    </dgm:pt>
    <dgm:pt modelId="{EBB91579-F936-4868-B7AE-E67893E2A3B9}" type="pres">
      <dgm:prSet presAssocID="{C01EBBC8-687B-41BD-B64E-63A042C5D81E}" presName="thinLine2b" presStyleLbl="callout" presStyleIdx="0" presStyleCnt="10"/>
      <dgm:spPr/>
    </dgm:pt>
    <dgm:pt modelId="{126D0F57-7BA7-46E4-A580-2B1F0435B1BB}" type="pres">
      <dgm:prSet presAssocID="{C01EBBC8-687B-41BD-B64E-63A042C5D81E}" presName="vertSpace2b" presStyleCnt="0"/>
      <dgm:spPr/>
    </dgm:pt>
    <dgm:pt modelId="{8C6733E7-D236-4887-93D0-B8F6AAB2AF4C}" type="pres">
      <dgm:prSet presAssocID="{B27EB9DF-50B0-4783-AA6F-ABC1C29591DD}" presName="horz2" presStyleCnt="0"/>
      <dgm:spPr/>
    </dgm:pt>
    <dgm:pt modelId="{B7A7E8B6-16C4-422A-93D9-E0FFB5F2431A}" type="pres">
      <dgm:prSet presAssocID="{B27EB9DF-50B0-4783-AA6F-ABC1C29591DD}" presName="horzSpace2" presStyleCnt="0"/>
      <dgm:spPr/>
    </dgm:pt>
    <dgm:pt modelId="{E85E1643-6C4A-4175-AE85-829B8F1E6BC2}" type="pres">
      <dgm:prSet presAssocID="{B27EB9DF-50B0-4783-AA6F-ABC1C29591DD}" presName="tx2" presStyleLbl="revTx" presStyleIdx="2" presStyleCnt="11"/>
      <dgm:spPr/>
      <dgm:t>
        <a:bodyPr/>
        <a:lstStyle/>
        <a:p>
          <a:endParaRPr lang="hr-HR"/>
        </a:p>
      </dgm:t>
    </dgm:pt>
    <dgm:pt modelId="{C6A0CB50-6962-424E-B416-E5070E9040A0}" type="pres">
      <dgm:prSet presAssocID="{B27EB9DF-50B0-4783-AA6F-ABC1C29591DD}" presName="vert2" presStyleCnt="0"/>
      <dgm:spPr/>
    </dgm:pt>
    <dgm:pt modelId="{C3ED15DE-4C01-4594-8841-0CF8BEB0E183}" type="pres">
      <dgm:prSet presAssocID="{B27EB9DF-50B0-4783-AA6F-ABC1C29591DD}" presName="thinLine2b" presStyleLbl="callout" presStyleIdx="1" presStyleCnt="10"/>
      <dgm:spPr/>
    </dgm:pt>
    <dgm:pt modelId="{A4ADD9D0-6EAB-4B8E-A36D-AB1E0B1F324E}" type="pres">
      <dgm:prSet presAssocID="{B27EB9DF-50B0-4783-AA6F-ABC1C29591DD}" presName="vertSpace2b" presStyleCnt="0"/>
      <dgm:spPr/>
    </dgm:pt>
    <dgm:pt modelId="{3DC91301-0159-4536-BE9B-61F86D87AC02}" type="pres">
      <dgm:prSet presAssocID="{51AC6AA4-E53B-45F2-8ABB-1A73FF0E4FC8}" presName="horz2" presStyleCnt="0"/>
      <dgm:spPr/>
    </dgm:pt>
    <dgm:pt modelId="{36B9B205-E03F-4A78-91E4-46BD8E5B1594}" type="pres">
      <dgm:prSet presAssocID="{51AC6AA4-E53B-45F2-8ABB-1A73FF0E4FC8}" presName="horzSpace2" presStyleCnt="0"/>
      <dgm:spPr/>
    </dgm:pt>
    <dgm:pt modelId="{874B6076-EBC8-4898-B638-069252E39EE5}" type="pres">
      <dgm:prSet presAssocID="{51AC6AA4-E53B-45F2-8ABB-1A73FF0E4FC8}" presName="tx2" presStyleLbl="revTx" presStyleIdx="3" presStyleCnt="11"/>
      <dgm:spPr/>
      <dgm:t>
        <a:bodyPr/>
        <a:lstStyle/>
        <a:p>
          <a:endParaRPr lang="hr-HR"/>
        </a:p>
      </dgm:t>
    </dgm:pt>
    <dgm:pt modelId="{AD94F20F-3632-4D4D-86E7-FD81C41081AB}" type="pres">
      <dgm:prSet presAssocID="{51AC6AA4-E53B-45F2-8ABB-1A73FF0E4FC8}" presName="vert2" presStyleCnt="0"/>
      <dgm:spPr/>
    </dgm:pt>
    <dgm:pt modelId="{47B9024C-BA27-4F75-B65E-229A466214DA}" type="pres">
      <dgm:prSet presAssocID="{51AC6AA4-E53B-45F2-8ABB-1A73FF0E4FC8}" presName="thinLine2b" presStyleLbl="callout" presStyleIdx="2" presStyleCnt="10"/>
      <dgm:spPr/>
    </dgm:pt>
    <dgm:pt modelId="{E29E8158-15D7-47A9-BADA-ECCA2D5A4C90}" type="pres">
      <dgm:prSet presAssocID="{51AC6AA4-E53B-45F2-8ABB-1A73FF0E4FC8}" presName="vertSpace2b" presStyleCnt="0"/>
      <dgm:spPr/>
    </dgm:pt>
    <dgm:pt modelId="{49B0D64F-57E0-4F81-B359-1086C59F8F2F}" type="pres">
      <dgm:prSet presAssocID="{C27322D1-6848-4EC1-B811-037889B15AC0}" presName="horz2" presStyleCnt="0"/>
      <dgm:spPr/>
    </dgm:pt>
    <dgm:pt modelId="{8F8DFE62-30A0-4C68-BBC9-B59EADEA1475}" type="pres">
      <dgm:prSet presAssocID="{C27322D1-6848-4EC1-B811-037889B15AC0}" presName="horzSpace2" presStyleCnt="0"/>
      <dgm:spPr/>
    </dgm:pt>
    <dgm:pt modelId="{31DC0D0A-F78F-4509-84B7-9014BE9CBE95}" type="pres">
      <dgm:prSet presAssocID="{C27322D1-6848-4EC1-B811-037889B15AC0}" presName="tx2" presStyleLbl="revTx" presStyleIdx="4" presStyleCnt="11"/>
      <dgm:spPr/>
      <dgm:t>
        <a:bodyPr/>
        <a:lstStyle/>
        <a:p>
          <a:endParaRPr lang="hr-HR"/>
        </a:p>
      </dgm:t>
    </dgm:pt>
    <dgm:pt modelId="{84A54179-3BDA-4EA2-8EEA-B2A7947FF693}" type="pres">
      <dgm:prSet presAssocID="{C27322D1-6848-4EC1-B811-037889B15AC0}" presName="vert2" presStyleCnt="0"/>
      <dgm:spPr/>
    </dgm:pt>
    <dgm:pt modelId="{9414688B-10F3-4617-8F01-2287FDAD27ED}" type="pres">
      <dgm:prSet presAssocID="{C27322D1-6848-4EC1-B811-037889B15AC0}" presName="thinLine2b" presStyleLbl="callout" presStyleIdx="3" presStyleCnt="10"/>
      <dgm:spPr/>
    </dgm:pt>
    <dgm:pt modelId="{DD886E7B-973B-45EC-A402-BBF499EE0E3B}" type="pres">
      <dgm:prSet presAssocID="{C27322D1-6848-4EC1-B811-037889B15AC0}" presName="vertSpace2b" presStyleCnt="0"/>
      <dgm:spPr/>
    </dgm:pt>
    <dgm:pt modelId="{F27FE5D8-ADD1-4EE8-908E-E8D393C51C38}" type="pres">
      <dgm:prSet presAssocID="{E0BEBD4F-0804-454B-8B69-BD4ACCC819A6}" presName="horz2" presStyleCnt="0"/>
      <dgm:spPr/>
    </dgm:pt>
    <dgm:pt modelId="{83E6F0ED-C7A4-4977-A1C9-9E91711B18D2}" type="pres">
      <dgm:prSet presAssocID="{E0BEBD4F-0804-454B-8B69-BD4ACCC819A6}" presName="horzSpace2" presStyleCnt="0"/>
      <dgm:spPr/>
    </dgm:pt>
    <dgm:pt modelId="{A28828A7-4272-4FB6-B113-EFAC1468BB98}" type="pres">
      <dgm:prSet presAssocID="{E0BEBD4F-0804-454B-8B69-BD4ACCC819A6}" presName="tx2" presStyleLbl="revTx" presStyleIdx="5" presStyleCnt="11"/>
      <dgm:spPr/>
      <dgm:t>
        <a:bodyPr/>
        <a:lstStyle/>
        <a:p>
          <a:endParaRPr lang="hr-HR"/>
        </a:p>
      </dgm:t>
    </dgm:pt>
    <dgm:pt modelId="{8275A04B-5534-4203-888A-AF5A99FEC785}" type="pres">
      <dgm:prSet presAssocID="{E0BEBD4F-0804-454B-8B69-BD4ACCC819A6}" presName="vert2" presStyleCnt="0"/>
      <dgm:spPr/>
    </dgm:pt>
    <dgm:pt modelId="{786A8C86-1E02-432E-9F73-E7451A375A3E}" type="pres">
      <dgm:prSet presAssocID="{E0BEBD4F-0804-454B-8B69-BD4ACCC819A6}" presName="thinLine2b" presStyleLbl="callout" presStyleIdx="4" presStyleCnt="10"/>
      <dgm:spPr/>
    </dgm:pt>
    <dgm:pt modelId="{66CB7B43-4177-4C2E-BF3F-6B25B56B704F}" type="pres">
      <dgm:prSet presAssocID="{E0BEBD4F-0804-454B-8B69-BD4ACCC819A6}" presName="vertSpace2b" presStyleCnt="0"/>
      <dgm:spPr/>
    </dgm:pt>
    <dgm:pt modelId="{6C870794-9D5F-4E9C-A991-796E0259510F}" type="pres">
      <dgm:prSet presAssocID="{B584C10C-1664-414D-8262-DC1D60CF15B2}" presName="horz2" presStyleCnt="0"/>
      <dgm:spPr/>
    </dgm:pt>
    <dgm:pt modelId="{58FA2DC1-4598-4715-B06F-F5D2B674D582}" type="pres">
      <dgm:prSet presAssocID="{B584C10C-1664-414D-8262-DC1D60CF15B2}" presName="horzSpace2" presStyleCnt="0"/>
      <dgm:spPr/>
    </dgm:pt>
    <dgm:pt modelId="{5AB6CFC2-47BA-450D-B482-8ED3175C2F7E}" type="pres">
      <dgm:prSet presAssocID="{B584C10C-1664-414D-8262-DC1D60CF15B2}" presName="tx2" presStyleLbl="revTx" presStyleIdx="6" presStyleCnt="11"/>
      <dgm:spPr/>
      <dgm:t>
        <a:bodyPr/>
        <a:lstStyle/>
        <a:p>
          <a:endParaRPr lang="hr-HR"/>
        </a:p>
      </dgm:t>
    </dgm:pt>
    <dgm:pt modelId="{E7894E23-82BF-42E3-A540-FB2CE5497E6A}" type="pres">
      <dgm:prSet presAssocID="{B584C10C-1664-414D-8262-DC1D60CF15B2}" presName="vert2" presStyleCnt="0"/>
      <dgm:spPr/>
    </dgm:pt>
    <dgm:pt modelId="{8EC40074-2CBC-4A4A-9CF8-0C20B3289203}" type="pres">
      <dgm:prSet presAssocID="{B584C10C-1664-414D-8262-DC1D60CF15B2}" presName="thinLine2b" presStyleLbl="callout" presStyleIdx="5" presStyleCnt="10"/>
      <dgm:spPr/>
    </dgm:pt>
    <dgm:pt modelId="{DA5232CA-BD1F-4A38-80A6-413CDC1386AB}" type="pres">
      <dgm:prSet presAssocID="{B584C10C-1664-414D-8262-DC1D60CF15B2}" presName="vertSpace2b" presStyleCnt="0"/>
      <dgm:spPr/>
    </dgm:pt>
    <dgm:pt modelId="{63C1FA1D-A5B3-45B9-B48E-95035F918319}" type="pres">
      <dgm:prSet presAssocID="{004E0B7E-3C57-44B3-9E19-A6A4F082B5C2}" presName="horz2" presStyleCnt="0"/>
      <dgm:spPr/>
    </dgm:pt>
    <dgm:pt modelId="{4039CC0A-D6F3-44D7-AD73-E1A36DA784DF}" type="pres">
      <dgm:prSet presAssocID="{004E0B7E-3C57-44B3-9E19-A6A4F082B5C2}" presName="horzSpace2" presStyleCnt="0"/>
      <dgm:spPr/>
    </dgm:pt>
    <dgm:pt modelId="{9A82AE87-8F3F-4B50-93F5-157C78C5E0AC}" type="pres">
      <dgm:prSet presAssocID="{004E0B7E-3C57-44B3-9E19-A6A4F082B5C2}" presName="tx2" presStyleLbl="revTx" presStyleIdx="7" presStyleCnt="11"/>
      <dgm:spPr/>
      <dgm:t>
        <a:bodyPr/>
        <a:lstStyle/>
        <a:p>
          <a:endParaRPr lang="hr-HR"/>
        </a:p>
      </dgm:t>
    </dgm:pt>
    <dgm:pt modelId="{E74E70F7-8B0A-4560-8ED9-89CDB6A94326}" type="pres">
      <dgm:prSet presAssocID="{004E0B7E-3C57-44B3-9E19-A6A4F082B5C2}" presName="vert2" presStyleCnt="0"/>
      <dgm:spPr/>
    </dgm:pt>
    <dgm:pt modelId="{4C844472-BA12-40F6-97D1-ED0DE1138FCC}" type="pres">
      <dgm:prSet presAssocID="{004E0B7E-3C57-44B3-9E19-A6A4F082B5C2}" presName="thinLine2b" presStyleLbl="callout" presStyleIdx="6" presStyleCnt="10"/>
      <dgm:spPr/>
    </dgm:pt>
    <dgm:pt modelId="{B4BF5503-D76E-4B7D-A6F1-70BE2AE7177F}" type="pres">
      <dgm:prSet presAssocID="{004E0B7E-3C57-44B3-9E19-A6A4F082B5C2}" presName="vertSpace2b" presStyleCnt="0"/>
      <dgm:spPr/>
    </dgm:pt>
    <dgm:pt modelId="{2451A6B5-7C49-4C88-B43E-93C2FF68DA5C}" type="pres">
      <dgm:prSet presAssocID="{583BB1EB-345C-43FC-A705-99ECE199BF1D}" presName="horz2" presStyleCnt="0"/>
      <dgm:spPr/>
    </dgm:pt>
    <dgm:pt modelId="{A86948E4-03DE-4185-B8DB-1340299DA3EB}" type="pres">
      <dgm:prSet presAssocID="{583BB1EB-345C-43FC-A705-99ECE199BF1D}" presName="horzSpace2" presStyleCnt="0"/>
      <dgm:spPr/>
    </dgm:pt>
    <dgm:pt modelId="{914B0753-7821-40ED-8AFE-C9B1485D8ABA}" type="pres">
      <dgm:prSet presAssocID="{583BB1EB-345C-43FC-A705-99ECE199BF1D}" presName="tx2" presStyleLbl="revTx" presStyleIdx="8" presStyleCnt="11"/>
      <dgm:spPr/>
      <dgm:t>
        <a:bodyPr/>
        <a:lstStyle/>
        <a:p>
          <a:endParaRPr lang="hr-HR"/>
        </a:p>
      </dgm:t>
    </dgm:pt>
    <dgm:pt modelId="{93DF4A20-D43A-4AB6-9C55-E5FC2C990B59}" type="pres">
      <dgm:prSet presAssocID="{583BB1EB-345C-43FC-A705-99ECE199BF1D}" presName="vert2" presStyleCnt="0"/>
      <dgm:spPr/>
    </dgm:pt>
    <dgm:pt modelId="{DC686A02-9A62-48DC-97E9-088EB82DF683}" type="pres">
      <dgm:prSet presAssocID="{583BB1EB-345C-43FC-A705-99ECE199BF1D}" presName="thinLine2b" presStyleLbl="callout" presStyleIdx="7" presStyleCnt="10"/>
      <dgm:spPr/>
    </dgm:pt>
    <dgm:pt modelId="{17CE7C72-636D-4DA1-ADA1-647A97C422DA}" type="pres">
      <dgm:prSet presAssocID="{583BB1EB-345C-43FC-A705-99ECE199BF1D}" presName="vertSpace2b" presStyleCnt="0"/>
      <dgm:spPr/>
    </dgm:pt>
    <dgm:pt modelId="{A5B8B5D1-1B7E-4D20-B288-A77F294562AA}" type="pres">
      <dgm:prSet presAssocID="{89EFD481-13F2-4216-A942-AE4CBD7F9B5F}" presName="horz2" presStyleCnt="0"/>
      <dgm:spPr/>
    </dgm:pt>
    <dgm:pt modelId="{FE3DC7BE-0DCC-49FB-83E0-C70C1BB2BB77}" type="pres">
      <dgm:prSet presAssocID="{89EFD481-13F2-4216-A942-AE4CBD7F9B5F}" presName="horzSpace2" presStyleCnt="0"/>
      <dgm:spPr/>
    </dgm:pt>
    <dgm:pt modelId="{869EA6C8-1AD8-4A4D-9BFE-67BB9F88FC0E}" type="pres">
      <dgm:prSet presAssocID="{89EFD481-13F2-4216-A942-AE4CBD7F9B5F}" presName="tx2" presStyleLbl="revTx" presStyleIdx="9" presStyleCnt="11"/>
      <dgm:spPr/>
      <dgm:t>
        <a:bodyPr/>
        <a:lstStyle/>
        <a:p>
          <a:endParaRPr lang="hr-HR"/>
        </a:p>
      </dgm:t>
    </dgm:pt>
    <dgm:pt modelId="{E166048B-0DD6-4BEB-ACF9-E67B906A2E8F}" type="pres">
      <dgm:prSet presAssocID="{89EFD481-13F2-4216-A942-AE4CBD7F9B5F}" presName="vert2" presStyleCnt="0"/>
      <dgm:spPr/>
    </dgm:pt>
    <dgm:pt modelId="{2F886062-46F3-438C-B8BA-91DD8E0B660B}" type="pres">
      <dgm:prSet presAssocID="{89EFD481-13F2-4216-A942-AE4CBD7F9B5F}" presName="thinLine2b" presStyleLbl="callout" presStyleIdx="8" presStyleCnt="10"/>
      <dgm:spPr/>
    </dgm:pt>
    <dgm:pt modelId="{750EC80B-C986-4108-8689-A5FB8C170151}" type="pres">
      <dgm:prSet presAssocID="{89EFD481-13F2-4216-A942-AE4CBD7F9B5F}" presName="vertSpace2b" presStyleCnt="0"/>
      <dgm:spPr/>
    </dgm:pt>
    <dgm:pt modelId="{646D1C1E-A096-44AD-AE13-C5C986D809CA}" type="pres">
      <dgm:prSet presAssocID="{767BD884-77AD-4BCA-9CB5-4C994ACA69E1}" presName="horz2" presStyleCnt="0"/>
      <dgm:spPr/>
    </dgm:pt>
    <dgm:pt modelId="{992862EF-9A32-42C0-865E-1E6CB9181B21}" type="pres">
      <dgm:prSet presAssocID="{767BD884-77AD-4BCA-9CB5-4C994ACA69E1}" presName="horzSpace2" presStyleCnt="0"/>
      <dgm:spPr/>
    </dgm:pt>
    <dgm:pt modelId="{379E684D-8595-414C-882A-CFAA702746E4}" type="pres">
      <dgm:prSet presAssocID="{767BD884-77AD-4BCA-9CB5-4C994ACA69E1}" presName="tx2" presStyleLbl="revTx" presStyleIdx="10" presStyleCnt="11"/>
      <dgm:spPr/>
      <dgm:t>
        <a:bodyPr/>
        <a:lstStyle/>
        <a:p>
          <a:endParaRPr lang="hr-HR"/>
        </a:p>
      </dgm:t>
    </dgm:pt>
    <dgm:pt modelId="{2AA5B021-011D-478B-B555-D0245FF5D13B}" type="pres">
      <dgm:prSet presAssocID="{767BD884-77AD-4BCA-9CB5-4C994ACA69E1}" presName="vert2" presStyleCnt="0"/>
      <dgm:spPr/>
    </dgm:pt>
    <dgm:pt modelId="{DA378404-547B-4835-9301-36FDE8EFA56B}" type="pres">
      <dgm:prSet presAssocID="{767BD884-77AD-4BCA-9CB5-4C994ACA69E1}" presName="thinLine2b" presStyleLbl="callout" presStyleIdx="9" presStyleCnt="10"/>
      <dgm:spPr/>
    </dgm:pt>
    <dgm:pt modelId="{D2287EFF-3986-4D24-B7F5-AEF4E4D82246}" type="pres">
      <dgm:prSet presAssocID="{767BD884-77AD-4BCA-9CB5-4C994ACA69E1}" presName="vertSpace2b" presStyleCnt="0"/>
      <dgm:spPr/>
    </dgm:pt>
  </dgm:ptLst>
  <dgm:cxnLst>
    <dgm:cxn modelId="{2704F000-4633-4BD6-A4F7-4ABF1043B7BC}" srcId="{586FD668-5E5D-4C14-94E0-91AC6A71E76B}" destId="{E0BEBD4F-0804-454B-8B69-BD4ACCC819A6}" srcOrd="4" destOrd="0" parTransId="{C55F4526-BC5D-407C-81A4-0E3C41106CA9}" sibTransId="{AA3370F4-F361-461F-8B3D-E50C12347F50}"/>
    <dgm:cxn modelId="{DA9FEAF5-D626-4D6E-AE42-BD9E5C6CAE7E}" srcId="{586FD668-5E5D-4C14-94E0-91AC6A71E76B}" destId="{767BD884-77AD-4BCA-9CB5-4C994ACA69E1}" srcOrd="9" destOrd="0" parTransId="{3005825A-D86C-47C0-AD68-A7A3517FBBD0}" sibTransId="{0528842F-7AF4-475F-B6BF-A3F37EA932C3}"/>
    <dgm:cxn modelId="{7A643910-89C4-4104-B6D1-E679DD615642}" type="presOf" srcId="{77719D83-287A-4F8F-AF1F-335223DA6E89}" destId="{25D2865A-F862-47D9-85C7-3CE5047370E9}" srcOrd="0" destOrd="0" presId="urn:microsoft.com/office/officeart/2008/layout/LinedList"/>
    <dgm:cxn modelId="{1D7A2AFA-E081-46CF-AA4A-81CFA73EDB62}" srcId="{586FD668-5E5D-4C14-94E0-91AC6A71E76B}" destId="{C27322D1-6848-4EC1-B811-037889B15AC0}" srcOrd="3" destOrd="0" parTransId="{02637171-7B97-440D-9393-9C7CE226B6DB}" sibTransId="{398E2B53-0B77-40B7-8066-E1BF87472953}"/>
    <dgm:cxn modelId="{2B6BF386-B35E-4231-83EE-74A851C8226D}" type="presOf" srcId="{586FD668-5E5D-4C14-94E0-91AC6A71E76B}" destId="{073FF36F-A3F0-446A-BD95-5EA768FFACCA}" srcOrd="0" destOrd="0" presId="urn:microsoft.com/office/officeart/2008/layout/LinedList"/>
    <dgm:cxn modelId="{CEF13A85-FA6B-40F7-8072-053C835C5E2F}" srcId="{586FD668-5E5D-4C14-94E0-91AC6A71E76B}" destId="{89EFD481-13F2-4216-A942-AE4CBD7F9B5F}" srcOrd="8" destOrd="0" parTransId="{62992DA1-AF9A-4D00-8328-2BA4C020975C}" sibTransId="{D5085269-FA09-4780-85EF-C4315E9C1ECF}"/>
    <dgm:cxn modelId="{D14D32C0-6176-4928-930D-4E31676F3150}" srcId="{77719D83-287A-4F8F-AF1F-335223DA6E89}" destId="{586FD668-5E5D-4C14-94E0-91AC6A71E76B}" srcOrd="0" destOrd="0" parTransId="{D727DF48-44F7-4E8B-BA13-9E743734733E}" sibTransId="{5009BBD4-4567-4A04-8C79-2B7EA857FE53}"/>
    <dgm:cxn modelId="{6ABD3222-9AAD-4CF0-8BAD-B62ECB2D9790}" type="presOf" srcId="{583BB1EB-345C-43FC-A705-99ECE199BF1D}" destId="{914B0753-7821-40ED-8AFE-C9B1485D8ABA}" srcOrd="0" destOrd="0" presId="urn:microsoft.com/office/officeart/2008/layout/LinedList"/>
    <dgm:cxn modelId="{7F37F49B-D1FB-47A5-BF74-278119FAD6B8}" srcId="{586FD668-5E5D-4C14-94E0-91AC6A71E76B}" destId="{004E0B7E-3C57-44B3-9E19-A6A4F082B5C2}" srcOrd="6" destOrd="0" parTransId="{FDF5BB49-3DB7-4286-AF7D-FB070F32B573}" sibTransId="{3D6E9BA2-294A-42D6-934B-CE5CE3693B71}"/>
    <dgm:cxn modelId="{7E899F5E-EA43-4E7C-BDD6-05F4A8AD1034}" type="presOf" srcId="{004E0B7E-3C57-44B3-9E19-A6A4F082B5C2}" destId="{9A82AE87-8F3F-4B50-93F5-157C78C5E0AC}" srcOrd="0" destOrd="0" presId="urn:microsoft.com/office/officeart/2008/layout/LinedList"/>
    <dgm:cxn modelId="{AF2281FF-D3EE-4173-9727-25441C58CBAF}" type="presOf" srcId="{C01EBBC8-687B-41BD-B64E-63A042C5D81E}" destId="{E8889BFE-9ADF-4CC4-983F-84C6E784AEB5}" srcOrd="0" destOrd="0" presId="urn:microsoft.com/office/officeart/2008/layout/LinedList"/>
    <dgm:cxn modelId="{DA33F5C6-B671-4ABD-BAFA-8341479FBFE6}" type="presOf" srcId="{C27322D1-6848-4EC1-B811-037889B15AC0}" destId="{31DC0D0A-F78F-4509-84B7-9014BE9CBE95}" srcOrd="0" destOrd="0" presId="urn:microsoft.com/office/officeart/2008/layout/LinedList"/>
    <dgm:cxn modelId="{BBA0CF59-B834-4962-8F0F-607E3301519A}" srcId="{586FD668-5E5D-4C14-94E0-91AC6A71E76B}" destId="{C01EBBC8-687B-41BD-B64E-63A042C5D81E}" srcOrd="0" destOrd="0" parTransId="{D5FA80F4-B997-4260-9B10-CF9260389FCD}" sibTransId="{A77DE8A0-EC06-4186-8D1B-C44576410504}"/>
    <dgm:cxn modelId="{AA1FD5B6-8339-473D-A335-882D721020B6}" srcId="{586FD668-5E5D-4C14-94E0-91AC6A71E76B}" destId="{583BB1EB-345C-43FC-A705-99ECE199BF1D}" srcOrd="7" destOrd="0" parTransId="{8F178A61-516A-429B-BF1A-4617553C523D}" sibTransId="{5C74DB8A-CE09-4393-A164-E13A9D567C3F}"/>
    <dgm:cxn modelId="{DBB14821-10B1-44B2-9BE1-98ECB131A77D}" type="presOf" srcId="{B27EB9DF-50B0-4783-AA6F-ABC1C29591DD}" destId="{E85E1643-6C4A-4175-AE85-829B8F1E6BC2}" srcOrd="0" destOrd="0" presId="urn:microsoft.com/office/officeart/2008/layout/LinedList"/>
    <dgm:cxn modelId="{CBB832AB-76F4-492E-A341-691D15922FC5}" srcId="{586FD668-5E5D-4C14-94E0-91AC6A71E76B}" destId="{51AC6AA4-E53B-45F2-8ABB-1A73FF0E4FC8}" srcOrd="2" destOrd="0" parTransId="{FA91E53C-A863-4E6B-8561-7D3E79AA6C42}" sibTransId="{CC8D505F-5449-45B4-A471-6D17B5D50501}"/>
    <dgm:cxn modelId="{1846C847-4539-422F-9BFB-45BBA9B27A87}" type="presOf" srcId="{51AC6AA4-E53B-45F2-8ABB-1A73FF0E4FC8}" destId="{874B6076-EBC8-4898-B638-069252E39EE5}" srcOrd="0" destOrd="0" presId="urn:microsoft.com/office/officeart/2008/layout/LinedList"/>
    <dgm:cxn modelId="{CFABF940-FEDA-429E-AC80-936D3D23EF64}" type="presOf" srcId="{E0BEBD4F-0804-454B-8B69-BD4ACCC819A6}" destId="{A28828A7-4272-4FB6-B113-EFAC1468BB98}" srcOrd="0" destOrd="0" presId="urn:microsoft.com/office/officeart/2008/layout/LinedList"/>
    <dgm:cxn modelId="{7C081A67-01FE-4FF5-8131-E3EFC1C9FE25}" srcId="{586FD668-5E5D-4C14-94E0-91AC6A71E76B}" destId="{B27EB9DF-50B0-4783-AA6F-ABC1C29591DD}" srcOrd="1" destOrd="0" parTransId="{E0FFD393-B827-4853-ADA7-F0AF0EA2215B}" sibTransId="{0BEDD036-511C-4395-B241-6AE124BC6BC1}"/>
    <dgm:cxn modelId="{6B6BDE98-0293-4CB1-9999-CC444EE9CD00}" type="presOf" srcId="{89EFD481-13F2-4216-A942-AE4CBD7F9B5F}" destId="{869EA6C8-1AD8-4A4D-9BFE-67BB9F88FC0E}" srcOrd="0" destOrd="0" presId="urn:microsoft.com/office/officeart/2008/layout/LinedList"/>
    <dgm:cxn modelId="{235CF58F-B400-456F-8DF2-5BB3BB1CCFCF}" type="presOf" srcId="{767BD884-77AD-4BCA-9CB5-4C994ACA69E1}" destId="{379E684D-8595-414C-882A-CFAA702746E4}" srcOrd="0" destOrd="0" presId="urn:microsoft.com/office/officeart/2008/layout/LinedList"/>
    <dgm:cxn modelId="{15E30E42-D964-4527-8FEF-D816917D80B0}" srcId="{586FD668-5E5D-4C14-94E0-91AC6A71E76B}" destId="{B584C10C-1664-414D-8262-DC1D60CF15B2}" srcOrd="5" destOrd="0" parTransId="{37720FA6-2665-4AF0-B3CD-953BC5F26C2C}" sibTransId="{18AC24D2-70E4-43EC-9811-902146B2BD73}"/>
    <dgm:cxn modelId="{A3E35DA2-059F-4FEF-8A99-67A000608601}" type="presOf" srcId="{B584C10C-1664-414D-8262-DC1D60CF15B2}" destId="{5AB6CFC2-47BA-450D-B482-8ED3175C2F7E}" srcOrd="0" destOrd="0" presId="urn:microsoft.com/office/officeart/2008/layout/LinedList"/>
    <dgm:cxn modelId="{82994B3B-DC22-4B1F-B131-1C47F62FEB4D}" type="presParOf" srcId="{25D2865A-F862-47D9-85C7-3CE5047370E9}" destId="{31D7585B-7320-4B4A-AF9B-385554285C1C}" srcOrd="0" destOrd="0" presId="urn:microsoft.com/office/officeart/2008/layout/LinedList"/>
    <dgm:cxn modelId="{88E4CAF3-368C-4AD5-A2D4-62A22DEC9A1C}" type="presParOf" srcId="{25D2865A-F862-47D9-85C7-3CE5047370E9}" destId="{0357235B-8F6A-46C9-B02E-C6EB16F5805A}" srcOrd="1" destOrd="0" presId="urn:microsoft.com/office/officeart/2008/layout/LinedList"/>
    <dgm:cxn modelId="{82F673FC-5178-44F0-9C41-F68F616A09E3}" type="presParOf" srcId="{0357235B-8F6A-46C9-B02E-C6EB16F5805A}" destId="{073FF36F-A3F0-446A-BD95-5EA768FFACCA}" srcOrd="0" destOrd="0" presId="urn:microsoft.com/office/officeart/2008/layout/LinedList"/>
    <dgm:cxn modelId="{F188CA8A-C071-41BD-B23F-A0977552E370}" type="presParOf" srcId="{0357235B-8F6A-46C9-B02E-C6EB16F5805A}" destId="{E4391142-60D0-48F6-947C-E4C5081DFC05}" srcOrd="1" destOrd="0" presId="urn:microsoft.com/office/officeart/2008/layout/LinedList"/>
    <dgm:cxn modelId="{C1C03585-4974-4EFC-836F-B8F97F115141}" type="presParOf" srcId="{E4391142-60D0-48F6-947C-E4C5081DFC05}" destId="{11B9721F-16B9-4E09-8F3B-8F9C7ADCF0D9}" srcOrd="0" destOrd="0" presId="urn:microsoft.com/office/officeart/2008/layout/LinedList"/>
    <dgm:cxn modelId="{13239454-57A4-4C5A-8E80-2A5245FEB86E}" type="presParOf" srcId="{E4391142-60D0-48F6-947C-E4C5081DFC05}" destId="{6CED39DB-BA65-44A7-862C-B578982B930E}" srcOrd="1" destOrd="0" presId="urn:microsoft.com/office/officeart/2008/layout/LinedList"/>
    <dgm:cxn modelId="{3463BBAE-71A0-4A60-8715-2DACAF770884}" type="presParOf" srcId="{6CED39DB-BA65-44A7-862C-B578982B930E}" destId="{0D1A4E6F-06DA-4649-8166-6C1FF2E0A715}" srcOrd="0" destOrd="0" presId="urn:microsoft.com/office/officeart/2008/layout/LinedList"/>
    <dgm:cxn modelId="{72CAD6BB-7651-4E37-8543-5DA28BFFA08F}" type="presParOf" srcId="{6CED39DB-BA65-44A7-862C-B578982B930E}" destId="{E8889BFE-9ADF-4CC4-983F-84C6E784AEB5}" srcOrd="1" destOrd="0" presId="urn:microsoft.com/office/officeart/2008/layout/LinedList"/>
    <dgm:cxn modelId="{C12D59C0-01C9-4CDB-B8DA-3AC50FF0ED90}" type="presParOf" srcId="{6CED39DB-BA65-44A7-862C-B578982B930E}" destId="{9CD7B98A-FDBC-4E23-8172-C7DE09A8D946}" srcOrd="2" destOrd="0" presId="urn:microsoft.com/office/officeart/2008/layout/LinedList"/>
    <dgm:cxn modelId="{6AB99776-A4CD-4EDA-AE39-4D7AF475C54E}" type="presParOf" srcId="{E4391142-60D0-48F6-947C-E4C5081DFC05}" destId="{EBB91579-F936-4868-B7AE-E67893E2A3B9}" srcOrd="2" destOrd="0" presId="urn:microsoft.com/office/officeart/2008/layout/LinedList"/>
    <dgm:cxn modelId="{158546D6-A980-4CE5-818C-8F6AABCA1AA1}" type="presParOf" srcId="{E4391142-60D0-48F6-947C-E4C5081DFC05}" destId="{126D0F57-7BA7-46E4-A580-2B1F0435B1BB}" srcOrd="3" destOrd="0" presId="urn:microsoft.com/office/officeart/2008/layout/LinedList"/>
    <dgm:cxn modelId="{BB1566C1-458D-4E14-B97D-E6DAFA5B8402}" type="presParOf" srcId="{E4391142-60D0-48F6-947C-E4C5081DFC05}" destId="{8C6733E7-D236-4887-93D0-B8F6AAB2AF4C}" srcOrd="4" destOrd="0" presId="urn:microsoft.com/office/officeart/2008/layout/LinedList"/>
    <dgm:cxn modelId="{E8A455B8-33B9-4AB6-9C88-9B54CC2B6669}" type="presParOf" srcId="{8C6733E7-D236-4887-93D0-B8F6AAB2AF4C}" destId="{B7A7E8B6-16C4-422A-93D9-E0FFB5F2431A}" srcOrd="0" destOrd="0" presId="urn:microsoft.com/office/officeart/2008/layout/LinedList"/>
    <dgm:cxn modelId="{0FC8707D-DE70-461D-956F-CA8AA1DACE0A}" type="presParOf" srcId="{8C6733E7-D236-4887-93D0-B8F6AAB2AF4C}" destId="{E85E1643-6C4A-4175-AE85-829B8F1E6BC2}" srcOrd="1" destOrd="0" presId="urn:microsoft.com/office/officeart/2008/layout/LinedList"/>
    <dgm:cxn modelId="{BD2195D6-F2DE-47DA-9185-8A39F51FC7DB}" type="presParOf" srcId="{8C6733E7-D236-4887-93D0-B8F6AAB2AF4C}" destId="{C6A0CB50-6962-424E-B416-E5070E9040A0}" srcOrd="2" destOrd="0" presId="urn:microsoft.com/office/officeart/2008/layout/LinedList"/>
    <dgm:cxn modelId="{4D55E1A8-25A3-4DF9-AFF0-8EBA9EC64723}" type="presParOf" srcId="{E4391142-60D0-48F6-947C-E4C5081DFC05}" destId="{C3ED15DE-4C01-4594-8841-0CF8BEB0E183}" srcOrd="5" destOrd="0" presId="urn:microsoft.com/office/officeart/2008/layout/LinedList"/>
    <dgm:cxn modelId="{6EE9F4CA-4DEB-4999-8E53-9FA53951B69D}" type="presParOf" srcId="{E4391142-60D0-48F6-947C-E4C5081DFC05}" destId="{A4ADD9D0-6EAB-4B8E-A36D-AB1E0B1F324E}" srcOrd="6" destOrd="0" presId="urn:microsoft.com/office/officeart/2008/layout/LinedList"/>
    <dgm:cxn modelId="{189F32AE-AB30-471C-ACC2-E97D7AB6AC9F}" type="presParOf" srcId="{E4391142-60D0-48F6-947C-E4C5081DFC05}" destId="{3DC91301-0159-4536-BE9B-61F86D87AC02}" srcOrd="7" destOrd="0" presId="urn:microsoft.com/office/officeart/2008/layout/LinedList"/>
    <dgm:cxn modelId="{13AA0839-F42D-405D-BD3E-28691E957C33}" type="presParOf" srcId="{3DC91301-0159-4536-BE9B-61F86D87AC02}" destId="{36B9B205-E03F-4A78-91E4-46BD8E5B1594}" srcOrd="0" destOrd="0" presId="urn:microsoft.com/office/officeart/2008/layout/LinedList"/>
    <dgm:cxn modelId="{70AFB50F-CA95-4EFE-AEDC-CCBF6F208C8F}" type="presParOf" srcId="{3DC91301-0159-4536-BE9B-61F86D87AC02}" destId="{874B6076-EBC8-4898-B638-069252E39EE5}" srcOrd="1" destOrd="0" presId="urn:microsoft.com/office/officeart/2008/layout/LinedList"/>
    <dgm:cxn modelId="{FA1E7C08-AA37-4C3E-ABC3-A524A8DD7C02}" type="presParOf" srcId="{3DC91301-0159-4536-BE9B-61F86D87AC02}" destId="{AD94F20F-3632-4D4D-86E7-FD81C41081AB}" srcOrd="2" destOrd="0" presId="urn:microsoft.com/office/officeart/2008/layout/LinedList"/>
    <dgm:cxn modelId="{B733B789-F36E-4434-8C65-62D4296449C5}" type="presParOf" srcId="{E4391142-60D0-48F6-947C-E4C5081DFC05}" destId="{47B9024C-BA27-4F75-B65E-229A466214DA}" srcOrd="8" destOrd="0" presId="urn:microsoft.com/office/officeart/2008/layout/LinedList"/>
    <dgm:cxn modelId="{23975ECE-678F-4E03-93A0-7CA4DDB0BF68}" type="presParOf" srcId="{E4391142-60D0-48F6-947C-E4C5081DFC05}" destId="{E29E8158-15D7-47A9-BADA-ECCA2D5A4C90}" srcOrd="9" destOrd="0" presId="urn:microsoft.com/office/officeart/2008/layout/LinedList"/>
    <dgm:cxn modelId="{0CE54438-F7CD-4F92-BD97-9695F8A766F4}" type="presParOf" srcId="{E4391142-60D0-48F6-947C-E4C5081DFC05}" destId="{49B0D64F-57E0-4F81-B359-1086C59F8F2F}" srcOrd="10" destOrd="0" presId="urn:microsoft.com/office/officeart/2008/layout/LinedList"/>
    <dgm:cxn modelId="{1206A351-4CE5-4C3A-A35E-A125465EC8B4}" type="presParOf" srcId="{49B0D64F-57E0-4F81-B359-1086C59F8F2F}" destId="{8F8DFE62-30A0-4C68-BBC9-B59EADEA1475}" srcOrd="0" destOrd="0" presId="urn:microsoft.com/office/officeart/2008/layout/LinedList"/>
    <dgm:cxn modelId="{5B276E42-957F-40FB-A22C-8B6D55A6F731}" type="presParOf" srcId="{49B0D64F-57E0-4F81-B359-1086C59F8F2F}" destId="{31DC0D0A-F78F-4509-84B7-9014BE9CBE95}" srcOrd="1" destOrd="0" presId="urn:microsoft.com/office/officeart/2008/layout/LinedList"/>
    <dgm:cxn modelId="{37521079-39D7-4D09-AC11-F575BA03C53B}" type="presParOf" srcId="{49B0D64F-57E0-4F81-B359-1086C59F8F2F}" destId="{84A54179-3BDA-4EA2-8EEA-B2A7947FF693}" srcOrd="2" destOrd="0" presId="urn:microsoft.com/office/officeart/2008/layout/LinedList"/>
    <dgm:cxn modelId="{54B18BD7-EF6C-4E2F-80F9-D9365A5E193F}" type="presParOf" srcId="{E4391142-60D0-48F6-947C-E4C5081DFC05}" destId="{9414688B-10F3-4617-8F01-2287FDAD27ED}" srcOrd="11" destOrd="0" presId="urn:microsoft.com/office/officeart/2008/layout/LinedList"/>
    <dgm:cxn modelId="{AF7E242F-DB11-4938-88BF-BAB2A519D4D2}" type="presParOf" srcId="{E4391142-60D0-48F6-947C-E4C5081DFC05}" destId="{DD886E7B-973B-45EC-A402-BBF499EE0E3B}" srcOrd="12" destOrd="0" presId="urn:microsoft.com/office/officeart/2008/layout/LinedList"/>
    <dgm:cxn modelId="{ADA88D5F-A2AB-497B-A4A4-2E91AA01C67A}" type="presParOf" srcId="{E4391142-60D0-48F6-947C-E4C5081DFC05}" destId="{F27FE5D8-ADD1-4EE8-908E-E8D393C51C38}" srcOrd="13" destOrd="0" presId="urn:microsoft.com/office/officeart/2008/layout/LinedList"/>
    <dgm:cxn modelId="{28D655A5-4C1A-403F-BA64-8A63E1936CF8}" type="presParOf" srcId="{F27FE5D8-ADD1-4EE8-908E-E8D393C51C38}" destId="{83E6F0ED-C7A4-4977-A1C9-9E91711B18D2}" srcOrd="0" destOrd="0" presId="urn:microsoft.com/office/officeart/2008/layout/LinedList"/>
    <dgm:cxn modelId="{9983AB43-BBDE-4ADB-8F59-A425AAEC8EDA}" type="presParOf" srcId="{F27FE5D8-ADD1-4EE8-908E-E8D393C51C38}" destId="{A28828A7-4272-4FB6-B113-EFAC1468BB98}" srcOrd="1" destOrd="0" presId="urn:microsoft.com/office/officeart/2008/layout/LinedList"/>
    <dgm:cxn modelId="{4D98A594-EEC2-4AC4-B3FC-96267897F17C}" type="presParOf" srcId="{F27FE5D8-ADD1-4EE8-908E-E8D393C51C38}" destId="{8275A04B-5534-4203-888A-AF5A99FEC785}" srcOrd="2" destOrd="0" presId="urn:microsoft.com/office/officeart/2008/layout/LinedList"/>
    <dgm:cxn modelId="{E19A1658-C523-4337-A789-3F2A9FD2880B}" type="presParOf" srcId="{E4391142-60D0-48F6-947C-E4C5081DFC05}" destId="{786A8C86-1E02-432E-9F73-E7451A375A3E}" srcOrd="14" destOrd="0" presId="urn:microsoft.com/office/officeart/2008/layout/LinedList"/>
    <dgm:cxn modelId="{8B3C8A13-9651-4C83-94B6-53C8118FC9D6}" type="presParOf" srcId="{E4391142-60D0-48F6-947C-E4C5081DFC05}" destId="{66CB7B43-4177-4C2E-BF3F-6B25B56B704F}" srcOrd="15" destOrd="0" presId="urn:microsoft.com/office/officeart/2008/layout/LinedList"/>
    <dgm:cxn modelId="{7D7F8535-B3D3-413E-9067-4C0860C6BF11}" type="presParOf" srcId="{E4391142-60D0-48F6-947C-E4C5081DFC05}" destId="{6C870794-9D5F-4E9C-A991-796E0259510F}" srcOrd="16" destOrd="0" presId="urn:microsoft.com/office/officeart/2008/layout/LinedList"/>
    <dgm:cxn modelId="{18E4E334-745F-47C8-8415-AC5772387288}" type="presParOf" srcId="{6C870794-9D5F-4E9C-A991-796E0259510F}" destId="{58FA2DC1-4598-4715-B06F-F5D2B674D582}" srcOrd="0" destOrd="0" presId="urn:microsoft.com/office/officeart/2008/layout/LinedList"/>
    <dgm:cxn modelId="{B3AA272F-9E9F-449B-B0E7-20BD93D059A6}" type="presParOf" srcId="{6C870794-9D5F-4E9C-A991-796E0259510F}" destId="{5AB6CFC2-47BA-450D-B482-8ED3175C2F7E}" srcOrd="1" destOrd="0" presId="urn:microsoft.com/office/officeart/2008/layout/LinedList"/>
    <dgm:cxn modelId="{C0585521-4A06-426D-8258-38EBEF52877C}" type="presParOf" srcId="{6C870794-9D5F-4E9C-A991-796E0259510F}" destId="{E7894E23-82BF-42E3-A540-FB2CE5497E6A}" srcOrd="2" destOrd="0" presId="urn:microsoft.com/office/officeart/2008/layout/LinedList"/>
    <dgm:cxn modelId="{4489015A-3806-4B6E-A6D9-359A480D4CFB}" type="presParOf" srcId="{E4391142-60D0-48F6-947C-E4C5081DFC05}" destId="{8EC40074-2CBC-4A4A-9CF8-0C20B3289203}" srcOrd="17" destOrd="0" presId="urn:microsoft.com/office/officeart/2008/layout/LinedList"/>
    <dgm:cxn modelId="{922D5204-5157-4A10-9B34-D0DDFD3EB139}" type="presParOf" srcId="{E4391142-60D0-48F6-947C-E4C5081DFC05}" destId="{DA5232CA-BD1F-4A38-80A6-413CDC1386AB}" srcOrd="18" destOrd="0" presId="urn:microsoft.com/office/officeart/2008/layout/LinedList"/>
    <dgm:cxn modelId="{7BF3463C-4A84-45E9-A81B-E71E18473C88}" type="presParOf" srcId="{E4391142-60D0-48F6-947C-E4C5081DFC05}" destId="{63C1FA1D-A5B3-45B9-B48E-95035F918319}" srcOrd="19" destOrd="0" presId="urn:microsoft.com/office/officeart/2008/layout/LinedList"/>
    <dgm:cxn modelId="{C7AD9DD5-7AB8-4A04-BAB9-6AE7B9161DD6}" type="presParOf" srcId="{63C1FA1D-A5B3-45B9-B48E-95035F918319}" destId="{4039CC0A-D6F3-44D7-AD73-E1A36DA784DF}" srcOrd="0" destOrd="0" presId="urn:microsoft.com/office/officeart/2008/layout/LinedList"/>
    <dgm:cxn modelId="{6EE50593-16D3-4382-8125-199441AFF67C}" type="presParOf" srcId="{63C1FA1D-A5B3-45B9-B48E-95035F918319}" destId="{9A82AE87-8F3F-4B50-93F5-157C78C5E0AC}" srcOrd="1" destOrd="0" presId="urn:microsoft.com/office/officeart/2008/layout/LinedList"/>
    <dgm:cxn modelId="{BA2C85C6-DD8E-42A9-9358-7A6C3E9CE49C}" type="presParOf" srcId="{63C1FA1D-A5B3-45B9-B48E-95035F918319}" destId="{E74E70F7-8B0A-4560-8ED9-89CDB6A94326}" srcOrd="2" destOrd="0" presId="urn:microsoft.com/office/officeart/2008/layout/LinedList"/>
    <dgm:cxn modelId="{12F3272B-A3FF-4A6B-A0ED-A6CAB30ACD86}" type="presParOf" srcId="{E4391142-60D0-48F6-947C-E4C5081DFC05}" destId="{4C844472-BA12-40F6-97D1-ED0DE1138FCC}" srcOrd="20" destOrd="0" presId="urn:microsoft.com/office/officeart/2008/layout/LinedList"/>
    <dgm:cxn modelId="{8F5B9B39-2B3A-4359-980D-8D8C1ECCE303}" type="presParOf" srcId="{E4391142-60D0-48F6-947C-E4C5081DFC05}" destId="{B4BF5503-D76E-4B7D-A6F1-70BE2AE7177F}" srcOrd="21" destOrd="0" presId="urn:microsoft.com/office/officeart/2008/layout/LinedList"/>
    <dgm:cxn modelId="{52ED7095-6DB1-4464-9A8A-424A5943D559}" type="presParOf" srcId="{E4391142-60D0-48F6-947C-E4C5081DFC05}" destId="{2451A6B5-7C49-4C88-B43E-93C2FF68DA5C}" srcOrd="22" destOrd="0" presId="urn:microsoft.com/office/officeart/2008/layout/LinedList"/>
    <dgm:cxn modelId="{62C436E0-667B-47BF-8FE4-1AAA9E736983}" type="presParOf" srcId="{2451A6B5-7C49-4C88-B43E-93C2FF68DA5C}" destId="{A86948E4-03DE-4185-B8DB-1340299DA3EB}" srcOrd="0" destOrd="0" presId="urn:microsoft.com/office/officeart/2008/layout/LinedList"/>
    <dgm:cxn modelId="{D0B8F7F4-C7DB-4333-BEB0-2AEF3E1C8C84}" type="presParOf" srcId="{2451A6B5-7C49-4C88-B43E-93C2FF68DA5C}" destId="{914B0753-7821-40ED-8AFE-C9B1485D8ABA}" srcOrd="1" destOrd="0" presId="urn:microsoft.com/office/officeart/2008/layout/LinedList"/>
    <dgm:cxn modelId="{E2AA0D11-5D21-4531-92A6-58B084475DBB}" type="presParOf" srcId="{2451A6B5-7C49-4C88-B43E-93C2FF68DA5C}" destId="{93DF4A20-D43A-4AB6-9C55-E5FC2C990B59}" srcOrd="2" destOrd="0" presId="urn:microsoft.com/office/officeart/2008/layout/LinedList"/>
    <dgm:cxn modelId="{3DFDF277-AD57-46B0-A520-9C4B01AD03E1}" type="presParOf" srcId="{E4391142-60D0-48F6-947C-E4C5081DFC05}" destId="{DC686A02-9A62-48DC-97E9-088EB82DF683}" srcOrd="23" destOrd="0" presId="urn:microsoft.com/office/officeart/2008/layout/LinedList"/>
    <dgm:cxn modelId="{F540312E-602C-4B0B-A235-E8404BE73723}" type="presParOf" srcId="{E4391142-60D0-48F6-947C-E4C5081DFC05}" destId="{17CE7C72-636D-4DA1-ADA1-647A97C422DA}" srcOrd="24" destOrd="0" presId="urn:microsoft.com/office/officeart/2008/layout/LinedList"/>
    <dgm:cxn modelId="{A5CCFB94-D7B2-43FB-AABD-54FE749A6A46}" type="presParOf" srcId="{E4391142-60D0-48F6-947C-E4C5081DFC05}" destId="{A5B8B5D1-1B7E-4D20-B288-A77F294562AA}" srcOrd="25" destOrd="0" presId="urn:microsoft.com/office/officeart/2008/layout/LinedList"/>
    <dgm:cxn modelId="{97BA4797-C7CA-4882-B180-56E2322AFA70}" type="presParOf" srcId="{A5B8B5D1-1B7E-4D20-B288-A77F294562AA}" destId="{FE3DC7BE-0DCC-49FB-83E0-C70C1BB2BB77}" srcOrd="0" destOrd="0" presId="urn:microsoft.com/office/officeart/2008/layout/LinedList"/>
    <dgm:cxn modelId="{384F54E4-64B1-46BA-8075-3B0278B87BF3}" type="presParOf" srcId="{A5B8B5D1-1B7E-4D20-B288-A77F294562AA}" destId="{869EA6C8-1AD8-4A4D-9BFE-67BB9F88FC0E}" srcOrd="1" destOrd="0" presId="urn:microsoft.com/office/officeart/2008/layout/LinedList"/>
    <dgm:cxn modelId="{0D2F5EAA-F32F-4710-8B0D-10B0BDAFB09D}" type="presParOf" srcId="{A5B8B5D1-1B7E-4D20-B288-A77F294562AA}" destId="{E166048B-0DD6-4BEB-ACF9-E67B906A2E8F}" srcOrd="2" destOrd="0" presId="urn:microsoft.com/office/officeart/2008/layout/LinedList"/>
    <dgm:cxn modelId="{F5A96B95-3A5A-44EF-B9EF-1370EA9B03F9}" type="presParOf" srcId="{E4391142-60D0-48F6-947C-E4C5081DFC05}" destId="{2F886062-46F3-438C-B8BA-91DD8E0B660B}" srcOrd="26" destOrd="0" presId="urn:microsoft.com/office/officeart/2008/layout/LinedList"/>
    <dgm:cxn modelId="{3262DFF4-3552-4202-BD2C-289C0A3BE9D2}" type="presParOf" srcId="{E4391142-60D0-48F6-947C-E4C5081DFC05}" destId="{750EC80B-C986-4108-8689-A5FB8C170151}" srcOrd="27" destOrd="0" presId="urn:microsoft.com/office/officeart/2008/layout/LinedList"/>
    <dgm:cxn modelId="{7BE1C37A-C580-46EC-90C1-97D09E1822FF}" type="presParOf" srcId="{E4391142-60D0-48F6-947C-E4C5081DFC05}" destId="{646D1C1E-A096-44AD-AE13-C5C986D809CA}" srcOrd="28" destOrd="0" presId="urn:microsoft.com/office/officeart/2008/layout/LinedList"/>
    <dgm:cxn modelId="{0B6652DB-F324-4604-B013-53055321B85F}" type="presParOf" srcId="{646D1C1E-A096-44AD-AE13-C5C986D809CA}" destId="{992862EF-9A32-42C0-865E-1E6CB9181B21}" srcOrd="0" destOrd="0" presId="urn:microsoft.com/office/officeart/2008/layout/LinedList"/>
    <dgm:cxn modelId="{C12C4663-7A43-4716-818E-116E1F7A58E7}" type="presParOf" srcId="{646D1C1E-A096-44AD-AE13-C5C986D809CA}" destId="{379E684D-8595-414C-882A-CFAA702746E4}" srcOrd="1" destOrd="0" presId="urn:microsoft.com/office/officeart/2008/layout/LinedList"/>
    <dgm:cxn modelId="{7B5CA8EC-98CA-4238-BA02-5D00D075A340}" type="presParOf" srcId="{646D1C1E-A096-44AD-AE13-C5C986D809CA}" destId="{2AA5B021-011D-478B-B555-D0245FF5D13B}" srcOrd="2" destOrd="0" presId="urn:microsoft.com/office/officeart/2008/layout/LinedList"/>
    <dgm:cxn modelId="{5CA412C5-2B68-40C4-8396-CCCAFFF5987E}" type="presParOf" srcId="{E4391142-60D0-48F6-947C-E4C5081DFC05}" destId="{DA378404-547B-4835-9301-36FDE8EFA56B}" srcOrd="29" destOrd="0" presId="urn:microsoft.com/office/officeart/2008/layout/LinedList"/>
    <dgm:cxn modelId="{558AEE3A-E305-40A4-B109-D33E5870C7CE}" type="presParOf" srcId="{E4391142-60D0-48F6-947C-E4C5081DFC05}" destId="{D2287EFF-3986-4D24-B7F5-AEF4E4D82246}" srcOrd="30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EC7FAE-8830-4762-AF5F-62A27DF9E477}">
      <dsp:nvSpPr>
        <dsp:cNvPr id="0" name=""/>
        <dsp:cNvSpPr/>
      </dsp:nvSpPr>
      <dsp:spPr>
        <a:xfrm>
          <a:off x="0" y="0"/>
          <a:ext cx="6120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424AC-F29F-4AA2-8782-DB7FD9F2A0B2}">
      <dsp:nvSpPr>
        <dsp:cNvPr id="0" name=""/>
        <dsp:cNvSpPr/>
      </dsp:nvSpPr>
      <dsp:spPr>
        <a:xfrm>
          <a:off x="0" y="0"/>
          <a:ext cx="1224000" cy="64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400" kern="1200" dirty="0" smtClean="0"/>
            <a:t>ESG </a:t>
          </a:r>
          <a:r>
            <a:rPr lang="hr-HR" sz="3400" kern="1200" dirty="0" smtClean="0"/>
            <a:t>2005</a:t>
          </a:r>
          <a:endParaRPr lang="hr-HR" sz="3400" kern="1200" dirty="0"/>
        </a:p>
      </dsp:txBody>
      <dsp:txXfrm>
        <a:off x="0" y="0"/>
        <a:ext cx="1224000" cy="6480000"/>
      </dsp:txXfrm>
    </dsp:sp>
    <dsp:sp modelId="{39490B9C-C9EB-42FB-A6BF-FB22F38152BD}">
      <dsp:nvSpPr>
        <dsp:cNvPr id="0" name=""/>
        <dsp:cNvSpPr/>
      </dsp:nvSpPr>
      <dsp:spPr>
        <a:xfrm>
          <a:off x="1315799" y="43743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1.1. Politika kvalitete i postupci za osiguravanje kvalitete</a:t>
          </a:r>
          <a:endParaRPr lang="hr-HR" sz="2400" kern="1200" dirty="0"/>
        </a:p>
      </dsp:txBody>
      <dsp:txXfrm>
        <a:off x="1315799" y="43743"/>
        <a:ext cx="4804200" cy="874863"/>
      </dsp:txXfrm>
    </dsp:sp>
    <dsp:sp modelId="{94001210-4F04-4130-A7B6-BB86111B2132}">
      <dsp:nvSpPr>
        <dsp:cNvPr id="0" name=""/>
        <dsp:cNvSpPr/>
      </dsp:nvSpPr>
      <dsp:spPr>
        <a:xfrm>
          <a:off x="1224000" y="918606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E60AC0-DD63-41E3-877E-56CEB87610AC}">
      <dsp:nvSpPr>
        <dsp:cNvPr id="0" name=""/>
        <dsp:cNvSpPr/>
      </dsp:nvSpPr>
      <dsp:spPr>
        <a:xfrm>
          <a:off x="1315799" y="962349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1.2. Odobrenje, praćenje i periodične provjere programa i kvalifikacija</a:t>
          </a:r>
          <a:endParaRPr lang="hr-HR" sz="2400" kern="1200" dirty="0"/>
        </a:p>
      </dsp:txBody>
      <dsp:txXfrm>
        <a:off x="1315799" y="962349"/>
        <a:ext cx="4804200" cy="874863"/>
      </dsp:txXfrm>
    </dsp:sp>
    <dsp:sp modelId="{C5E2FF11-8A2E-4C55-9D4F-07225A8B042F}">
      <dsp:nvSpPr>
        <dsp:cNvPr id="0" name=""/>
        <dsp:cNvSpPr/>
      </dsp:nvSpPr>
      <dsp:spPr>
        <a:xfrm>
          <a:off x="1224000" y="1837212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50401-AA49-4E7D-8953-C8314AA57BE1}">
      <dsp:nvSpPr>
        <dsp:cNvPr id="0" name=""/>
        <dsp:cNvSpPr/>
      </dsp:nvSpPr>
      <dsp:spPr>
        <a:xfrm>
          <a:off x="1315799" y="1880956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1.3. Ocjenjivanje studenata</a:t>
          </a:r>
          <a:endParaRPr lang="hr-HR" sz="2400" kern="1200" dirty="0"/>
        </a:p>
      </dsp:txBody>
      <dsp:txXfrm>
        <a:off x="1315799" y="1880956"/>
        <a:ext cx="4804200" cy="874863"/>
      </dsp:txXfrm>
    </dsp:sp>
    <dsp:sp modelId="{2A061BA7-B4EE-4F24-BF6A-EE4D0FDDA560}">
      <dsp:nvSpPr>
        <dsp:cNvPr id="0" name=""/>
        <dsp:cNvSpPr/>
      </dsp:nvSpPr>
      <dsp:spPr>
        <a:xfrm>
          <a:off x="1224000" y="2755819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684F17-4FBC-4A91-8FB0-60AD5A91EEBC}">
      <dsp:nvSpPr>
        <dsp:cNvPr id="0" name=""/>
        <dsp:cNvSpPr/>
      </dsp:nvSpPr>
      <dsp:spPr>
        <a:xfrm>
          <a:off x="1315799" y="2799562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1.4. Osiguravanje kvalitete nastavnika</a:t>
          </a:r>
          <a:endParaRPr lang="hr-HR" sz="2400" kern="1200" dirty="0"/>
        </a:p>
      </dsp:txBody>
      <dsp:txXfrm>
        <a:off x="1315799" y="2799562"/>
        <a:ext cx="4804200" cy="874863"/>
      </dsp:txXfrm>
    </dsp:sp>
    <dsp:sp modelId="{A442E3EE-622D-4915-9635-8C80F70A5EDB}">
      <dsp:nvSpPr>
        <dsp:cNvPr id="0" name=""/>
        <dsp:cNvSpPr/>
      </dsp:nvSpPr>
      <dsp:spPr>
        <a:xfrm>
          <a:off x="1224000" y="3674425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4EC8D7-E2B0-46F7-8BDE-7CFCCFF35B16}">
      <dsp:nvSpPr>
        <dsp:cNvPr id="0" name=""/>
        <dsp:cNvSpPr/>
      </dsp:nvSpPr>
      <dsp:spPr>
        <a:xfrm>
          <a:off x="1315799" y="3718168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1.5. Obrazovni resursi i pomoć studentima</a:t>
          </a:r>
          <a:endParaRPr lang="hr-HR" sz="2400" kern="1200" dirty="0"/>
        </a:p>
      </dsp:txBody>
      <dsp:txXfrm>
        <a:off x="1315799" y="3718168"/>
        <a:ext cx="4804200" cy="874863"/>
      </dsp:txXfrm>
    </dsp:sp>
    <dsp:sp modelId="{AD1F32D1-DDE0-4C9F-B7D2-BC20ED8D3445}">
      <dsp:nvSpPr>
        <dsp:cNvPr id="0" name=""/>
        <dsp:cNvSpPr/>
      </dsp:nvSpPr>
      <dsp:spPr>
        <a:xfrm>
          <a:off x="1224000" y="4593032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9D40D4-FBF8-4B6A-B2D2-B76F655F7E5F}">
      <dsp:nvSpPr>
        <dsp:cNvPr id="0" name=""/>
        <dsp:cNvSpPr/>
      </dsp:nvSpPr>
      <dsp:spPr>
        <a:xfrm>
          <a:off x="1315799" y="4636775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1.6. Informacijski sustavi</a:t>
          </a:r>
          <a:endParaRPr lang="hr-HR" sz="2400" kern="1200" dirty="0"/>
        </a:p>
      </dsp:txBody>
      <dsp:txXfrm>
        <a:off x="1315799" y="4636775"/>
        <a:ext cx="4804200" cy="874863"/>
      </dsp:txXfrm>
    </dsp:sp>
    <dsp:sp modelId="{0B7A68D2-3312-42A4-98F3-5A4D1ABCC92C}">
      <dsp:nvSpPr>
        <dsp:cNvPr id="0" name=""/>
        <dsp:cNvSpPr/>
      </dsp:nvSpPr>
      <dsp:spPr>
        <a:xfrm>
          <a:off x="1224000" y="5511638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994BF-3878-4D57-BE0E-219E37C0A9A6}">
      <dsp:nvSpPr>
        <dsp:cNvPr id="0" name=""/>
        <dsp:cNvSpPr/>
      </dsp:nvSpPr>
      <dsp:spPr>
        <a:xfrm>
          <a:off x="1315799" y="5555381"/>
          <a:ext cx="4804200" cy="8748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BA" sz="2400" kern="1200" dirty="0" smtClean="0"/>
            <a:t>1.7. Informiranje javnosti</a:t>
          </a:r>
          <a:endParaRPr lang="hr-HR" sz="2400" kern="1200" dirty="0"/>
        </a:p>
      </dsp:txBody>
      <dsp:txXfrm>
        <a:off x="1315799" y="5555381"/>
        <a:ext cx="4804200" cy="874863"/>
      </dsp:txXfrm>
    </dsp:sp>
    <dsp:sp modelId="{1F230E7D-DBBD-4AB0-8CA8-820046FA1BE9}">
      <dsp:nvSpPr>
        <dsp:cNvPr id="0" name=""/>
        <dsp:cNvSpPr/>
      </dsp:nvSpPr>
      <dsp:spPr>
        <a:xfrm>
          <a:off x="1224000" y="6430245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D7585B-7320-4B4A-AF9B-385554285C1C}">
      <dsp:nvSpPr>
        <dsp:cNvPr id="0" name=""/>
        <dsp:cNvSpPr/>
      </dsp:nvSpPr>
      <dsp:spPr>
        <a:xfrm>
          <a:off x="0" y="0"/>
          <a:ext cx="6120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3FF36F-A3F0-446A-BD95-5EA768FFACCA}">
      <dsp:nvSpPr>
        <dsp:cNvPr id="0" name=""/>
        <dsp:cNvSpPr/>
      </dsp:nvSpPr>
      <dsp:spPr>
        <a:xfrm>
          <a:off x="0" y="0"/>
          <a:ext cx="1224000" cy="64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3400" b="0" kern="1200" dirty="0" smtClean="0"/>
            <a:t>ESG 2015</a:t>
          </a:r>
          <a:endParaRPr lang="hr-HR" sz="3400" b="0" kern="1200" dirty="0"/>
        </a:p>
      </dsp:txBody>
      <dsp:txXfrm>
        <a:off x="0" y="0"/>
        <a:ext cx="1224000" cy="6480000"/>
      </dsp:txXfrm>
    </dsp:sp>
    <dsp:sp modelId="{E8889BFE-9ADF-4CC4-983F-84C6E784AEB5}">
      <dsp:nvSpPr>
        <dsp:cNvPr id="0" name=""/>
        <dsp:cNvSpPr/>
      </dsp:nvSpPr>
      <dsp:spPr>
        <a:xfrm>
          <a:off x="1315799" y="30691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1.1. Politika osiguravanja kvalitete</a:t>
          </a:r>
          <a:endParaRPr lang="hr-HR" sz="1800" b="0" kern="1200" dirty="0"/>
        </a:p>
      </dsp:txBody>
      <dsp:txXfrm>
        <a:off x="1315799" y="30691"/>
        <a:ext cx="4804200" cy="613828"/>
      </dsp:txXfrm>
    </dsp:sp>
    <dsp:sp modelId="{EBB91579-F936-4868-B7AE-E67893E2A3B9}">
      <dsp:nvSpPr>
        <dsp:cNvPr id="0" name=""/>
        <dsp:cNvSpPr/>
      </dsp:nvSpPr>
      <dsp:spPr>
        <a:xfrm>
          <a:off x="1224000" y="644519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5E1643-6C4A-4175-AE85-829B8F1E6BC2}">
      <dsp:nvSpPr>
        <dsp:cNvPr id="0" name=""/>
        <dsp:cNvSpPr/>
      </dsp:nvSpPr>
      <dsp:spPr>
        <a:xfrm>
          <a:off x="1315799" y="675210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1.2. Izrada i odobravanje programa</a:t>
          </a:r>
          <a:endParaRPr lang="hr-HR" sz="1800" b="0" kern="1200" dirty="0"/>
        </a:p>
      </dsp:txBody>
      <dsp:txXfrm>
        <a:off x="1315799" y="675210"/>
        <a:ext cx="4804200" cy="613828"/>
      </dsp:txXfrm>
    </dsp:sp>
    <dsp:sp modelId="{C3ED15DE-4C01-4594-8841-0CF8BEB0E183}">
      <dsp:nvSpPr>
        <dsp:cNvPr id="0" name=""/>
        <dsp:cNvSpPr/>
      </dsp:nvSpPr>
      <dsp:spPr>
        <a:xfrm>
          <a:off x="1224000" y="1289039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4B6076-EBC8-4898-B638-069252E39EE5}">
      <dsp:nvSpPr>
        <dsp:cNvPr id="0" name=""/>
        <dsp:cNvSpPr/>
      </dsp:nvSpPr>
      <dsp:spPr>
        <a:xfrm>
          <a:off x="1315799" y="1319730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1.3. Učenje, poučavanje i vrednovanje </a:t>
          </a:r>
          <a:r>
            <a:rPr lang="hr-HR" sz="1800" kern="1200" dirty="0" smtClean="0">
              <a:solidFill>
                <a:schemeClr val="tx1"/>
              </a:solidFill>
            </a:rPr>
            <a:t>usmjereni na studenta</a:t>
          </a:r>
          <a:endParaRPr lang="hr-HR" sz="1800" kern="1200" dirty="0">
            <a:solidFill>
              <a:schemeClr val="tx1"/>
            </a:solidFill>
          </a:endParaRPr>
        </a:p>
      </dsp:txBody>
      <dsp:txXfrm>
        <a:off x="1315799" y="1319730"/>
        <a:ext cx="4804200" cy="613828"/>
      </dsp:txXfrm>
    </dsp:sp>
    <dsp:sp modelId="{47B9024C-BA27-4F75-B65E-229A466214DA}">
      <dsp:nvSpPr>
        <dsp:cNvPr id="0" name=""/>
        <dsp:cNvSpPr/>
      </dsp:nvSpPr>
      <dsp:spPr>
        <a:xfrm>
          <a:off x="1224000" y="1933558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C0D0A-F78F-4509-84B7-9014BE9CBE95}">
      <dsp:nvSpPr>
        <dsp:cNvPr id="0" name=""/>
        <dsp:cNvSpPr/>
      </dsp:nvSpPr>
      <dsp:spPr>
        <a:xfrm>
          <a:off x="1315799" y="1964249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1.4. Upis i napredovanje studenata, priznavanje i certificiranje</a:t>
          </a:r>
          <a:endParaRPr lang="hr-HR" sz="1800" b="0" kern="1200" dirty="0"/>
        </a:p>
      </dsp:txBody>
      <dsp:txXfrm>
        <a:off x="1315799" y="1964249"/>
        <a:ext cx="4804200" cy="613828"/>
      </dsp:txXfrm>
    </dsp:sp>
    <dsp:sp modelId="{9414688B-10F3-4617-8F01-2287FDAD27ED}">
      <dsp:nvSpPr>
        <dsp:cNvPr id="0" name=""/>
        <dsp:cNvSpPr/>
      </dsp:nvSpPr>
      <dsp:spPr>
        <a:xfrm>
          <a:off x="1224000" y="2578078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8828A7-4272-4FB6-B113-EFAC1468BB98}">
      <dsp:nvSpPr>
        <dsp:cNvPr id="0" name=""/>
        <dsp:cNvSpPr/>
      </dsp:nvSpPr>
      <dsp:spPr>
        <a:xfrm>
          <a:off x="1315799" y="2608769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1.5. Nastavno osoblje</a:t>
          </a:r>
          <a:endParaRPr lang="hr-HR" sz="1800" b="0" kern="1200" dirty="0"/>
        </a:p>
      </dsp:txBody>
      <dsp:txXfrm>
        <a:off x="1315799" y="2608769"/>
        <a:ext cx="4804200" cy="613828"/>
      </dsp:txXfrm>
    </dsp:sp>
    <dsp:sp modelId="{786A8C86-1E02-432E-9F73-E7451A375A3E}">
      <dsp:nvSpPr>
        <dsp:cNvPr id="0" name=""/>
        <dsp:cNvSpPr/>
      </dsp:nvSpPr>
      <dsp:spPr>
        <a:xfrm>
          <a:off x="1224000" y="3222597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B6CFC2-47BA-450D-B482-8ED3175C2F7E}">
      <dsp:nvSpPr>
        <dsp:cNvPr id="0" name=""/>
        <dsp:cNvSpPr/>
      </dsp:nvSpPr>
      <dsp:spPr>
        <a:xfrm>
          <a:off x="1315799" y="3253289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0" kern="1200" dirty="0" smtClean="0"/>
            <a:t>1.6. Resursi za učenje i podrška studentima</a:t>
          </a:r>
          <a:endParaRPr lang="hr-HR" sz="1800" b="0" kern="1200" dirty="0"/>
        </a:p>
      </dsp:txBody>
      <dsp:txXfrm>
        <a:off x="1315799" y="3253289"/>
        <a:ext cx="4804200" cy="613828"/>
      </dsp:txXfrm>
    </dsp:sp>
    <dsp:sp modelId="{8EC40074-2CBC-4A4A-9CF8-0C20B3289203}">
      <dsp:nvSpPr>
        <dsp:cNvPr id="0" name=""/>
        <dsp:cNvSpPr/>
      </dsp:nvSpPr>
      <dsp:spPr>
        <a:xfrm>
          <a:off x="1224000" y="3867117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2AE87-8F3F-4B50-93F5-157C78C5E0AC}">
      <dsp:nvSpPr>
        <dsp:cNvPr id="0" name=""/>
        <dsp:cNvSpPr/>
      </dsp:nvSpPr>
      <dsp:spPr>
        <a:xfrm>
          <a:off x="1315799" y="3897808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1.7. Upravljanje informacijama</a:t>
          </a:r>
          <a:endParaRPr lang="hr-HR" sz="1800" b="0" kern="1200" dirty="0"/>
        </a:p>
      </dsp:txBody>
      <dsp:txXfrm>
        <a:off x="1315799" y="3897808"/>
        <a:ext cx="4804200" cy="613828"/>
      </dsp:txXfrm>
    </dsp:sp>
    <dsp:sp modelId="{4C844472-BA12-40F6-97D1-ED0DE1138FCC}">
      <dsp:nvSpPr>
        <dsp:cNvPr id="0" name=""/>
        <dsp:cNvSpPr/>
      </dsp:nvSpPr>
      <dsp:spPr>
        <a:xfrm>
          <a:off x="1224000" y="4511636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4B0753-7821-40ED-8AFE-C9B1485D8ABA}">
      <dsp:nvSpPr>
        <dsp:cNvPr id="0" name=""/>
        <dsp:cNvSpPr/>
      </dsp:nvSpPr>
      <dsp:spPr>
        <a:xfrm>
          <a:off x="1315799" y="4542328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1.8. Informiranje javnosti</a:t>
          </a:r>
          <a:endParaRPr lang="hr-HR" sz="1800" b="0" kern="1200" dirty="0"/>
        </a:p>
      </dsp:txBody>
      <dsp:txXfrm>
        <a:off x="1315799" y="4542328"/>
        <a:ext cx="4804200" cy="613828"/>
      </dsp:txXfrm>
    </dsp:sp>
    <dsp:sp modelId="{DC686A02-9A62-48DC-97E9-088EB82DF683}">
      <dsp:nvSpPr>
        <dsp:cNvPr id="0" name=""/>
        <dsp:cNvSpPr/>
      </dsp:nvSpPr>
      <dsp:spPr>
        <a:xfrm>
          <a:off x="1224000" y="5156156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9EA6C8-1AD8-4A4D-9BFE-67BB9F88FC0E}">
      <dsp:nvSpPr>
        <dsp:cNvPr id="0" name=""/>
        <dsp:cNvSpPr/>
      </dsp:nvSpPr>
      <dsp:spPr>
        <a:xfrm>
          <a:off x="1315799" y="5186847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1.9. Kontinuirano praćenje i periodička revizija programa</a:t>
          </a:r>
          <a:endParaRPr lang="hr-HR" sz="1800" b="0" kern="1200" dirty="0"/>
        </a:p>
      </dsp:txBody>
      <dsp:txXfrm>
        <a:off x="1315799" y="5186847"/>
        <a:ext cx="4804200" cy="613828"/>
      </dsp:txXfrm>
    </dsp:sp>
    <dsp:sp modelId="{2F886062-46F3-438C-B8BA-91DD8E0B660B}">
      <dsp:nvSpPr>
        <dsp:cNvPr id="0" name=""/>
        <dsp:cNvSpPr/>
      </dsp:nvSpPr>
      <dsp:spPr>
        <a:xfrm>
          <a:off x="1224000" y="5800675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9E684D-8595-414C-882A-CFAA702746E4}">
      <dsp:nvSpPr>
        <dsp:cNvPr id="0" name=""/>
        <dsp:cNvSpPr/>
      </dsp:nvSpPr>
      <dsp:spPr>
        <a:xfrm>
          <a:off x="1315799" y="5831367"/>
          <a:ext cx="4804200" cy="613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b="0" kern="1200" dirty="0" smtClean="0"/>
            <a:t>1.10. Periodičko vanjsko osiguravanje kvalitete</a:t>
          </a:r>
          <a:endParaRPr lang="hr-HR" sz="1800" b="0" kern="1200" dirty="0"/>
        </a:p>
      </dsp:txBody>
      <dsp:txXfrm>
        <a:off x="1315799" y="5831367"/>
        <a:ext cx="4804200" cy="613828"/>
      </dsp:txXfrm>
    </dsp:sp>
    <dsp:sp modelId="{DA378404-547B-4835-9301-36FDE8EFA56B}">
      <dsp:nvSpPr>
        <dsp:cNvPr id="0" name=""/>
        <dsp:cNvSpPr/>
      </dsp:nvSpPr>
      <dsp:spPr>
        <a:xfrm>
          <a:off x="1224000" y="6445195"/>
          <a:ext cx="48960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8D3DB-0537-4B24-89C1-FE9731C7DC72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10E28-6F1C-411C-959E-9ACA07A0A4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54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underlines the importance of the quality assurance policy as part of an institution’s strategic management.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05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Reference to cyclical external quality assurance was moved from Part 2 of the ESG 2005 to Part 1, standard 1.10 of the ESG 2015. This change highlights that responsibility for ensuring periodic review lies with the institution rather than the agency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128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 1.2 no longer includes the monitoring and periodic review of </a:t>
            </a:r>
            <a:r>
              <a:rPr lang="en-US" dirty="0" err="1" smtClean="0"/>
              <a:t>programmes</a:t>
            </a:r>
            <a:r>
              <a:rPr lang="en-US" dirty="0" smtClean="0"/>
              <a:t>, as it is now a separate standard (1.9). On the other hand, the design of </a:t>
            </a:r>
            <a:r>
              <a:rPr lang="en-US" dirty="0" err="1" smtClean="0"/>
              <a:t>programmes</a:t>
            </a:r>
            <a:r>
              <a:rPr lang="en-US" dirty="0" smtClean="0"/>
              <a:t> has been given more focus in the ESG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985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 1.3 is a new standard, which covers the need for institutions to implement a student-</a:t>
            </a:r>
            <a:r>
              <a:rPr lang="en-US" dirty="0" err="1" smtClean="0"/>
              <a:t>centred</a:t>
            </a:r>
            <a:r>
              <a:rPr lang="en-US" dirty="0" smtClean="0"/>
              <a:t> approach to learning and teaching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912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whole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 “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cycle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covered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standard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hr-H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ESG 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430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Standard </a:t>
            </a:r>
            <a:r>
              <a:rPr lang="hr-HR" dirty="0" err="1" smtClean="0"/>
              <a:t>is</a:t>
            </a:r>
            <a:r>
              <a:rPr lang="hr-HR" dirty="0" smtClean="0"/>
              <a:t> </a:t>
            </a:r>
            <a:r>
              <a:rPr lang="en-US" dirty="0" smtClean="0"/>
              <a:t>wider now than in the ESG 2005 and </a:t>
            </a:r>
            <a:r>
              <a:rPr lang="en-US" dirty="0" err="1" smtClean="0"/>
              <a:t>emphasises</a:t>
            </a:r>
            <a:r>
              <a:rPr lang="en-US" dirty="0" smtClean="0"/>
              <a:t> the key role of teachers in implementing student-</a:t>
            </a:r>
            <a:r>
              <a:rPr lang="en-US" dirty="0" err="1" smtClean="0"/>
              <a:t>centred</a:t>
            </a:r>
            <a:r>
              <a:rPr lang="en-US" dirty="0" smtClean="0"/>
              <a:t> learning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73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very similar in the ESG 2015 compared to ESG 2005, with the addition of explicit mention of the need for sufficient funding to be allocated to learning and teaching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512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changed only very slightly between 2005 and 2015.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490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err="1" smtClean="0"/>
              <a:t>have</a:t>
            </a:r>
            <a:r>
              <a:rPr lang="hr-HR" dirty="0" smtClean="0"/>
              <a:t> </a:t>
            </a:r>
            <a:r>
              <a:rPr lang="hr-HR" dirty="0" err="1" smtClean="0"/>
              <a:t>not</a:t>
            </a:r>
            <a:r>
              <a:rPr lang="hr-HR" dirty="0" smtClean="0"/>
              <a:t> </a:t>
            </a:r>
            <a:r>
              <a:rPr lang="hr-HR" dirty="0" err="1" smtClean="0"/>
              <a:t>changed</a:t>
            </a:r>
            <a:r>
              <a:rPr lang="hr-HR" dirty="0" smtClean="0"/>
              <a:t> </a:t>
            </a:r>
            <a:r>
              <a:rPr lang="hr-HR" dirty="0" err="1" smtClean="0"/>
              <a:t>substantially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76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content of standard 1.9 was formerly included under standard 1.2. Through the introduction of this new standard in 2015, the importance of continuous improvement and the follow-up of monitoring activities is strongly underlined.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10E28-6F1C-411C-959E-9ACA07A0A4B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76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81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665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186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Slika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4572000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989" y="1470541"/>
            <a:ext cx="5944019" cy="243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032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0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573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3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934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12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37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9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37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788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018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46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02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921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00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759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50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543AD-CBCA-4399-90FA-471C2BE25CAF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9BE0F-28A4-4568-B6FB-5098312E8F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65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CB6DDCC-1D1A-41F1-BEA1-2863574D0D33}" type="datetimeFigureOut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20.2.2017.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1B0DDAC-01E1-43F3-9D7F-6F5D9500907B}" type="slidenum">
              <a:rPr lang="hr-HR" smtClean="0">
                <a:solidFill>
                  <a:prstClr val="black">
                    <a:lumMod val="90000"/>
                    <a:lumOff val="10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331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diploma_suplement_hr_prog.pdf" TargetMode="External"/><Relationship Id="rId3" Type="http://schemas.openxmlformats.org/officeDocument/2006/relationships/image" Target="../media/image9.png"/><Relationship Id="rId7" Type="http://schemas.openxmlformats.org/officeDocument/2006/relationships/hyperlink" Target="Primjer%20jednog%20priznavanja%20certifikata_2.pd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Odluka-o-priznavanju-industrijskih-certifikata_2016.2017.pdf" TargetMode="External"/><Relationship Id="rId5" Type="http://schemas.openxmlformats.org/officeDocument/2006/relationships/hyperlink" Target="Primjer%20alata%20iz%20ESF%20projekta_2.jpg" TargetMode="External"/><Relationship Id="rId4" Type="http://schemas.openxmlformats.org/officeDocument/2006/relationships/hyperlink" Target="Primjer%20alata%20iz%20ESF%20projekta_1_novo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server2.jpg" TargetMode="External"/><Relationship Id="rId5" Type="http://schemas.openxmlformats.org/officeDocument/2006/relationships/hyperlink" Target="server1.jpg" TargetMode="External"/><Relationship Id="rId4" Type="http://schemas.openxmlformats.org/officeDocument/2006/relationships/hyperlink" Target="IJDTE_01_01_2016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mobilna%20infoeduka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20161021_knjiznica_panorama_02-web.jpg" TargetMode="External"/><Relationship Id="rId5" Type="http://schemas.openxmlformats.org/officeDocument/2006/relationships/hyperlink" Target="rampa1.jpg" TargetMode="External"/><Relationship Id="rId4" Type="http://schemas.openxmlformats.org/officeDocument/2006/relationships/hyperlink" Target="rampa4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hyperlink" Target="ulazna%20anketa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Primjer%20nove%20dopusnice%20za%20diplomski%20studij.pd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ANALIZA%20STAVOVA%20DIPLOMANATA%20O%20STUDIJU%20KOJI%20SU%20POHA&#272;ALI.docx" TargetMode="External"/><Relationship Id="rId5" Type="http://schemas.openxmlformats.org/officeDocument/2006/relationships/hyperlink" Target="Analiza%20dru&#353;tvenih%20potreba%20relevantnih%20za%20promjene%20studija.docx" TargetMode="External"/><Relationship Id="rId4" Type="http://schemas.openxmlformats.org/officeDocument/2006/relationships/hyperlink" Target="Analiza%20tehnolo&#353;kog%20napretka%20u%20podru&#269;ju%20multimedije.doc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gumice.jpg" TargetMode="External"/><Relationship Id="rId3" Type="http://schemas.openxmlformats.org/officeDocument/2006/relationships/image" Target="../media/image9.png"/><Relationship Id="rId7" Type="http://schemas.openxmlformats.org/officeDocument/2006/relationships/hyperlink" Target="Primjer%20print%20screen%20objave%20sa%20Infoeduke%20za%20ispite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Primjer%20odluke%20o%20provedbi%20ispita.pdf" TargetMode="External"/><Relationship Id="rId5" Type="http://schemas.openxmlformats.org/officeDocument/2006/relationships/hyperlink" Target="Voditelj%20studija_2016.pdf" TargetMode="External"/><Relationship Id="rId4" Type="http://schemas.openxmlformats.org/officeDocument/2006/relationships/hyperlink" Target="Zapisnik%202%20studentska%20koordinacija_23-01-2017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FG%204.jpg" TargetMode="External"/><Relationship Id="rId13" Type="http://schemas.openxmlformats.org/officeDocument/2006/relationships/hyperlink" Target="Kako%20se%20nekad%20komentirao%20seminarski%20rad.pdf" TargetMode="External"/><Relationship Id="rId3" Type="http://schemas.openxmlformats.org/officeDocument/2006/relationships/image" Target="../media/image9.png"/><Relationship Id="rId7" Type="http://schemas.openxmlformats.org/officeDocument/2006/relationships/hyperlink" Target="fokus-grupa_1_1.jpg" TargetMode="External"/><Relationship Id="rId12" Type="http://schemas.openxmlformats.org/officeDocument/2006/relationships/hyperlink" Target="Primjer%20jednog%20rada%20studenta.docx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prikaz%20broja%20bodova%20na%20kolegiju.jpg" TargetMode="External"/><Relationship Id="rId11" Type="http://schemas.openxmlformats.org/officeDocument/2006/relationships/hyperlink" Target="Kratka%20uputa%20za%20pisanje%20radova_RPUP.pdf" TargetMode="External"/><Relationship Id="rId5" Type="http://schemas.openxmlformats.org/officeDocument/2006/relationships/hyperlink" Target="Primjer%20uskla&#273;enosti%20ispitnih%20pitanja%20sa%20ishodima%20u&#269;enja_SUPIT.pdf" TargetMode="External"/><Relationship Id="rId10" Type="http://schemas.openxmlformats.org/officeDocument/2006/relationships/hyperlink" Target="Prilog%2013%20-%20Anketa%20Alumni%202016%20-%20Dani%20odgovori.docx" TargetMode="External"/><Relationship Id="rId4" Type="http://schemas.openxmlformats.org/officeDocument/2006/relationships/hyperlink" Target="Primjer%20ispravnih%20ishoda%20u&#269;enja%20na%20nekom%20kolegiju_PROGRAMIRANJE.xlsx" TargetMode="External"/><Relationship Id="rId9" Type="http://schemas.openxmlformats.org/officeDocument/2006/relationships/hyperlink" Target="Prilog%205.10._Anketa%20Alumni%202016%20-%20Analiza%20rezultata.pdf" TargetMode="External"/><Relationship Id="rId14" Type="http://schemas.openxmlformats.org/officeDocument/2006/relationships/hyperlink" Target="Primjer%20komentara%20na%20seminarki%20rad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Uputa%20za%20pohadanje%20i%20polaganje%20kolegija_2015%202016.doc" TargetMode="External"/><Relationship Id="rId3" Type="http://schemas.openxmlformats.org/officeDocument/2006/relationships/image" Target="../media/image9.png"/><Relationship Id="rId7" Type="http://schemas.openxmlformats.org/officeDocument/2006/relationships/hyperlink" Target="analiza%20razumijevanja%20ishoda%20u&#269;enja%20kod%20ocjenjivanja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Slika%20online.jpg" TargetMode="External"/><Relationship Id="rId5" Type="http://schemas.openxmlformats.org/officeDocument/2006/relationships/hyperlink" Target="primjer%20studenta.jpg" TargetMode="External"/><Relationship Id="rId10" Type="http://schemas.openxmlformats.org/officeDocument/2006/relationships/hyperlink" Target="2-1-2_Priprema_za_prakti&#269;ni_zavrsni_ispit_Sistemasi.pdf" TargetMode="External"/><Relationship Id="rId4" Type="http://schemas.openxmlformats.org/officeDocument/2006/relationships/hyperlink" Target="Primjer%20oglednih%20ispitnih%20pitanja_PROG.pdf" TargetMode="External"/><Relationship Id="rId9" Type="http://schemas.openxmlformats.org/officeDocument/2006/relationships/hyperlink" Target="Primjer%20oglednih%20ispitnih%20pitanja_RM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039"/>
            <a:ext cx="12191999" cy="68670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39" y="2536509"/>
            <a:ext cx="11140751" cy="1646302"/>
          </a:xfrm>
        </p:spPr>
        <p:txBody>
          <a:bodyPr>
            <a:noAutofit/>
          </a:bodyPr>
          <a:lstStyle/>
          <a:p>
            <a:r>
              <a:rPr lang="hr-HR" sz="4400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Provedba novih ESG-a na hrvatskim visokim učilištima: </a:t>
            </a:r>
            <a:br>
              <a:rPr lang="hr-HR" sz="4400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r-HR" sz="3400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primjer Visokog učilišta Algebra</a:t>
            </a:r>
            <a:endParaRPr lang="en-IE" sz="3400" b="1" noProof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0309" y="6250092"/>
            <a:ext cx="5673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>
                <a:solidFill>
                  <a:schemeClr val="bg1"/>
                </a:solidFill>
              </a:rPr>
              <a:t>http://</a:t>
            </a:r>
            <a:r>
              <a:rPr lang="hr-HR" b="1" dirty="0" smtClean="0">
                <a:solidFill>
                  <a:schemeClr val="bg1"/>
                </a:solidFill>
              </a:rPr>
              <a:t>algebra.digital/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38815" y="489328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hr-HR" dirty="0" smtClean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	</a:t>
            </a:r>
            <a:r>
              <a:rPr lang="hr-HR" dirty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hr-HR" dirty="0" smtClean="0"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      </a:t>
            </a:r>
            <a:r>
              <a:rPr lang="hr-HR" sz="14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dr.sc</a:t>
            </a:r>
            <a:r>
              <a:rPr lang="hr-HR" sz="1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hr-HR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Mislav </a:t>
            </a:r>
            <a:r>
              <a:rPr lang="hr-HR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Balković</a:t>
            </a:r>
            <a:r>
              <a:rPr lang="hr-HR" i="1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hr-HR" i="1" dirty="0" smtClean="0">
                <a:solidFill>
                  <a:schemeClr val="bg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dekan Visokog učilišta Algebra</a:t>
            </a:r>
            <a:endParaRPr lang="hr-HR" sz="2000" dirty="0">
              <a:solidFill>
                <a:schemeClr val="bg1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22" y="379752"/>
            <a:ext cx="3102547" cy="11428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4964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4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880" y="2234815"/>
            <a:ext cx="7244013" cy="201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4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50403" y="1789215"/>
            <a:ext cx="75985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Procesi i alati za prikupljanje, praćenje i djelovanje na temelju informacija o napredovanju studenata, (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priznavanje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visokoobrazovnih kvalifikacija, razdoblja studija i prethodnog učenja, što uključuje i priznavanje neformalnog i </a:t>
            </a:r>
            <a:r>
              <a:rPr lang="hr-HR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informalnog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učenja. 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file"/>
              </a:rPr>
              <a:t>Primjer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Usklađenost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praksi priznavanja na visokom učilištu s načelima </a:t>
            </a:r>
            <a:r>
              <a:rPr lang="hr-HR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Lisabonske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konvencije o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priznavanju (</a:t>
            </a:r>
            <a:r>
              <a:rPr lang="hr-HR" sz="20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priznavanje kvalifikacija i priznavanje perioda studiranja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Dokumentacija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koja pojašnjava stečenu kvalifikaciju, uključujući ostvarene ishode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učenja, 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0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5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880" y="2237169"/>
            <a:ext cx="7345508" cy="201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0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5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22742" y="1961552"/>
            <a:ext cx="75985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Postoje transparentni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pravedni procesi zapošljavanja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Prepoznaje se važnost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nastavnog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rada i usmjerenost na studenta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Osigurane su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prilike za profesionalni razvoj nastavnog osoblja i potiče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 se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Potiče se znanstveni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 kako bi se ojačala povezanost obrazovanja i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znanosti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 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Potiču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inovacije u nastavnim metodama i korištenje novih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tehnologija,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36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6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880" y="2190750"/>
            <a:ext cx="7331254" cy="16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65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6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31458" y="1653775"/>
            <a:ext cx="759853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Potrebe raznolike studentske populacije (kao što su, primjerice, studenti stariji od 25 godina, izvanredni i zaposleni studenti, studenti iz inozemstva i studenti s invaliditetom) </a:t>
            </a:r>
            <a:r>
              <a:rPr lang="hr-HR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 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resursi svrsishodni, pristupačni te da su studenti upoznati s uslugama koje im stoje na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raspolaganju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file"/>
              </a:rPr>
              <a:t>Primjer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Administrativno osoblje mora biti kvalificirano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imati mogućnost razvoja vlastitih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kompetencija.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92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7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0728" y="2379407"/>
            <a:ext cx="7345508" cy="163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697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7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22742" y="2588059"/>
            <a:ext cx="75985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Djelotvornim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procesima prikupljanja i analize informacija o studijskim programima i drugim aktivnostima, podaci se unose u unutarnji sustav osiguravanja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kvalitete, 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40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8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9304" y="2365365"/>
            <a:ext cx="7345508" cy="162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2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8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31458" y="2974155"/>
            <a:ext cx="75985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Informacije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zapošljavanju završenih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studenata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82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r-HR" sz="3600" dirty="0"/>
              <a:t>Standardi i smjernice za osiguravanje kvalitete </a:t>
            </a:r>
            <a:r>
              <a:rPr lang="hr-HR" sz="3600" dirty="0" smtClean="0"/>
              <a:t>U Europskom </a:t>
            </a:r>
            <a:r>
              <a:rPr lang="hr-HR" sz="3600" dirty="0"/>
              <a:t>prostoru visokog obrazovanja </a:t>
            </a:r>
          </a:p>
        </p:txBody>
      </p:sp>
      <p:sp>
        <p:nvSpPr>
          <p:cNvPr id="5" name="TekstniOkvir 4"/>
          <p:cNvSpPr txBox="1"/>
          <p:nvPr/>
        </p:nvSpPr>
        <p:spPr>
          <a:xfrm>
            <a:off x="8927432" y="5091492"/>
            <a:ext cx="23581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hr-HR" sz="7200" dirty="0" smtClean="0">
                <a:solidFill>
                  <a:prstClr val="black"/>
                </a:solidFill>
              </a:rPr>
              <a:t>ESG</a:t>
            </a:r>
            <a:endParaRPr lang="hr-HR" sz="7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63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9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880" y="1928941"/>
            <a:ext cx="7368769" cy="268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42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9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22742" y="1093701"/>
            <a:ext cx="75985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Vrednovanje sadržaja programa u svjetlu najnovijih znanstvenih istraživanja u danoj disciplini, čime se osigurava suvremenost programa,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 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Vrednovanje izmijenjenih potreba društva,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 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Vrednovanje opterećenosti, napredovanja, prolaznosti i završnosti studenata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Vrednovanje očekivanja, potreba i zadovoljstva studenata u vezi programa,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 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Vrednovanje okruženja za učenje i pomoćnih službi te njihove svrsishodnosti za program.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Programe se redovito revidira i mijenja uz sudjelovanje studenata i drugih dionika, </a:t>
            </a:r>
            <a:r>
              <a:rPr lang="hr-HR" sz="20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file"/>
              </a:rPr>
              <a:t>Primjer</a:t>
            </a:r>
            <a:endParaRPr lang="hr-HR" sz="20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6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10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7880" y="2212720"/>
            <a:ext cx="7277582" cy="18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80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10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31458" y="1653775"/>
            <a:ext cx="759853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Visoka učilišta sudjeluju u periodičkim postupcima vanjskog osiguravanja kvalitete kojima se na odgovarajući način u obzir uzimaju zahtjevi zakonskog okvira u kojem djeluju. Stoga, ovisno o zahtjevima tog okvira, vanjsko osiguravanje kvalitete može poprimiti različite oblike i biti usmjereno na različite organizacijske razine.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Visoka učilišta osiguravaju da se prilikom pripreme za postupak vanjskog osiguravanja kvalitete u obzir uzme napredak postignut od posljednjeg takvog procesa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874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Rezervirano mjesto sadržaja 9"/>
          <p:cNvGraphicFramePr>
            <a:graphicFrameLocks noGrp="1"/>
          </p:cNvGraphicFramePr>
          <p:nvPr>
            <p:ph sz="half" idx="4294967295"/>
            <p:extLst/>
          </p:nvPr>
        </p:nvGraphicFramePr>
        <p:xfrm>
          <a:off x="-1" y="264694"/>
          <a:ext cx="6120000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Rezervirano mjesto sadržaja 1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601580639"/>
              </p:ext>
            </p:extLst>
          </p:nvPr>
        </p:nvGraphicFramePr>
        <p:xfrm>
          <a:off x="6039853" y="264694"/>
          <a:ext cx="6120000" cy="64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8" name="Grupa 37"/>
          <p:cNvGrpSpPr/>
          <p:nvPr/>
        </p:nvGrpSpPr>
        <p:grpSpPr>
          <a:xfrm>
            <a:off x="6012557" y="253030"/>
            <a:ext cx="6147296" cy="6480000"/>
            <a:chOff x="5998909" y="264694"/>
            <a:chExt cx="6147296" cy="6480000"/>
          </a:xfrm>
        </p:grpSpPr>
        <p:sp>
          <p:nvSpPr>
            <p:cNvPr id="18" name="Strelica savijena prema gore 17"/>
            <p:cNvSpPr/>
            <p:nvPr/>
          </p:nvSpPr>
          <p:spPr>
            <a:xfrm>
              <a:off x="5998909" y="1160060"/>
              <a:ext cx="1874980" cy="423080"/>
            </a:xfrm>
            <a:prstGeom prst="bentUpArrow">
              <a:avLst/>
            </a:prstGeom>
            <a:solidFill>
              <a:srgbClr val="00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grpSp>
          <p:nvGrpSpPr>
            <p:cNvPr id="37" name="Grupa 36"/>
            <p:cNvGrpSpPr/>
            <p:nvPr/>
          </p:nvGrpSpPr>
          <p:grpSpPr>
            <a:xfrm>
              <a:off x="5998909" y="264694"/>
              <a:ext cx="6147296" cy="6480000"/>
              <a:chOff x="5998909" y="264694"/>
              <a:chExt cx="6147296" cy="6480000"/>
            </a:xfrm>
          </p:grpSpPr>
          <p:sp>
            <p:nvSpPr>
              <p:cNvPr id="16" name="Pravokutnik 15"/>
              <p:cNvSpPr/>
              <p:nvPr/>
            </p:nvSpPr>
            <p:spPr>
              <a:xfrm>
                <a:off x="5999779" y="264694"/>
                <a:ext cx="120219" cy="64800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19" name="Strelica udesno 18"/>
              <p:cNvSpPr/>
              <p:nvPr/>
            </p:nvSpPr>
            <p:spPr>
              <a:xfrm>
                <a:off x="5999777" y="650963"/>
                <a:ext cx="1480063" cy="245660"/>
              </a:xfrm>
              <a:prstGeom prst="rightArrow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2" name="Strelica savijena prema gore 21"/>
              <p:cNvSpPr/>
              <p:nvPr/>
            </p:nvSpPr>
            <p:spPr>
              <a:xfrm flipV="1">
                <a:off x="5998909" y="1473957"/>
                <a:ext cx="1452766" cy="4271748"/>
              </a:xfrm>
              <a:prstGeom prst="bentUpArrow">
                <a:avLst>
                  <a:gd name="adj1" fmla="val 7858"/>
                  <a:gd name="adj2" fmla="val 12880"/>
                  <a:gd name="adj3" fmla="val 17818"/>
                </a:avLst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3" name="Strelica savijena prema gore 22"/>
              <p:cNvSpPr/>
              <p:nvPr/>
            </p:nvSpPr>
            <p:spPr>
              <a:xfrm>
                <a:off x="6011686" y="3140338"/>
                <a:ext cx="1874980" cy="423080"/>
              </a:xfrm>
              <a:prstGeom prst="bentUpArrow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4" name="Strelica savijena prema gore 23"/>
              <p:cNvSpPr/>
              <p:nvPr/>
            </p:nvSpPr>
            <p:spPr>
              <a:xfrm>
                <a:off x="5998909" y="3772267"/>
                <a:ext cx="1874980" cy="423080"/>
              </a:xfrm>
              <a:prstGeom prst="bentUpArrow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6" name="Strelica udesno 25"/>
              <p:cNvSpPr/>
              <p:nvPr/>
            </p:nvSpPr>
            <p:spPr>
              <a:xfrm>
                <a:off x="6728347" y="5112758"/>
                <a:ext cx="1145542" cy="264460"/>
              </a:xfrm>
              <a:prstGeom prst="rightArrow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7" name="Pravokutnik 26"/>
              <p:cNvSpPr/>
              <p:nvPr/>
            </p:nvSpPr>
            <p:spPr>
              <a:xfrm>
                <a:off x="6714202" y="5185652"/>
                <a:ext cx="108000" cy="8280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8" name="Pravokutnik 27"/>
              <p:cNvSpPr/>
              <p:nvPr/>
            </p:nvSpPr>
            <p:spPr>
              <a:xfrm>
                <a:off x="5998909" y="5919926"/>
                <a:ext cx="828000" cy="1080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29" name="Strelica savijena prema gore 28"/>
              <p:cNvSpPr/>
              <p:nvPr/>
            </p:nvSpPr>
            <p:spPr>
              <a:xfrm>
                <a:off x="6441742" y="4415683"/>
                <a:ext cx="1442459" cy="423080"/>
              </a:xfrm>
              <a:prstGeom prst="bentUpArrow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32" name="Pravokutnik 31"/>
              <p:cNvSpPr/>
              <p:nvPr/>
            </p:nvSpPr>
            <p:spPr>
              <a:xfrm>
                <a:off x="6442706" y="4735299"/>
                <a:ext cx="108000" cy="5400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33" name="Pravokutnik 32"/>
              <p:cNvSpPr/>
              <p:nvPr/>
            </p:nvSpPr>
            <p:spPr>
              <a:xfrm>
                <a:off x="6011576" y="5167589"/>
                <a:ext cx="540000" cy="1080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34" name="Strelica savijena prema gore 33"/>
              <p:cNvSpPr/>
              <p:nvPr/>
            </p:nvSpPr>
            <p:spPr>
              <a:xfrm>
                <a:off x="6009220" y="1830784"/>
                <a:ext cx="2561573" cy="423080"/>
              </a:xfrm>
              <a:prstGeom prst="bentUpArrow">
                <a:avLst/>
              </a:prstGeom>
              <a:solidFill>
                <a:srgbClr val="00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35" name="Pravokutnik 34"/>
              <p:cNvSpPr/>
              <p:nvPr/>
            </p:nvSpPr>
            <p:spPr>
              <a:xfrm>
                <a:off x="7342496" y="2267512"/>
                <a:ext cx="4803709" cy="546161"/>
              </a:xfrm>
              <a:prstGeom prst="rect">
                <a:avLst/>
              </a:pr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  <p:sp>
            <p:nvSpPr>
              <p:cNvPr id="36" name="Pravokutnik 35"/>
              <p:cNvSpPr/>
              <p:nvPr/>
            </p:nvSpPr>
            <p:spPr>
              <a:xfrm>
                <a:off x="7342496" y="6113646"/>
                <a:ext cx="4803709" cy="546161"/>
              </a:xfrm>
              <a:prstGeom prst="rect">
                <a:avLst/>
              </a:prstGeom>
              <a:noFill/>
              <a:ln w="57150">
                <a:solidFill>
                  <a:srgbClr val="0033CC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hr-HR"/>
              </a:p>
            </p:txBody>
          </p:sp>
        </p:grpSp>
      </p:grpSp>
      <p:sp>
        <p:nvSpPr>
          <p:cNvPr id="2" name="Rectangle 1"/>
          <p:cNvSpPr/>
          <p:nvPr/>
        </p:nvSpPr>
        <p:spPr>
          <a:xfrm>
            <a:off x="10901364" y="1571476"/>
            <a:ext cx="1258489" cy="3859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356144" y="1866648"/>
            <a:ext cx="873456" cy="27549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8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3660" y="1307749"/>
            <a:ext cx="7345509" cy="3740769"/>
          </a:xfrm>
          <a:prstGeom prst="rect">
            <a:avLst/>
          </a:prstGeom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1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8991" y="5297320"/>
            <a:ext cx="3229194" cy="139667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3863660" y="5826381"/>
            <a:ext cx="3863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hr-HR" sz="16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Izvor: http://www.equip-project.eu</a:t>
            </a:r>
          </a:p>
        </p:txBody>
      </p:sp>
    </p:spTree>
    <p:extLst>
      <p:ext uri="{BB962C8B-B14F-4D97-AF65-F5344CB8AC3E}">
        <p14:creationId xmlns:p14="http://schemas.microsoft.com/office/powerpoint/2010/main" val="420825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238679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1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14233" y="881275"/>
            <a:ext cx="783298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Politika osiguravanja kvalitete mora biti dio strateškog  upravljanja ustanovom.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Svi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unutarnji dionici preuzimaju odgovornost za kvalitetu i </a:t>
            </a:r>
            <a:r>
              <a:rPr lang="hr-HR" sz="20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bave se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osiguravanjem kvalitete na svim razinama visokog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učilišta. </a:t>
            </a:r>
            <a:r>
              <a:rPr lang="hr-HR" sz="20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ESG 2005 studenti nisu bili odgovorni za unutarnje osiguravanje kvalitete.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Naglašena je uloga katedri, odsjeka, škola i drugih organizacijskih jedinica u osiguravanju kvalitete.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Poticati akademski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integritet i slobode, pri čemu se budno pazi na svaku pojavu neetičnog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postupanja.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file"/>
              </a:rPr>
              <a:t>Primjer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Sprečavati sve vrste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netolerancije i diskriminacije studenata ili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zaposlenika.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hr-HR" sz="20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siguravanje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kvalitete prošireno je i na podugovorene aktivnosti.</a:t>
            </a:r>
            <a:endParaRPr lang="hr-H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0"/>
              </a:spcAft>
            </a:pPr>
            <a:r>
              <a:rPr lang="hr-HR" dirty="0" smtClean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hr-HR" sz="20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53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2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5206" y="1861201"/>
            <a:ext cx="7233962" cy="301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96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2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12514" y="1943104"/>
            <a:ext cx="75985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Kvalifikacije koje su rezultat programa moraju biti povezane sa odgovarajućom razinom kvalifikacijskog okvira. </a:t>
            </a:r>
            <a:r>
              <a:rPr lang="hr-HR" sz="2000" i="1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Razvijamo za nove studije standarde zanimanja i kvalifikacija</a:t>
            </a:r>
            <a:r>
              <a:rPr lang="hr-HR" sz="20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</a:t>
            </a:r>
            <a:r>
              <a:rPr lang="hr-HR" sz="2000" dirty="0" smtClean="0"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hr-HR" sz="2000" dirty="0" smtClean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2000" dirty="0" smtClean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hr-HR" sz="2000" dirty="0" smtClean="0">
              <a:solidFill>
                <a:schemeClr val="accent6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Pojačana je uloga studenata i drugih dionika u dizajnu programa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9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0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Programi trebaju razvijati znanja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vještine koje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 prenosive i mogu utjecati na osobni razvoj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studenata.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1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2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3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4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hr-HR" sz="2000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39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863660" y="360609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1" y="2365365"/>
            <a:ext cx="368944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Što je novo u standardu 3 ?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3829" y="2190726"/>
            <a:ext cx="7299391" cy="210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315952" y="334851"/>
            <a:ext cx="0" cy="6078828"/>
          </a:xfrm>
          <a:prstGeom prst="line">
            <a:avLst/>
          </a:prstGeom>
          <a:noFill/>
          <a:ln w="38100">
            <a:solidFill>
              <a:srgbClr val="005AA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49" y="243598"/>
            <a:ext cx="1700153" cy="6262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3388" y="-90153"/>
            <a:ext cx="821491" cy="7577546"/>
          </a:xfrm>
          <a:prstGeom prst="rect">
            <a:avLst/>
          </a:prstGeom>
        </p:spPr>
      </p:pic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-211376" y="2330884"/>
            <a:ext cx="368944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Primjeri provedbe smjernica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1200" b="1" dirty="0">
              <a:latin typeface="Verdana" panose="020B060403050404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400" b="1" i="1" dirty="0" smtClean="0">
                <a:latin typeface="Verdana" panose="020B0604030504040204" pitchFamily="34" charset="0"/>
                <a:cs typeface="Arial" panose="020B0604020202020204" pitchFamily="34" charset="0"/>
              </a:rPr>
              <a:t>standard 3</a:t>
            </a:r>
            <a:r>
              <a:rPr lang="hr-HR" altLang="sr-Latn-RS" sz="3600" b="1" dirty="0" smtClean="0">
                <a:latin typeface="Verdana" panose="020B0604030504040204" pitchFamily="34" charset="0"/>
                <a:cs typeface="Arial" panose="020B0604020202020204" pitchFamily="34" charset="0"/>
              </a:rPr>
              <a:t> </a:t>
            </a:r>
            <a:endParaRPr lang="en-US" altLang="sr-Latn-RS" sz="3600" dirty="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78064" y="711997"/>
            <a:ext cx="79053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Učenje i poučavanje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usmjereno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studenta.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Pažljivo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osmišljavanje studijskih programa i njihovog izvođenja, kao i vrednovanja ishoda, </a:t>
            </a:r>
            <a:r>
              <a:rPr lang="hr-HR" sz="2000" dirty="0" smtClean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file"/>
              </a:rPr>
              <a:t>Primjer</a:t>
            </a:r>
            <a:endParaRPr lang="hr-HR" sz="2000" dirty="0" smtClean="0">
              <a:solidFill>
                <a:schemeClr val="accent6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Uvažavanje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prilagođavanje različitostima studenata i njihovih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potreba,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hr-H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Međusobno poštivanje nastavnika i studenata.</a:t>
            </a: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Redovito </a:t>
            </a:r>
            <a:r>
              <a:rPr lang="hr-HR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evaluiranje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prilagođavanje različitih načina izvođenja nastave, kao i pedagoških metoda.</a:t>
            </a:r>
            <a:endParaRPr lang="hr-HR" sz="2000" dirty="0" smtClean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Uzimanje u obzir – gdje je to prikladno – korištenje različitih načina izvođenja nastave,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6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hr-HR" sz="2000" dirty="0" smtClean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Svi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koji vrednuju studente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trebaju biti upoznati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postojećim metodama testiranja i ispitivanja te imaju podršku za razvoj svojih vještina u tom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području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Kriteriji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metode vrednovanja i ocjenjivanja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trebaju biti unaprijed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objavljeni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Vrednovanje </a:t>
            </a:r>
            <a:r>
              <a:rPr lang="hr-H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omogućava studentima da pokažu u kojoj su mjeri ostvarili predviđene ishode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učenja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9" action="ppaction://hlinkfile"/>
              </a:rPr>
              <a:t>Primjer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hr-H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0" action="ppaction://hlinkfile"/>
              </a:rPr>
              <a:t>Primjer</a:t>
            </a:r>
            <a:endParaRPr lang="hr-HR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51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Integral">
  <a:themeElements>
    <a:clrScheme name="Plava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1179</Words>
  <Application>Microsoft Office PowerPoint</Application>
  <PresentationFormat>Widescreen</PresentationFormat>
  <Paragraphs>126</Paragraphs>
  <Slides>23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MS Mincho</vt:lpstr>
      <vt:lpstr>Arial</vt:lpstr>
      <vt:lpstr>Calibri</vt:lpstr>
      <vt:lpstr>Calibri Light</vt:lpstr>
      <vt:lpstr>Cambria</vt:lpstr>
      <vt:lpstr>Times New Roman</vt:lpstr>
      <vt:lpstr>Tw Cen MT</vt:lpstr>
      <vt:lpstr>Tw Cen MT Condensed</vt:lpstr>
      <vt:lpstr>Verdana</vt:lpstr>
      <vt:lpstr>Wingdings 3</vt:lpstr>
      <vt:lpstr>Office Theme</vt:lpstr>
      <vt:lpstr>1_Integral</vt:lpstr>
      <vt:lpstr>Provedba novih ESG-a na hrvatskim visokim učilištima:  primjer Visokog učilišta Algebra</vt:lpstr>
      <vt:lpstr>Standardi i smjernice za osiguravanje kvalitete U Europskom prostoru visokog obrazovanja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Provedba novih ESG-a na hrvatskim visokim učilištima:  primjer Visokog učilišta Algebra</dc:title>
  <dc:creator>Mislav Balkovic</dc:creator>
  <cp:lastModifiedBy>Mislav Balkovic</cp:lastModifiedBy>
  <cp:revision>66</cp:revision>
  <dcterms:created xsi:type="dcterms:W3CDTF">2017-02-15T22:08:13Z</dcterms:created>
  <dcterms:modified xsi:type="dcterms:W3CDTF">2017-02-20T11:16:10Z</dcterms:modified>
</cp:coreProperties>
</file>